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644" y="102"/>
      </p:cViewPr>
      <p:guideLst>
        <p:guide orient="horz" pos="2160"/>
        <p:guide pos="2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589584"/>
            <a:ext cx="7920880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66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12/03/2025</a:t>
            </a:r>
            <a:endParaRPr lang="en-GB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Mì trứng nấu tôm, thịt, củ cải trắng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F75C69-57B1-0F80-423A-AD1D917C70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57400" y="-328600"/>
            <a:ext cx="52292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605" y="81280"/>
            <a:ext cx="8502650" cy="1520190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50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Cá chiên giòn sốt cam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Canh rau dền nấu thịt, tôm, nấm rơm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Chuối cau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B131AF-3ECC-FE71-7FFC-A6BB54D8F8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65412" y="-220588"/>
            <a:ext cx="5013176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33216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3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Soup tôm nấu bắp non, cà rốt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miệng: Bánh plan</a:t>
            </a:r>
            <a:endParaRPr lang="en-US" alt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9E972BC-6A26-F00B-5AB4-5D8C8F686F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29408" y="-325738"/>
            <a:ext cx="5085184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67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96</cp:revision>
  <dcterms:created xsi:type="dcterms:W3CDTF">2024-09-19T14:59:00Z</dcterms:created>
  <dcterms:modified xsi:type="dcterms:W3CDTF">2025-03-12T08:37:47Z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