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644" y="60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89584"/>
            <a:ext cx="792088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6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13/03/2025</a:t>
            </a:r>
            <a:endParaRPr lang="en-GB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Cháo đậu xanh nấu nấm rơm, thịt heo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AD1579-4F2F-AA8A-7FFE-D3A13001CB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57400" y="-328600"/>
            <a:ext cx="52292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605" y="81280"/>
            <a:ext cx="8502650" cy="1862048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Bò nấu đậu trắng, cà rốt, đậu tipo, bắp non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Đu đủ xanh nấu tôm thịt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xào: Cải thìa xào dầu tỏi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221413-935F-485F-92D6-3D99C9D4C0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73424" y="-112576"/>
            <a:ext cx="4797152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33216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Miến gà nấu bắp cải trắng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miệng: Thanh long</a:t>
            </a:r>
            <a:endParaRPr lang="en-US" alt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193D45-6561-BC64-224A-3164D25714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591266"/>
            <a:ext cx="9144000" cy="52667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75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93</cp:revision>
  <dcterms:created xsi:type="dcterms:W3CDTF">2024-09-19T14:59:00Z</dcterms:created>
  <dcterms:modified xsi:type="dcterms:W3CDTF">2025-03-13T07:37:51Z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