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1824" y="216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17/03/2025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Cháo gà, đậu xanh, cà rốt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B3825B-3263-AE35-626B-88AB1BA62D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605" y="81280"/>
            <a:ext cx="8502650" cy="1979568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Chả đùm (giò sống, thịt, củ sắn, cà rốt)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Cải rau tần ô nấu tôm, thịt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xào: Bắp cải xào cà rốt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6A02F7-5979-7D7B-3F34-5E4F68DBF5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45432" y="-40568"/>
            <a:ext cx="4653136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Soup tôm thịt nấu nấm rơm, bắp non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Chuối cau</a:t>
            </a:r>
            <a:endParaRPr lang="en-US" alt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39012F-32C3-61C8-7D7C-272A06165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57400" y="-328600"/>
            <a:ext cx="5229200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77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96</cp:revision>
  <dcterms:created xsi:type="dcterms:W3CDTF">2024-09-19T14:59:00Z</dcterms:created>
  <dcterms:modified xsi:type="dcterms:W3CDTF">2025-03-17T07:37:56Z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