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6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Hủ tiếu mì bò viên nấu củ cải trắng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24AEC6-40E9-C928-A69B-61E6DC980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52171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Cơm sườn chả trứng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rau củ (dền, cà rốt, khoai tây nấu thịt heo)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Pudding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94B591-F74D-E239-1C70-1A5CA18C6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686112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Nui nấu thịt bò, bông cải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cam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Bánh plan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81D5E0-525B-3470-53D4-ED0693BA70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45210"/>
            <a:ext cx="9144000" cy="49127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74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100</cp:revision>
  <dcterms:created xsi:type="dcterms:W3CDTF">2024-09-19T14:59:00Z</dcterms:created>
  <dcterms:modified xsi:type="dcterms:W3CDTF">2025-03-19T08:23:28Z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