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644" y="60"/>
      </p:cViewPr>
      <p:guideLst>
        <p:guide orient="horz" pos="2160"/>
        <p:guide pos="2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89584"/>
            <a:ext cx="792088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66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18/03/2025</a:t>
            </a:r>
            <a:endParaRPr lang="en-GB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Hủ tiếu mì bò viên nấu củ cải trắng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24AEC6-40E9-C928-A69B-61E6DC980E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21396" y="-364604"/>
            <a:ext cx="5301208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605" y="81280"/>
            <a:ext cx="8502650" cy="152171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Cơm sườn chả trứng thịt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Canh rau củ (dền, cà rốt, khoai tây nấu thịt heo)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Bánh Pudding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94B591-F74D-E239-1C70-1A5CA18C6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29408" y="-256592"/>
            <a:ext cx="5085184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686112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Nui nấu thịt bò, bông cải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Nước cam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Bổ sung trẻ SDD: Bánh plan</a:t>
            </a:r>
            <a:endParaRPr lang="en-US" alt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81D5E0-525B-3470-53D4-ED0693BA70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945210"/>
            <a:ext cx="9144000" cy="49127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74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100</cp:revision>
  <dcterms:created xsi:type="dcterms:W3CDTF">2024-09-19T14:59:00Z</dcterms:created>
  <dcterms:modified xsi:type="dcterms:W3CDTF">2025-03-19T08:23:28Z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