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824" y="216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19/03/2025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vịt tiềm nấu táo tàu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80B8A7-218C-A4CA-4924-4C4F58AB8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97956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Thịt kho củ cải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ngót nấu cá, cà chua, hành tây. Cần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trộn: Rau củ trộn sốt mayonaire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06FB05-5429-8DCA-846C-DCA6AD6A2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81436" y="-4564"/>
            <a:ext cx="458112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686112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 XẾ:</a:t>
            </a:r>
          </a:p>
          <a:p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Hủ tiếu nấu tôm thịt, trứng cút, giá hẹ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Dưa gang dầm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Bánh quy sữa Cosy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D4F60D-5E56-B2B2-A7DA-B49327291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37420" y="-148580"/>
            <a:ext cx="486916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82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97</cp:revision>
  <dcterms:created xsi:type="dcterms:W3CDTF">2024-09-19T14:59:00Z</dcterms:created>
  <dcterms:modified xsi:type="dcterms:W3CDTF">2025-03-19T08:22:57Z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