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589584"/>
            <a:ext cx="7920880" cy="2122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66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</a:t>
            </a:r>
            <a:r>
              <a:rPr lang="en-US" sz="6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6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6600" b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6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28/02/2025</a:t>
            </a:r>
            <a:endParaRPr lang="en-GB" sz="6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Phở bò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 descr="sáng 28.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6200000">
            <a:off x="1943100" y="-372745"/>
            <a:ext cx="5267960" cy="91948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605" y="81280"/>
            <a:ext cx="8502650" cy="1520190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8" y="94891"/>
            <a:ext cx="8341697" cy="1506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mặn: Hủ tiếu mì, hoành thánh nấu thịt, cà rốt, su su, giá hẹ; Tôm chiên bột</a:t>
            </a:r>
            <a:endParaRPr lang="en-US" sz="23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Tráng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Chuối cau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 descr="trưa 28.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0800000">
            <a:off x="6350" y="1831975"/>
            <a:ext cx="9137650" cy="502602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33216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259098"/>
            <a:ext cx="8341697" cy="1153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Bánh mì mặn</a:t>
            </a:r>
            <a:endParaRPr lang="en-US" sz="23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Sữa chua vị dâu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 descr="xế 28.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0800000">
            <a:off x="5715" y="1491615"/>
            <a:ext cx="9168130" cy="536638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209</Words>
  <Application>WPS Presentation</Application>
  <PresentationFormat>On-screen Show (4:3)</PresentationFormat>
  <Paragraphs>15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SimSun</vt:lpstr>
      <vt:lpstr>Wingdings</vt:lpstr>
      <vt:lpstr>Times New Roman</vt:lpstr>
      <vt:lpstr>Microsoft YaHei</vt:lpstr>
      <vt:lpstr>Arial Unicode MS</vt:lpstr>
      <vt:lpstr>Calibri</vt:lpstr>
      <vt:lpstr>Office Theme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</cp:lastModifiedBy>
  <cp:revision>84</cp:revision>
  <dcterms:created xsi:type="dcterms:W3CDTF">2024-09-19T14:59:00Z</dcterms:created>
  <dcterms:modified xsi:type="dcterms:W3CDTF">2025-03-03T01:26:57Z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9DB8D1F4F083445497EB0FC5D44D4EED_12</vt:lpwstr>
  </property>
  <property fmtid="{D5CDD505-2E9C-101B-9397-08002B2CF9AE}" pid="3" name="KSOProductBuildVer">
    <vt:lpwstr>1033-12.2.0.20323</vt:lpwstr>
  </property>
</Properties>
</file>