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28/02/2025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Phở bò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sáng 28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1943100" y="-372745"/>
            <a:ext cx="5267960" cy="9194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605" y="81280"/>
            <a:ext cx="8502650" cy="152019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50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Hủ tiếu mì, hoành thánh nấu thịt, cà rốt, su su, giá hẹ; Tôm chiên bột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Chuối cau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trưa 28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6350" y="1831975"/>
            <a:ext cx="9137650" cy="50260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Bánh mì mặn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Sữa chua vị dâu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xế 28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5715" y="1491615"/>
            <a:ext cx="9168130" cy="53663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WPS Presentation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</cp:lastModifiedBy>
  <cp:revision>84</cp:revision>
  <dcterms:created xsi:type="dcterms:W3CDTF">2024-09-19T14:59:00Z</dcterms:created>
  <dcterms:modified xsi:type="dcterms:W3CDTF">2025-03-03T01:26:57Z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