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showGuides="1">
      <p:cViewPr varScale="1">
        <p:scale>
          <a:sx n="53" d="100"/>
          <a:sy n="53" d="100"/>
        </p:scale>
        <p:origin x="18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291715"/>
            <a:ext cx="9144000" cy="3446780"/>
          </a:xfrm>
        </p:spPr>
        <p:txBody>
          <a:bodyPr>
            <a:normAutofit fontScale="90000"/>
          </a:bodyPr>
          <a:p>
            <a:pPr algn="ctr"/>
            <a:r>
              <a:rPr lang="en-US" altLang="en-US" sz="3555">
                <a:latin typeface="Times New Roman" panose="02020603050405020304" charset="0"/>
                <a:cs typeface="Times New Roman" panose="02020603050405020304" charset="0"/>
              </a:rPr>
              <a:t>Bé làm cho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úng</a:t>
            </a:r>
            <a:br>
              <a:rPr lang="en-US" altLang="en-US" sz="3555">
                <a:latin typeface="Times New Roman" panose="02020603050405020304" charset="0"/>
                <a:cs typeface="Times New Roman" panose="02020603050405020304" charset="0"/>
              </a:rPr>
            </a:b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Mục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ích</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Tập bắt ch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ớc các hành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ộng.</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Cách chơi</a:t>
            </a:r>
            <a:br>
              <a:rPr lang="en-US" altLang="en-US" sz="3555">
                <a:latin typeface="Times New Roman" panose="02020603050405020304" charset="0"/>
                <a:cs typeface="Times New Roman" panose="02020603050405020304" charset="0"/>
              </a:rPr>
            </a:b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ầu tiên cô làm mẫu 1-2 hành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ộng rồi khuyến khích trẻ làm theo. Ví dụ: Bắt tay cô, hoan hô, vỗ tay cho trẻ bắt ch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ớc hoặc sờ lên m</a:t>
            </a:r>
            <a:r>
              <a:rPr lang="" altLang="en-US" sz="3555">
                <a:latin typeface="Times New Roman" panose="02020603050405020304" charset="0"/>
                <a:cs typeface="Times New Roman" panose="02020603050405020304" charset="0"/>
              </a:rPr>
              <a:t>ũ</a:t>
            </a:r>
            <a:r>
              <a:rPr lang="en-US" altLang="en-US" sz="3555">
                <a:latin typeface="Times New Roman" panose="02020603050405020304" charset="0"/>
                <a:cs typeface="Times New Roman" panose="02020603050405020304" charset="0"/>
              </a:rPr>
              <a:t>i và nói: “M</a:t>
            </a:r>
            <a:r>
              <a:rPr lang="" altLang="en-US" sz="3555">
                <a:latin typeface="Times New Roman" panose="02020603050405020304" charset="0"/>
                <a:cs typeface="Times New Roman" panose="02020603050405020304" charset="0"/>
              </a:rPr>
              <a:t>ũ</a:t>
            </a:r>
            <a:r>
              <a:rPr lang="en-US" altLang="en-US" sz="3555">
                <a:latin typeface="Times New Roman" panose="02020603050405020304" charset="0"/>
                <a:cs typeface="Times New Roman" panose="02020603050405020304" charset="0"/>
              </a:rPr>
              <a:t>i,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ầu gối,…”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ể trẻ bắt ch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ớc. Các hành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ộng bắt ch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ớc bao gồm: Vẫy tay chào tạm biệt…</a:t>
            </a:r>
            <a:endParaRPr lang="en-US" altLang="en-US" sz="3555">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Words>
  <Application>WPS Presentation</Application>
  <PresentationFormat>Widescreen</PresentationFormat>
  <Paragraphs>2</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Times New Roman</vt:lpstr>
      <vt:lpstr>Microsoft YaHei</vt:lpstr>
      <vt:lpstr>Arial Unicode MS</vt:lpstr>
      <vt:lpstr>Calibri Light</vt:lpstr>
      <vt:lpstr>Calibri</vt:lpstr>
      <vt:lpstr>Office Theme</vt:lpstr>
      <vt:lpstr>Mèo thích ăn cá  Mèo con rất thích ăn cá, thế là mèo mẹ đi chợ mua cá về cho mèo con. Mèo con thích lắm, vừa ăn  mèo con vừa nói : cá ngon ngon quá, cá ngon ngon quá . Mèo con ăn xong liền nói : con cám ơn mẹ.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thơ: Quả Bóng Tròn  Quả bóng tròn, tròn tròn, Bé lăn bóng rất khôn. Lăn qua, lăn lại mãi, Vui cười vang cả sân.</dc:title>
  <dc:creator/>
  <cp:lastModifiedBy>thu lê</cp:lastModifiedBy>
  <cp:revision>3</cp:revision>
  <dcterms:created xsi:type="dcterms:W3CDTF">2024-12-17T16:40:00Z</dcterms:created>
  <dcterms:modified xsi:type="dcterms:W3CDTF">2024-12-18T17:14:53Z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AF1ADB4F2D7543B792C9400BE608C30C_11</vt:lpwstr>
  </property>
  <property fmtid="{D5CDD505-2E9C-101B-9397-08002B2CF9AE}" pid="3" name="KSOProductBuildVer">
    <vt:lpwstr>1033-12.2.0.19307</vt:lpwstr>
  </property>
</Properties>
</file>