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showGuides="1">
      <p:cViewPr varScale="1">
        <p:scale>
          <a:sx n="53" d="100"/>
          <a:sy n="53" d="100"/>
        </p:scale>
        <p:origin x="180" y="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6" Type="http://schemas.openxmlformats.org/officeDocument/2006/relationships/tableStyles" Target="tableStyles.xml"/><Relationship Id="rId5" Type="http://schemas.openxmlformats.org/officeDocument/2006/relationships/viewProps" Target="viewProps.xml"/><Relationship Id="rId4" Type="http://schemas.openxmlformats.org/officeDocument/2006/relationships/presProps" Target="presProps.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59535" y="116205"/>
            <a:ext cx="9144000" cy="6616065"/>
          </a:xfrm>
        </p:spPr>
        <p:txBody>
          <a:bodyPr>
            <a:normAutofit/>
          </a:bodyPr>
          <a:lstStyle/>
          <a:p>
            <a:pPr algn="l"/>
            <a:r>
              <a:rPr lang="en-US" altLang="en-US" sz="3555">
                <a:latin typeface="Times New Roman" panose="02020603050405020304" charset="0"/>
                <a:cs typeface="Times New Roman" panose="02020603050405020304" charset="0"/>
              </a:rPr>
              <a:t>XẾP CỐC</a:t>
            </a:r>
            <a:br>
              <a:rPr lang="en-US" altLang="en-US" sz="3555">
                <a:latin typeface="Times New Roman" panose="02020603050405020304" charset="0"/>
                <a:cs typeface="Times New Roman" panose="02020603050405020304" charset="0"/>
              </a:rPr>
            </a:br>
            <a:br>
              <a:rPr lang="en-US" altLang="en-US" sz="3555">
                <a:latin typeface="Times New Roman" panose="02020603050405020304" charset="0"/>
                <a:cs typeface="Times New Roman" panose="02020603050405020304" charset="0"/>
              </a:rPr>
            </a:br>
            <a:r>
              <a:rPr lang="en-US" altLang="en-US" sz="3555">
                <a:latin typeface="Times New Roman" panose="02020603050405020304" charset="0"/>
                <a:cs typeface="Times New Roman" panose="02020603050405020304" charset="0"/>
              </a:rPr>
              <a:t>Mục </a:t>
            </a:r>
            <a:r>
              <a:rPr lang="" altLang="en-US" sz="3555">
                <a:latin typeface="Times New Roman" panose="02020603050405020304" charset="0"/>
                <a:cs typeface="Times New Roman" panose="02020603050405020304" charset="0"/>
              </a:rPr>
              <a:t>đ</a:t>
            </a:r>
            <a:r>
              <a:rPr lang="en-US" altLang="en-US" sz="3555">
                <a:latin typeface="Times New Roman" panose="02020603050405020304" charset="0"/>
                <a:cs typeface="Times New Roman" panose="02020603050405020304" charset="0"/>
              </a:rPr>
              <a:t>ích</a:t>
            </a:r>
            <a:br>
              <a:rPr lang="en-US" altLang="en-US" sz="3555">
                <a:latin typeface="Times New Roman" panose="02020603050405020304" charset="0"/>
                <a:cs typeface="Times New Roman" panose="02020603050405020304" charset="0"/>
              </a:rPr>
            </a:br>
            <a:r>
              <a:rPr lang="en-US" altLang="en-US" sz="3555">
                <a:latin typeface="Times New Roman" panose="02020603050405020304" charset="0"/>
                <a:cs typeface="Times New Roman" panose="02020603050405020304" charset="0"/>
              </a:rPr>
              <a:t>Tập thao tác với các </a:t>
            </a:r>
            <a:r>
              <a:rPr lang="" altLang="en-US" sz="3555">
                <a:latin typeface="Times New Roman" panose="02020603050405020304" charset="0"/>
                <a:cs typeface="Times New Roman" panose="02020603050405020304" charset="0"/>
              </a:rPr>
              <a:t>đ</a:t>
            </a:r>
            <a:r>
              <a:rPr lang="en-US" altLang="en-US" sz="3555">
                <a:latin typeface="Times New Roman" panose="02020603050405020304" charset="0"/>
                <a:cs typeface="Times New Roman" panose="02020603050405020304" charset="0"/>
              </a:rPr>
              <a:t>ồ vật.</a:t>
            </a:r>
            <a:br>
              <a:rPr lang="en-US" altLang="en-US" sz="3555">
                <a:latin typeface="Times New Roman" panose="02020603050405020304" charset="0"/>
                <a:cs typeface="Times New Roman" panose="02020603050405020304" charset="0"/>
              </a:rPr>
            </a:br>
            <a:r>
              <a:rPr lang="en-US" altLang="en-US" sz="3555">
                <a:latin typeface="Times New Roman" panose="02020603050405020304" charset="0"/>
                <a:cs typeface="Times New Roman" panose="02020603050405020304" charset="0"/>
              </a:rPr>
              <a:t>Chuẩn bị</a:t>
            </a:r>
            <a:br>
              <a:rPr lang="en-US" altLang="en-US" sz="3555">
                <a:latin typeface="Times New Roman" panose="02020603050405020304" charset="0"/>
                <a:cs typeface="Times New Roman" panose="02020603050405020304" charset="0"/>
              </a:rPr>
            </a:br>
            <a:r>
              <a:rPr lang="en-US" altLang="en-US" sz="3555">
                <a:latin typeface="Times New Roman" panose="02020603050405020304" charset="0"/>
                <a:cs typeface="Times New Roman" panose="02020603050405020304" charset="0"/>
              </a:rPr>
              <a:t>Các cốc hoặc bộ </a:t>
            </a:r>
            <a:r>
              <a:rPr lang="" altLang="en-US" sz="3555">
                <a:latin typeface="Times New Roman" panose="02020603050405020304" charset="0"/>
                <a:cs typeface="Times New Roman" panose="02020603050405020304" charset="0"/>
              </a:rPr>
              <a:t>đ</a:t>
            </a:r>
            <a:r>
              <a:rPr lang="en-US" altLang="en-US" sz="3555">
                <a:latin typeface="Times New Roman" panose="02020603050405020304" charset="0"/>
                <a:cs typeface="Times New Roman" panose="02020603050405020304" charset="0"/>
              </a:rPr>
              <a:t>ồ chơi có thể xếp lồng vào nhau.</a:t>
            </a:r>
            <a:br>
              <a:rPr lang="en-US" altLang="en-US" sz="3555">
                <a:latin typeface="Times New Roman" panose="02020603050405020304" charset="0"/>
                <a:cs typeface="Times New Roman" panose="02020603050405020304" charset="0"/>
              </a:rPr>
            </a:br>
            <a:r>
              <a:rPr lang="en-US" altLang="en-US" sz="3555">
                <a:latin typeface="Times New Roman" panose="02020603050405020304" charset="0"/>
                <a:cs typeface="Times New Roman" panose="02020603050405020304" charset="0"/>
              </a:rPr>
              <a:t>Cách chơi</a:t>
            </a:r>
            <a:br>
              <a:rPr lang="en-US" altLang="en-US" sz="3555">
                <a:latin typeface="Times New Roman" panose="02020603050405020304" charset="0"/>
                <a:cs typeface="Times New Roman" panose="02020603050405020304" charset="0"/>
              </a:rPr>
            </a:br>
            <a:r>
              <a:rPr lang="en-US" altLang="en-US" sz="3555">
                <a:latin typeface="Times New Roman" panose="02020603050405020304" charset="0"/>
                <a:cs typeface="Times New Roman" panose="02020603050405020304" charset="0"/>
              </a:rPr>
              <a:t>Cho trẻ 1 bộ cốc hoặc bộ </a:t>
            </a:r>
            <a:r>
              <a:rPr lang="" altLang="en-US" sz="3555">
                <a:latin typeface="Times New Roman" panose="02020603050405020304" charset="0"/>
                <a:cs typeface="Times New Roman" panose="02020603050405020304" charset="0"/>
              </a:rPr>
              <a:t>đ</a:t>
            </a:r>
            <a:r>
              <a:rPr lang="en-US" altLang="en-US" sz="3555">
                <a:latin typeface="Times New Roman" panose="02020603050405020304" charset="0"/>
                <a:cs typeface="Times New Roman" panose="02020603050405020304" charset="0"/>
              </a:rPr>
              <a:t>ồ chơi có thể xếp lồng vào nhau </a:t>
            </a:r>
            <a:r>
              <a:rPr lang="" altLang="en-US" sz="3555">
                <a:latin typeface="Times New Roman" panose="02020603050405020304" charset="0"/>
                <a:cs typeface="Times New Roman" panose="02020603050405020304" charset="0"/>
              </a:rPr>
              <a:t>đ</a:t>
            </a:r>
            <a:r>
              <a:rPr lang="en-US" altLang="en-US" sz="3555">
                <a:latin typeface="Times New Roman" panose="02020603050405020304" charset="0"/>
                <a:cs typeface="Times New Roman" panose="02020603050405020304" charset="0"/>
              </a:rPr>
              <a:t>ể khám phá. Chỉ cho trẻ </a:t>
            </a:r>
            <a:r>
              <a:rPr lang="" altLang="en-US" sz="3555">
                <a:latin typeface="Times New Roman" panose="02020603050405020304" charset="0"/>
                <a:cs typeface="Times New Roman" panose="02020603050405020304" charset="0"/>
              </a:rPr>
              <a:t>đ</a:t>
            </a:r>
            <a:r>
              <a:rPr lang="en-US" altLang="en-US" sz="3555">
                <a:latin typeface="Times New Roman" panose="02020603050405020304" charset="0"/>
                <a:cs typeface="Times New Roman" panose="02020603050405020304" charset="0"/>
              </a:rPr>
              <a:t>ặt các cốc nhỏ vào cốc to nh</a:t>
            </a:r>
            <a:r>
              <a:rPr lang="" altLang="en-US" sz="3555">
                <a:latin typeface="Times New Roman" panose="02020603050405020304" charset="0"/>
                <a:cs typeface="Times New Roman" panose="02020603050405020304" charset="0"/>
              </a:rPr>
              <a:t>ư</a:t>
            </a:r>
            <a:r>
              <a:rPr lang="en-US" altLang="en-US" sz="3555">
                <a:latin typeface="Times New Roman" panose="02020603050405020304" charset="0"/>
                <a:cs typeface="Times New Roman" panose="02020603050405020304" charset="0"/>
              </a:rPr>
              <a:t> thế nào khi cần. </a:t>
            </a:r>
            <a:endParaRPr lang="en-US" altLang="en-US" sz="3555">
              <a:latin typeface="Times New Roman" panose="02020603050405020304" charset="0"/>
              <a:cs typeface="Times New Roman" panose="0202060305040502030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247</Words>
  <Application>WPS Presentation</Application>
  <PresentationFormat>Widescreen</PresentationFormat>
  <Paragraphs>2</Paragraphs>
  <Slides>1</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vt:i4>
      </vt:variant>
    </vt:vector>
  </HeadingPairs>
  <TitlesOfParts>
    <vt:vector size="10" baseType="lpstr">
      <vt:lpstr>Arial</vt:lpstr>
      <vt:lpstr>SimSun</vt:lpstr>
      <vt:lpstr>Wingdings</vt:lpstr>
      <vt:lpstr>Times New Roman</vt:lpstr>
      <vt:lpstr>Microsoft YaHei</vt:lpstr>
      <vt:lpstr>Arial Unicode MS</vt:lpstr>
      <vt:lpstr>Calibri Light</vt:lpstr>
      <vt:lpstr>Calibri</vt:lpstr>
      <vt:lpstr>Office Theme</vt:lpstr>
      <vt:lpstr>Cây táo  Mưa phùn bay,hoa đào nở. Ông trồng cây táo xuống đất. Bé tưới nước cho cây. Mưa tưới nước cho cây. Mặt trời sưởi nắng cho cây. Con Gà Trống đi qua nói to: – Cây ơi! Cây lớn mau! Thế là những chiếc lá non bật ra. Những con Bươm Bướm bay qua cũng nói to: – Cây ơi! Cây lớn mau! Thế là cây ra đầy hoa. Một hôm, ông, bé, Gà, Bươm Bướm cùng nói to: – Cây ơi! Cây lớn mau! Thế là những quả táo chín ngon lành hiện ra. Bé giơ áo ra, những quả táo chính ngon lành rơi đầy vào lòng bé.</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thơ: Bắp cải xanh  Bắp cải xanh Xanh man mát Lá cải sắp Sắp vòng tròn Búp cải non Nằm ngủ giữa</dc:title>
  <dc:creator/>
  <cp:lastModifiedBy>thu lê</cp:lastModifiedBy>
  <cp:revision>4</cp:revision>
  <dcterms:created xsi:type="dcterms:W3CDTF">2024-12-17T16:49:00Z</dcterms:created>
  <dcterms:modified xsi:type="dcterms:W3CDTF">2024-12-18T17:06:35Z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C2DA614429FE47BA88649E2022FB2D26_11</vt:lpwstr>
  </property>
  <property fmtid="{D5CDD505-2E9C-101B-9397-08002B2CF9AE}" pid="3" name="KSOProductBuildVer">
    <vt:lpwstr>1033-12.2.0.19307</vt:lpwstr>
  </property>
</Properties>
</file>