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589" y="-182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20/03/2025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Canh bún nấu riêu cua, rau muống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B68718D-5938-34B6-FDCD-6324C41FC8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484784"/>
            <a:ext cx="9144000" cy="53732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605" y="81280"/>
            <a:ext cx="8502650" cy="152171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Trứng cuộn (cà rốt, đậu cove, su su, củ dền)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bí đao nấu tôm biển, thịt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45039A4-B395-DF92-3D0F-66EE70C03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29408" y="-256592"/>
            <a:ext cx="5085184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686112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Cháo bí đỏ nấu thịt, phô mai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Chè mè đen nước dừa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Bổ sung trẻ SDD: Trứng cút</a:t>
            </a:r>
            <a:endParaRPr lang="en-US" alt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26A1E22-6A5E-E705-84C7-8A07B3CC61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09428" y="-76572"/>
            <a:ext cx="4725144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80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84918245500</cp:lastModifiedBy>
  <cp:revision>98</cp:revision>
  <dcterms:created xsi:type="dcterms:W3CDTF">2024-09-19T14:59:00Z</dcterms:created>
  <dcterms:modified xsi:type="dcterms:W3CDTF">2025-03-27T22:36:19Z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