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D1E3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5" d="100"/>
          <a:sy n="75" d="100"/>
        </p:scale>
        <p:origin x="-1589" y="-182"/>
      </p:cViewPr>
      <p:guideLst>
        <p:guide orient="horz" pos="2160"/>
        <p:guide pos="2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28/03/2025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28/03/2025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28/03/2025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28/03/2025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28/03/2025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28/03/2025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28/03/2025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28/03/2025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28/03/2025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28/03/2025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28/03/2025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E552D-56B6-48D5-808B-1B17962CBF58}" type="datetimeFigureOut">
              <a:rPr lang="en-GB" smtClean="0"/>
              <a:t>28/03/2025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589584"/>
            <a:ext cx="7920880" cy="2122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6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</a:t>
            </a:r>
            <a:r>
              <a:rPr lang="en-US" sz="6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6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6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6600" b="1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6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20/03/2025</a:t>
            </a:r>
            <a:endParaRPr lang="en-GB" sz="6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7625" y="81092"/>
            <a:ext cx="9000102" cy="1259676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06767" y="83651"/>
            <a:ext cx="864096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Canh bún nấu riêu cua, rau muống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Sữa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B68718D-5938-34B6-FDCD-6324C41FC8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1484784"/>
            <a:ext cx="9144000" cy="537321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605" y="81280"/>
            <a:ext cx="8502650" cy="1521716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8" y="94891"/>
            <a:ext cx="8341697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TRƯA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Món mặn: Trứng cuộn (cà rốt, đậu cove, su su, củ dền)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Món canh: Canh bí đao nấu tôm biển, thịt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Tráng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: Bánh plan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245039A4-B395-DF92-3D0F-66EE70C039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029408" y="-256592"/>
            <a:ext cx="5085184" cy="9144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4" y="81091"/>
            <a:ext cx="8502559" cy="1686112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6" y="259098"/>
            <a:ext cx="8341697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XẾ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Cháo bí đỏ nấu thịt, phô mai</a:t>
            </a:r>
          </a:p>
          <a:p>
            <a:pPr marL="285750" indent="-285750">
              <a:buFontTx/>
              <a:buChar char="-"/>
            </a:pPr>
            <a:r>
              <a:rPr lang="en-US" altLang="en-GB" sz="2300">
                <a:latin typeface="Times New Roman" panose="02020603050405020304" pitchFamily="18" charset="0"/>
                <a:cs typeface="Times New Roman" panose="02020603050405020304" pitchFamily="18" charset="0"/>
              </a:rPr>
              <a:t>Chè mè đen nước dừa</a:t>
            </a:r>
          </a:p>
          <a:p>
            <a:pPr marL="285750" indent="-285750">
              <a:buFontTx/>
              <a:buChar char="-"/>
            </a:pPr>
            <a:r>
              <a:rPr lang="en-US" altLang="en-GB" sz="2300">
                <a:latin typeface="Times New Roman" panose="02020603050405020304" pitchFamily="18" charset="0"/>
                <a:cs typeface="Times New Roman" panose="02020603050405020304" pitchFamily="18" charset="0"/>
              </a:rPr>
              <a:t>Bổ sung trẻ SDD: Trứng cút</a:t>
            </a:r>
            <a:endParaRPr lang="en-US" alt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426A1E22-6A5E-E705-84C7-8A07B3CC61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209428" y="-76572"/>
            <a:ext cx="4725144" cy="9144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80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84918245500</dc:creator>
  <cp:lastModifiedBy>84918245500</cp:lastModifiedBy>
  <cp:revision>98</cp:revision>
  <dcterms:created xsi:type="dcterms:W3CDTF">2024-09-19T14:59:00Z</dcterms:created>
  <dcterms:modified xsi:type="dcterms:W3CDTF">2025-03-27T22:36:19Z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9DB8D1F4F083445497EB0FC5D44D4EED_12</vt:lpwstr>
  </property>
  <property fmtid="{D5CDD505-2E9C-101B-9397-08002B2CF9AE}" pid="3" name="KSOProductBuildVer">
    <vt:lpwstr>1033-12.2.0.20323</vt:lpwstr>
  </property>
</Properties>
</file>