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2094" y="420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24/03/2025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Cháo gà đậu xanh, cà rốt</a:t>
            </a:r>
          </a:p>
          <a:p>
            <a:pPr marL="342900" indent="-342900">
              <a:buFontTx/>
              <a:buChar char="-"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6A000A-9D44-C8C3-3373-C46581D83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80"/>
            <a:ext cx="8928991" cy="1862048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1280"/>
            <a:ext cx="863534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Bò kho thơm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Bồ ngót nấu tôm khô,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kho: Rau củ kho quẹt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578D3C-E2FD-FD99-3D2C-978F05CCE6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09428" y="-76572"/>
            <a:ext cx="4725144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0"/>
            <a:ext cx="8502559" cy="1619717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125319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Lẩu hải sản (tôm, mực, thịt) rau muống, cà chua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Táo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Phô mai</a:t>
            </a:r>
          </a:p>
          <a:p>
            <a:pPr marL="285750" indent="-285750">
              <a:buFontTx/>
              <a:buChar char="-"/>
            </a:pP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71F5BE-955D-471A-8D5B-2880FB6859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412" y="-220588"/>
            <a:ext cx="5013176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76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104</cp:revision>
  <dcterms:created xsi:type="dcterms:W3CDTF">2024-09-19T14:59:00Z</dcterms:created>
  <dcterms:modified xsi:type="dcterms:W3CDTF">2025-03-25T04:23:02Z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