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644" y="84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25/03/2025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Bún riêu nấu cua đồng, cà chua, trứng, rau kinh giới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77F5A-0330-7F3D-972B-3BE0A15092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81280"/>
            <a:ext cx="8928991" cy="169153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1150" y="81280"/>
            <a:ext cx="863534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Trứng cút bọc thịt hầm nước dừa, củ sắn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Bí đỏ nấu đậu phộng thịt tôm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Bánh plan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FF9AF8-0585-881B-93F7-1B68A615BF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916832"/>
            <a:ext cx="9144000" cy="49411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0"/>
            <a:ext cx="8502559" cy="1619717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125319"/>
            <a:ext cx="834169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Hủ tíu nấu tôm, thịt, trứng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Chè đậu xanh, khổ tai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Bổ sung trẻ SDD: Trứng gà</a:t>
            </a:r>
          </a:p>
          <a:p>
            <a:pPr marL="285750" indent="-285750">
              <a:buFontTx/>
              <a:buChar char="-"/>
            </a:pPr>
            <a:endParaRPr lang="en-US" alt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E326B6-2A72-A47A-BA09-72CCB0082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844824"/>
            <a:ext cx="9144000" cy="50131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104</cp:revision>
  <dcterms:created xsi:type="dcterms:W3CDTF">2024-09-19T14:59:00Z</dcterms:created>
  <dcterms:modified xsi:type="dcterms:W3CDTF">2025-03-25T05:52:06Z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