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84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Bún riêu nấu cua đồng, cà chua, trứng, rau kinh giới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B77F5A-0330-7F3D-972B-3BE0A1509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69153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Trứng cút bọc thịt hầm nước dừa, củ sắn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Bí đỏ nấu đậu phộng thịt tôm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FF9AF8-0585-881B-93F7-1B68A615B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tíu nấu tôm, thịt, trứng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Chè đậu xanh, khổ tai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Trứng gà</a:t>
            </a:r>
          </a:p>
          <a:p>
            <a:pPr marL="285750" indent="-285750">
              <a:buFontTx/>
              <a:buChar char="-"/>
            </a:pP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E326B6-2A72-A47A-BA09-72CCB0082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104</cp:revision>
  <dcterms:created xsi:type="dcterms:W3CDTF">2024-09-19T14:59:00Z</dcterms:created>
  <dcterms:modified xsi:type="dcterms:W3CDTF">2025-03-25T05:52:06Z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