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1824" y="102"/>
      </p:cViewPr>
      <p:guideLst>
        <p:guide orient="horz" pos="2160"/>
        <p:guide pos="2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589584"/>
            <a:ext cx="7920880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en-US" sz="6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66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26/03/2025</a:t>
            </a:r>
            <a:endParaRPr lang="en-GB" sz="6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Phở bò nấu cà rốt, cải trắng, giá, hành tây, rau thơm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2D3326-7748-9DEA-DED8-35BA99BAB2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484784"/>
            <a:ext cx="9144000" cy="537321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7504" y="81280"/>
            <a:ext cx="8928991" cy="169153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1150" y="81280"/>
            <a:ext cx="863534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mặn: Tôm xào bông cải xanh, hành tây, cà rốt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canh: Cải nhún nấu tôm biển, thịt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Bánh Pudding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5F2DBB-A484-82AE-AB7E-E1E19F1C67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101416" y="-184584"/>
            <a:ext cx="4941168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33168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125319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Cháo cá lóc nấu nấm rơm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Nước sâm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7F09529-5CCA-6B3B-659C-D5FBE826BD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700808"/>
            <a:ext cx="9144000" cy="515719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71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104</cp:revision>
  <dcterms:created xsi:type="dcterms:W3CDTF">2024-09-19T14:59:00Z</dcterms:created>
  <dcterms:modified xsi:type="dcterms:W3CDTF">2025-03-26T07:18:40Z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1033-12.2.0.20323</vt:lpwstr>
  </property>
</Properties>
</file>