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824" y="102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Phở bò nấu cà rốt, cải trắng, giá, hành tây, rau thơm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2D3326-7748-9DEA-DED8-35BA99BAB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69153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Tôm xào bông cải xanh, hành tây, cà rốt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Cải nhún nấu tôm biển,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Pudding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5F2DBB-A484-82AE-AB7E-E1E19F1C6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01416" y="-184584"/>
            <a:ext cx="494116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168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Cháo cá lóc nấu nấm rơm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sâm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F09529-5CCA-6B3B-659C-D5FBE826B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00808"/>
            <a:ext cx="9144000" cy="51571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104</cp:revision>
  <dcterms:created xsi:type="dcterms:W3CDTF">2024-09-19T14:59:00Z</dcterms:created>
  <dcterms:modified xsi:type="dcterms:W3CDTF">2025-03-26T07:18:40Z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