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nấu tôm, xà lách soong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29B93A-DAFE-235B-9AD9-82487E64B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81280"/>
            <a:ext cx="9144000" cy="186204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81280"/>
            <a:ext cx="89289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BUỔI TRƯA: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Chả khoai tây sốt bắp giò sống, tôm, thịt, sốt mayonnaise, cà chua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Mướp, mồng ơi nấu tôm khô,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7944D9-EAB5-68F1-18D4-577014C6A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47251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tôm, thịt nấu đậu cove, cà rốt, bắp non, nấm Tuyết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Đu đủ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Bánh quy sữa Cosy</a:t>
            </a:r>
          </a:p>
          <a:p>
            <a:pPr marL="285750" indent="-285750">
              <a:buFontTx/>
              <a:buChar char="-"/>
            </a:pP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5A87BF-D0BD-B2AB-2B65-0ABB01BBB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106</cp:revision>
  <dcterms:created xsi:type="dcterms:W3CDTF">2024-09-19T14:59:00Z</dcterms:created>
  <dcterms:modified xsi:type="dcterms:W3CDTF">2025-03-27T07:21:25Z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