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26/02/2025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Canh bún nấu trứng, cà chua, tôm khô, thịt heo, rau muống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2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1923415" y="-354330"/>
            <a:ext cx="5297805" cy="91446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83832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bí ngòi hấp tôm,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cải thảo nấu thịt bò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Giá xào hẹ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2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220595" y="-66675"/>
            <a:ext cx="4696460" cy="9151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Phở gà nấu giá, hành tây, rau thơm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Lê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26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78660" y="-307340"/>
            <a:ext cx="5187315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WPS Presentation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83</cp:revision>
  <dcterms:created xsi:type="dcterms:W3CDTF">2024-09-19T14:59:00Z</dcterms:created>
  <dcterms:modified xsi:type="dcterms:W3CDTF">2025-02-27T07:28:39Z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