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589584"/>
            <a:ext cx="7920880" cy="212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6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en-US" sz="6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6600" b="1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6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26/02/2025</a:t>
            </a:r>
            <a:endParaRPr lang="en-GB" sz="6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Canh bún nấu trứng, cà chua, tôm khô, thịt heo, rau muống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sáng 26.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1923415" y="-354330"/>
            <a:ext cx="5297805" cy="91446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605" y="81280"/>
            <a:ext cx="8502650" cy="1838325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861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mặn: bí ngòi hấp tôm, thịt</a:t>
            </a:r>
            <a:endParaRPr lang="en-US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canh: Canh cải thảo nấu thịt bò</a:t>
            </a:r>
            <a:endParaRPr lang="en-US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xào: Giá xào hẹ</a:t>
            </a:r>
            <a:endParaRPr lang="en-US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Yaourt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trưa 26.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2220595" y="-66675"/>
            <a:ext cx="4696460" cy="91516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332169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3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Phở gà nấu giá, hành tây, rau thơm</a:t>
            </a:r>
            <a:endParaRPr lang="en-US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miệng: Lê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xế 26.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1978660" y="-307340"/>
            <a:ext cx="5187315" cy="914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285</Words>
  <Application>WPS Presentation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</cp:lastModifiedBy>
  <cp:revision>83</cp:revision>
  <dcterms:created xsi:type="dcterms:W3CDTF">2024-09-19T14:59:00Z</dcterms:created>
  <dcterms:modified xsi:type="dcterms:W3CDTF">2025-02-27T07:28:39Z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9DB8D1F4F083445497EB0FC5D44D4EED_12</vt:lpwstr>
  </property>
  <property fmtid="{D5CDD505-2E9C-101B-9397-08002B2CF9AE}" pid="3" name="KSOProductBuildVer">
    <vt:lpwstr>1033-12.2.0.19805</vt:lpwstr>
  </property>
</Properties>
</file>