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01/04/2025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trứng nấu tôm thịt cải soong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2735C3-8D8C-7302-4B87-AE3804761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61952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Trứng kho thịt nước dừa tươi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cải bó xôi, su su nấu giò sống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6733E8-0C77-EBBD-6787-D3C106715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Cháo đậu đỏ nấu thịt, nước cốt dừa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Đu đủ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Bánh Pudding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F4348C-4C2D-D77F-F7D8-960AC2E64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7420" y="-148583"/>
            <a:ext cx="4869161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111</cp:revision>
  <dcterms:created xsi:type="dcterms:W3CDTF">2024-09-19T14:59:00Z</dcterms:created>
  <dcterms:modified xsi:type="dcterms:W3CDTF">2025-04-01T07:33:57Z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