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6" d="100"/>
          <a:sy n="66" d="100"/>
        </p:scale>
        <p:origin x="2094" y="420"/>
      </p:cViewPr>
      <p:guideLst>
        <p:guide orient="horz" pos="2160"/>
        <p:guide pos="2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589584"/>
            <a:ext cx="79208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6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en-US" sz="6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6600" b="1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6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02/04/2025</a:t>
            </a:r>
            <a:endParaRPr lang="en-GB" sz="6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Bún bò Huế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390045-C52B-20B4-343B-F1EEE27554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21396" y="-364604"/>
            <a:ext cx="5301208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7504" y="81280"/>
            <a:ext cx="8928991" cy="1619528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1150" y="81280"/>
            <a:ext cx="863534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mặn: Tôm rim thịt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canh: Canh bí xanh nấu tôm thịt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8F5B5B-9E2B-530B-FF74-96B2A626C1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916832"/>
            <a:ext cx="9144000" cy="494116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0"/>
            <a:ext cx="8502559" cy="1619717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125319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Lẩu Thái Lan (cá, mực, tôm, rau muống)</a:t>
            </a:r>
          </a:p>
          <a:p>
            <a:pPr marL="285750" indent="-285750">
              <a:buFontTx/>
              <a:buChar char="-"/>
            </a:pPr>
            <a:r>
              <a:rPr lang="en-US" altLang="en-GB" sz="2300">
                <a:latin typeface="Times New Roman" panose="02020603050405020304" pitchFamily="18" charset="0"/>
                <a:cs typeface="Times New Roman" panose="02020603050405020304" pitchFamily="18" charset="0"/>
              </a:rPr>
              <a:t>Nước sâm</a:t>
            </a:r>
          </a:p>
          <a:p>
            <a:pPr marL="285750" indent="-285750">
              <a:buFontTx/>
              <a:buChar char="-"/>
            </a:pPr>
            <a:r>
              <a:rPr lang="en-US" altLang="en-GB" sz="2300">
                <a:latin typeface="Times New Roman" panose="02020603050405020304" pitchFamily="18" charset="0"/>
                <a:cs typeface="Times New Roman" panose="02020603050405020304" pitchFamily="18" charset="0"/>
              </a:rPr>
              <a:t>Bổ sung trẻ SDD: Bánh quy sữa Cosy</a:t>
            </a:r>
            <a:endParaRPr lang="en-US" alt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1F8B3D-1BEA-DC3F-533D-B2A9794852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01416" y="-184584"/>
            <a:ext cx="4941168" cy="914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65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111</cp:revision>
  <dcterms:created xsi:type="dcterms:W3CDTF">2024-09-19T14:59:00Z</dcterms:created>
  <dcterms:modified xsi:type="dcterms:W3CDTF">2025-04-02T07:34:49Z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9DB8D1F4F083445497EB0FC5D44D4EED_12</vt:lpwstr>
  </property>
  <property fmtid="{D5CDD505-2E9C-101B-9397-08002B2CF9AE}" pid="3" name="KSOProductBuildVer">
    <vt:lpwstr>1033-12.2.0.20323</vt:lpwstr>
  </property>
</Properties>
</file>