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102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04/04/2025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Kellogg ngũ cốc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F1165A-7B30-F0FA-2EA2-CE8D043A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628800"/>
            <a:ext cx="9144000" cy="5229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25948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Bò nấu pate, cà rốt, khoai tây – Bánh mì – Chip gà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383998-B6BF-864A-D086-BA733631A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mì mặn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Sữa chua vị nho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Phô mai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4A4BD5-B3D5-8699-CBF3-1FFE90A3C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844824"/>
            <a:ext cx="9144000" cy="50131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112</cp:revision>
  <dcterms:created xsi:type="dcterms:W3CDTF">2024-09-19T14:59:00Z</dcterms:created>
  <dcterms:modified xsi:type="dcterms:W3CDTF">2025-04-08T00:43:12Z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