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1824" y="216"/>
      </p:cViewPr>
      <p:guideLst>
        <p:guide orient="horz" pos="2160"/>
        <p:guide pos="2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08/04/2025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08/04/2025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08/04/2025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08/04/2025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589584"/>
            <a:ext cx="79208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66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08/04/2025</a:t>
            </a:r>
            <a:endParaRPr lang="en-GB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Nui nấu tôm thịt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Sữa Fincosd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66467E-AE6D-BE65-F782-F091A723E7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57400" y="-328600"/>
            <a:ext cx="52292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7504" y="81280"/>
            <a:ext cx="8928991" cy="1619528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1150" y="81280"/>
            <a:ext cx="863534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Tôm rim thịt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Canh rau dền, mồng tơi nấu tôm, thịt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Dưa gang dằm đường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C5EAE07-46EF-9E1E-E120-50EC53250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37421" y="-148581"/>
            <a:ext cx="4869160" cy="914400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403694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125319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Bún thang trứng, thịt nấu củ sắn, cà rốt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miệng: Yaourt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32D326-858E-191A-8C2D-975F28D189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3404" y="-292596"/>
            <a:ext cx="5157192" cy="914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64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119</cp:revision>
  <dcterms:created xsi:type="dcterms:W3CDTF">2024-09-19T14:59:00Z</dcterms:created>
  <dcterms:modified xsi:type="dcterms:W3CDTF">2025-04-08T08:18:59Z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1033-12.2.0.20323</vt:lpwstr>
  </property>
</Properties>
</file>