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2094" y="42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09/04/2025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Cháo thịt, đậu xanh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Fincosd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F84CBE-9243-C262-5E18-8C50F7440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84784"/>
            <a:ext cx="9144000" cy="5373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80"/>
            <a:ext cx="8928991" cy="186204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Trứng cuộn rau củ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bí đỏ nấu tôm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trộn: Salad rau củ sốt mayonair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D1EB81-D003-D66B-4893-653D44457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09428" y="-76572"/>
            <a:ext cx="4725144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0"/>
            <a:ext cx="8502559" cy="1619717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Phở gà nấu giá, rau thơm, củ cải trắng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tắc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Trứng gà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767814-960A-08D1-F4E1-BA5839801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37420" y="-148580"/>
            <a:ext cx="486916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117</cp:revision>
  <dcterms:created xsi:type="dcterms:W3CDTF">2024-09-19T14:59:00Z</dcterms:created>
  <dcterms:modified xsi:type="dcterms:W3CDTF">2025-04-09T07:53:15Z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