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2094" y="420"/>
      </p:cViewPr>
      <p:guideLst>
        <p:guide orient="horz" pos="2160"/>
        <p:guide pos="2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89584"/>
            <a:ext cx="79208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6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09/04/2025</a:t>
            </a:r>
            <a:endParaRPr lang="en-GB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Cháo thịt, đậu xanh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Sữa Fincosd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F84CBE-9243-C262-5E18-8C50F7440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484784"/>
            <a:ext cx="9144000" cy="537321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7504" y="81280"/>
            <a:ext cx="8928991" cy="1862048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1150" y="81280"/>
            <a:ext cx="863534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mặn: Trứng cuộn rau củ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canh: Canh bí đỏ nấu tôm thịt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trộn: Salad rau củ sốt mayonair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D1EB81-D003-D66B-4893-653D44457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09428" y="-76572"/>
            <a:ext cx="4725144" cy="914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0"/>
            <a:ext cx="8502559" cy="1619717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125319"/>
            <a:ext cx="8341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Phở gà nấu giá, rau thơm, củ cải trắng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Nước tắc</a:t>
            </a:r>
          </a:p>
          <a:p>
            <a:pPr marL="285750" indent="-285750">
              <a:buFontTx/>
              <a:buChar char="-"/>
            </a:pPr>
            <a:r>
              <a:rPr lang="en-US" altLang="en-GB" sz="2300">
                <a:latin typeface="Times New Roman" panose="02020603050405020304" pitchFamily="18" charset="0"/>
                <a:cs typeface="Times New Roman" panose="02020603050405020304" pitchFamily="18" charset="0"/>
              </a:rPr>
              <a:t>Bổ sung trẻ SDD: Trứng gà</a:t>
            </a:r>
            <a:endParaRPr lang="en-US" alt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767814-960A-08D1-F4E1-BA5839801F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37420" y="-148580"/>
            <a:ext cx="4869160" cy="91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73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117</cp:revision>
  <dcterms:created xsi:type="dcterms:W3CDTF">2024-09-19T14:59:00Z</dcterms:created>
  <dcterms:modified xsi:type="dcterms:W3CDTF">2025-04-09T07:53:15Z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9DB8D1F4F083445497EB0FC5D44D4EED_12</vt:lpwstr>
  </property>
  <property fmtid="{D5CDD505-2E9C-101B-9397-08002B2CF9AE}" pid="3" name="KSOProductBuildVer">
    <vt:lpwstr>1033-12.2.0.20323</vt:lpwstr>
  </property>
</Properties>
</file>