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1824" y="270"/>
      </p:cViewPr>
      <p:guideLst>
        <p:guide orient="horz" pos="2160"/>
        <p:guide pos="2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89584"/>
            <a:ext cx="7920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sz="6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66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11/04/2025</a:t>
            </a:r>
            <a:endParaRPr lang="en-GB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Bánh canh tôm, thịt, nấm rơm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Sữa Fincosd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E832B3-061F-86EE-7861-3035FA33D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628800"/>
            <a:ext cx="9144000" cy="5229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7504" y="81280"/>
            <a:ext cx="8928991" cy="1259488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1150" y="81280"/>
            <a:ext cx="863534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Mì Ý, thịt bò, cà rốt, ớt chuông, hành tây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Chuối 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F69817-1108-7E26-F247-71470110D8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168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125319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Bánh mì ngọt</a:t>
            </a:r>
          </a:p>
          <a:p>
            <a:pPr marL="285750" indent="-285750">
              <a:buFontTx/>
              <a:buChar char="-"/>
            </a:pPr>
            <a:r>
              <a:rPr lang="en-US" altLang="en-GB" sz="2300">
                <a:latin typeface="Times New Roman" panose="02020603050405020304" pitchFamily="18" charset="0"/>
                <a:cs typeface="Times New Roman" panose="02020603050405020304" pitchFamily="18" charset="0"/>
              </a:rPr>
              <a:t>Sữa chua vị táo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58F4ED-11AB-678A-7274-175B50DB7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7400" y="-328600"/>
            <a:ext cx="5229200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53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118</cp:revision>
  <dcterms:created xsi:type="dcterms:W3CDTF">2024-09-19T14:59:00Z</dcterms:created>
  <dcterms:modified xsi:type="dcterms:W3CDTF">2025-04-11T04:26:44Z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9DB8D1F4F083445497EB0FC5D44D4EED_12</vt:lpwstr>
  </property>
  <property fmtid="{D5CDD505-2E9C-101B-9397-08002B2CF9AE}" pid="3" name="KSOProductBuildVer">
    <vt:lpwstr>1033-12.2.0.20323</vt:lpwstr>
  </property>
</Properties>
</file>