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84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9416" y="2121952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66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14/04/2025</a:t>
            </a:r>
            <a:endParaRPr lang="en-GB" sz="6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66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Soup cua nấu thịt bắp, cà rốt, trứng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Sữa Fincosd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CCABC1-CE9A-4E69-6846-A8F33C121F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57400" y="-328599"/>
            <a:ext cx="52292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80"/>
            <a:ext cx="8928991" cy="1979568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Chả đùm (gan heo, thịt, bún tàu, nấm mèo)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Cải bẹ xanh nấu gừng, cá thác lác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Bầu xào trứng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Saboche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973E7E-63E0-81CE-19B4-6560A6B91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17441" y="31441"/>
            <a:ext cx="450911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051" y="125319"/>
            <a:ext cx="8502559" cy="1508104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75964" y="125319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Hủ tíu bò kho nấu giá hẹ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Yaourt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Phô mai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1D2316-2142-55D8-105B-9D2EC6B70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844824"/>
            <a:ext cx="9144000" cy="50131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85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124</cp:revision>
  <dcterms:created xsi:type="dcterms:W3CDTF">2024-09-19T14:59:00Z</dcterms:created>
  <dcterms:modified xsi:type="dcterms:W3CDTF">2025-04-15T00:38:41Z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