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644" y="84"/>
      </p:cViewPr>
      <p:guideLst>
        <p:guide orient="horz" pos="2160"/>
        <p:guide pos="2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9416" y="2121952"/>
            <a:ext cx="69847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</a:t>
            </a:r>
            <a:r>
              <a:rPr lang="en-US" sz="6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6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66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6600" b="1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66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14/04/2025</a:t>
            </a:r>
            <a:endParaRPr lang="en-GB" sz="6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  <a:solidFill>
            <a:srgbClr val="66FFF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66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Soup cua nấu thịt bắp, cà rốt, trứng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Sữa Fincosd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2CCABC1-CE9A-4E69-6846-A8F33C121F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957400" y="-328599"/>
            <a:ext cx="5229200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7504" y="81280"/>
            <a:ext cx="8928991" cy="1979568"/>
          </a:xfrm>
          <a:prstGeom prst="roundRect">
            <a:avLst/>
          </a:prstGeom>
          <a:solidFill>
            <a:srgbClr val="66FFF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1150" y="81280"/>
            <a:ext cx="863534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mặn: Chả đùm (gan heo, thịt, bún tàu, nấm mèo)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canh: Cải bẹ xanh nấu gừng, cá thác lác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xào: Bầu xào trứng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Tráng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Saboche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C973E7E-63E0-81CE-19B4-6560A6B91B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17441" y="31441"/>
            <a:ext cx="4509118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12051" y="125319"/>
            <a:ext cx="8502559" cy="1508104"/>
          </a:xfrm>
          <a:prstGeom prst="roundRect">
            <a:avLst/>
          </a:prstGeom>
          <a:solidFill>
            <a:srgbClr val="66FFF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75964" y="125319"/>
            <a:ext cx="834169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Hủ tíu bò kho nấu giá hẹ</a:t>
            </a:r>
          </a:p>
          <a:p>
            <a:pPr marL="285750" indent="-285750">
              <a:buFontTx/>
              <a:buChar char="-"/>
            </a:pPr>
            <a:r>
              <a:rPr lang="en-US" altLang="en-GB" sz="2300">
                <a:latin typeface="Times New Roman" panose="02020603050405020304" pitchFamily="18" charset="0"/>
                <a:cs typeface="Times New Roman" panose="02020603050405020304" pitchFamily="18" charset="0"/>
              </a:rPr>
              <a:t>Tráng miệng: Yaourt</a:t>
            </a:r>
          </a:p>
          <a:p>
            <a:pPr marL="285750" indent="-285750">
              <a:buFontTx/>
              <a:buChar char="-"/>
            </a:pPr>
            <a:r>
              <a:rPr lang="en-US" altLang="en-GB" sz="2300">
                <a:latin typeface="Times New Roman" panose="02020603050405020304" pitchFamily="18" charset="0"/>
                <a:cs typeface="Times New Roman" panose="02020603050405020304" pitchFamily="18" charset="0"/>
              </a:rPr>
              <a:t>Bổ sung trẻ SDD: Phô mai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A1D2316-2142-55D8-105B-9D2EC6B70E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844824"/>
            <a:ext cx="9144000" cy="501317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85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Administrator</cp:lastModifiedBy>
  <cp:revision>124</cp:revision>
  <dcterms:created xsi:type="dcterms:W3CDTF">2024-09-19T14:59:00Z</dcterms:created>
  <dcterms:modified xsi:type="dcterms:W3CDTF">2025-04-15T00:38:41Z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9DB8D1F4F083445497EB0FC5D44D4EED_12</vt:lpwstr>
  </property>
  <property fmtid="{D5CDD505-2E9C-101B-9397-08002B2CF9AE}" pid="3" name="KSOProductBuildVer">
    <vt:lpwstr>1033-12.2.0.20323</vt:lpwstr>
  </property>
</Properties>
</file>