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15/04/2025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Bún riêu cua, trứng gà, cà chua, rau kinh giới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80FF63-B6B7-1BF5-33FE-09391FC3E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628800"/>
            <a:ext cx="9144000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79"/>
            <a:ext cx="8928991" cy="1508105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Thịt xíu mại sốt cà chua, hành tây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Bí đỏ nấu tôm thịt, đậu phộng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0ADA48-ADC7-1E7C-729C-779F6720A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1685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mì mặn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nho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862768-8BDB-623F-B85D-F49512524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00808"/>
            <a:ext cx="9144000" cy="5157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122</cp:revision>
  <dcterms:created xsi:type="dcterms:W3CDTF">2024-09-19T14:59:00Z</dcterms:created>
  <dcterms:modified xsi:type="dcterms:W3CDTF">2025-04-15T07:03:33Z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