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2094" y="420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9416" y="2121952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66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16/04/2025</a:t>
            </a:r>
            <a:endParaRPr lang="en-GB" sz="6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66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Bánh Kelloge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Sữa Fincosd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3272DF-C2C3-5B72-185F-962971AE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1280"/>
            <a:ext cx="9144000" cy="2035320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-99392"/>
            <a:ext cx="93245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3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BUỔI TRƯA: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Rau muống, cà chua nấu tôm tươi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Cá ba sa chiên giòn sốt chua ngọt (ớt chuông, hành tây, cà chua)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Su Su xào tỏi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712146-4182-93E3-6AF8-33562A6ACE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297270"/>
            <a:ext cx="9144000" cy="45607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08104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75964" y="125319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Soup tôm nấu đậu trắng, cà rốt, khoai tây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tắc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Xúc xích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AC9367-EF24-B603-FECE-9DEF2609A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6832"/>
            <a:ext cx="9144000" cy="49411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84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123</cp:revision>
  <dcterms:created xsi:type="dcterms:W3CDTF">2024-09-19T14:59:00Z</dcterms:created>
  <dcterms:modified xsi:type="dcterms:W3CDTF">2025-04-16T08:00:32Z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