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824" y="216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9416" y="2121952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6600" b="1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20/5/2025</a:t>
            </a:r>
            <a:endParaRPr lang="en-GB" sz="6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66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Miến gà bắp cải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Sữa Fincosd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413C20-4696-2926-2BC1-EFA999B25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79"/>
            <a:ext cx="8928991" cy="1619529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2277"/>
            <a:ext cx="863534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Bò sốt cam (khoai tây, cà rốt, bơ, hành tây)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bí đỏ nấu thịt heo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Bánh plan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F8375A-5D50-BB23-9D35-15D080E69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81091"/>
            <a:ext cx="8718581" cy="1508104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75964" y="125319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Mì Quảng nấu tôm, thịt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tắc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Phô mai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39CCB9-9AD6-D6D3-2A50-EB1BC44DC1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256592"/>
            <a:ext cx="5085184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69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142</cp:revision>
  <dcterms:created xsi:type="dcterms:W3CDTF">2024-09-19T14:59:00Z</dcterms:created>
  <dcterms:modified xsi:type="dcterms:W3CDTF">2025-05-20T07:34:34Z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