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FF00"/>
    <a:srgbClr val="D1E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2094" y="420"/>
      </p:cViewPr>
      <p:guideLst>
        <p:guide orient="horz" pos="2160"/>
        <p:guide pos="2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E552D-56B6-48D5-808B-1B17962CBF58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9416" y="2121952"/>
            <a:ext cx="69847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en-US" sz="6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600" b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6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22/5/2025</a:t>
            </a:r>
            <a:endParaRPr lang="en-GB" sz="6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625" y="81092"/>
            <a:ext cx="9000102" cy="1259676"/>
          </a:xfrm>
          <a:prstGeom prst="roundRect">
            <a:avLst/>
          </a:prstGeom>
          <a:solidFill>
            <a:srgbClr val="66FF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6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67" y="83651"/>
            <a:ext cx="86409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Bún bò Huế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Sữa Fincosd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A6B183-3E11-14C1-E8EC-A9C9C7062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556792"/>
            <a:ext cx="9144000" cy="53012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7504" y="81279"/>
            <a:ext cx="8928991" cy="1619529"/>
          </a:xfrm>
          <a:prstGeom prst="roundRect">
            <a:avLst/>
          </a:prstGeom>
          <a:solidFill>
            <a:srgbClr val="66FF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01150" y="82277"/>
            <a:ext cx="863534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3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300">
                <a:latin typeface="Times New Roman" panose="02020603050405020304" pitchFamily="18" charset="0"/>
                <a:cs typeface="Times New Roman" panose="02020603050405020304" pitchFamily="18" charset="0"/>
              </a:rPr>
              <a:t>Món mặn: Thịt kho trứng cút</a:t>
            </a:r>
          </a:p>
          <a:p>
            <a:pPr marL="342900" indent="-342900">
              <a:buFontTx/>
              <a:buChar char="-"/>
            </a:pPr>
            <a:r>
              <a:rPr lang="en-US" sz="2300">
                <a:latin typeface="Times New Roman" panose="02020603050405020304" pitchFamily="18" charset="0"/>
                <a:cs typeface="Times New Roman" panose="02020603050405020304" pitchFamily="18" charset="0"/>
              </a:rPr>
              <a:t>Món canh: Canh chua cá basa nấu cà chua, đậu bắp, thơm, giá</a:t>
            </a:r>
          </a:p>
          <a:p>
            <a:pPr marL="342900" indent="-342900">
              <a:buFontTx/>
              <a:buChar char="-"/>
            </a:pPr>
            <a:r>
              <a:rPr lang="en-US" sz="2300">
                <a:latin typeface="Times New Roman" panose="02020603050405020304" pitchFamily="18" charset="0"/>
                <a:cs typeface="Times New Roman" panose="02020603050405020304" pitchFamily="18" charset="0"/>
              </a:rPr>
              <a:t>Tráng miệng: Bánh plan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BBBDCF-12B6-DECE-7743-47CDD49C1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916832"/>
            <a:ext cx="9144000" cy="49411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512" y="81091"/>
            <a:ext cx="8718581" cy="1508104"/>
          </a:xfrm>
          <a:prstGeom prst="roundRect">
            <a:avLst/>
          </a:prstGeom>
          <a:solidFill>
            <a:srgbClr val="66FF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75964" y="125319"/>
            <a:ext cx="834169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300">
                <a:latin typeface="Times New Roman" panose="02020603050405020304" pitchFamily="18" charset="0"/>
                <a:cs typeface="Times New Roman" panose="02020603050405020304" pitchFamily="18" charset="0"/>
              </a:rPr>
              <a:t>Soup cua nấu thịt, trứng, nấm Đông cô, đậu tipo</a:t>
            </a:r>
          </a:p>
          <a:p>
            <a:pPr marL="285750" indent="-285750">
              <a:buFontTx/>
              <a:buChar char="-"/>
            </a:pPr>
            <a:r>
              <a:rPr lang="en-US" alt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Nước sâm</a:t>
            </a:r>
          </a:p>
          <a:p>
            <a:pPr marL="285750" indent="-285750">
              <a:buFontTx/>
              <a:buChar char="-"/>
            </a:pPr>
            <a:r>
              <a:rPr lang="en-US" altLang="en-GB" sz="2300">
                <a:latin typeface="Times New Roman" panose="02020603050405020304" pitchFamily="18" charset="0"/>
                <a:cs typeface="Times New Roman" panose="02020603050405020304" pitchFamily="18" charset="0"/>
              </a:rPr>
              <a:t>Bổ sung trẻ SDD: Phô mai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7C82DC-43F7-5730-BDB1-C59E16F53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01416" y="-184584"/>
            <a:ext cx="4941168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72</Words>
  <Application>Microsoft Office PowerPoint</Application>
  <PresentationFormat>On-screen Show (4:3)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84918245500</dc:creator>
  <cp:lastModifiedBy>Administrator</cp:lastModifiedBy>
  <cp:revision>145</cp:revision>
  <dcterms:created xsi:type="dcterms:W3CDTF">2024-09-19T14:59:00Z</dcterms:created>
  <dcterms:modified xsi:type="dcterms:W3CDTF">2025-05-22T07:21:16Z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9DB8D1F4F083445497EB0FC5D44D4EED_12</vt:lpwstr>
  </property>
  <property fmtid="{D5CDD505-2E9C-101B-9397-08002B2CF9AE}" pid="3" name="KSOProductBuildVer">
    <vt:lpwstr>1033-12.2.0.20323</vt:lpwstr>
  </property>
</Properties>
</file>