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416" y="2121952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6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05/5/2025</a:t>
            </a:r>
            <a:endParaRPr lang="en-GB" sz="6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66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quy sữa Cosy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Ellac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0255F1-93B6-9686-401C-EE816B5E4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79"/>
            <a:ext cx="8928991" cy="1862048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2277"/>
            <a:ext cx="863534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Cá kho thơm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Rau củ (cà rốt, khoai tây, củ dền) nấu thịt heo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Đậu co ve xào tỏi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Yaourt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481742-DBDF-76FF-E059-0ACBC5CB0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132856"/>
            <a:ext cx="9144000" cy="47251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81091"/>
            <a:ext cx="8718581" cy="1508104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5964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canh bột gạo nấu thịt gà, nấm rơm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Chuối cau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Trứng gà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539731-D277-9438-789B-D414ED574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72816"/>
            <a:ext cx="9144000" cy="50851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80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133</cp:revision>
  <dcterms:created xsi:type="dcterms:W3CDTF">2024-09-19T14:59:00Z</dcterms:created>
  <dcterms:modified xsi:type="dcterms:W3CDTF">2025-05-05T07:38:18Z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