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644" y="60"/>
      </p:cViewPr>
      <p:guideLst>
        <p:guide orient="horz" pos="2160"/>
        <p:guide pos="2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9416" y="2121952"/>
            <a:ext cx="69847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lang="en-US" sz="6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6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66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6600" b="1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66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05/5/2025</a:t>
            </a:r>
            <a:endParaRPr lang="en-GB" sz="6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  <a:solidFill>
            <a:srgbClr val="66FF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66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Bánh quy sữa Cosy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Sữa Ellac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60255F1-93B6-9686-401C-EE816B5E41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3404" y="-292596"/>
            <a:ext cx="5157192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7504" y="81279"/>
            <a:ext cx="8928991" cy="1862048"/>
          </a:xfrm>
          <a:prstGeom prst="roundRect">
            <a:avLst/>
          </a:prstGeom>
          <a:solidFill>
            <a:srgbClr val="66FF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1150" y="82277"/>
            <a:ext cx="863534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mặn: Cá kho thơm</a:t>
            </a:r>
          </a:p>
          <a:p>
            <a:pPr marL="342900" indent="-34290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canh: Rau củ (cà rốt, khoai tây, củ dền) nấu thịt heo</a:t>
            </a:r>
          </a:p>
          <a:p>
            <a:pPr marL="342900" indent="-34290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xào: Đậu co ve xào tỏi</a:t>
            </a:r>
          </a:p>
          <a:p>
            <a:pPr marL="342900" indent="-34290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miệng: Yaourt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481742-DBDF-76FF-E059-0ACBC5CB0B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2132856"/>
            <a:ext cx="9144000" cy="472514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9512" y="81091"/>
            <a:ext cx="8718581" cy="1508104"/>
          </a:xfrm>
          <a:prstGeom prst="roundRect">
            <a:avLst/>
          </a:prstGeom>
          <a:solidFill>
            <a:srgbClr val="66FF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75964" y="125319"/>
            <a:ext cx="834169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Bánh canh bột gạo nấu thịt gà, nấm rơm</a:t>
            </a:r>
          </a:p>
          <a:p>
            <a:pPr marL="285750" indent="-285750">
              <a:buFontTx/>
              <a:buChar char="-"/>
            </a:pPr>
            <a:r>
              <a:rPr lang="en-US" altLang="en-GB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miệng: Chuối cau</a:t>
            </a:r>
          </a:p>
          <a:p>
            <a:pPr marL="285750" indent="-285750">
              <a:buFontTx/>
              <a:buChar char="-"/>
            </a:pPr>
            <a:r>
              <a:rPr lang="en-US" altLang="en-GB" sz="2300">
                <a:latin typeface="Times New Roman" panose="02020603050405020304" pitchFamily="18" charset="0"/>
                <a:cs typeface="Times New Roman" panose="02020603050405020304" pitchFamily="18" charset="0"/>
              </a:rPr>
              <a:t>Bổ sung trẻ SDD: Trứng gà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539731-D277-9438-789B-D414ED5741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772816"/>
            <a:ext cx="9144000" cy="50851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80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133</cp:revision>
  <dcterms:created xsi:type="dcterms:W3CDTF">2024-09-19T14:59:00Z</dcterms:created>
  <dcterms:modified xsi:type="dcterms:W3CDTF">2025-05-05T07:38:18Z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9DB8D1F4F083445497EB0FC5D44D4EED_12</vt:lpwstr>
  </property>
  <property fmtid="{D5CDD505-2E9C-101B-9397-08002B2CF9AE}" pid="3" name="KSOProductBuildVer">
    <vt:lpwstr>1033-12.2.0.20323</vt:lpwstr>
  </property>
</Properties>
</file>