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544" y="75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06/5/2025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đậu xanh nấu nấm rơm, thịt heo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Ellac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85B0BE-143A-E722-16F9-9555FC067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79"/>
            <a:ext cx="8928991" cy="1619529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2277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Thịt kho trứng cút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Rau dền, mồng tơi nấu tôm khô, thịt heo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8C949A-1807-3461-26B8-53145C43D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53524" y="-208702"/>
            <a:ext cx="5036953" cy="91440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81091"/>
            <a:ext cx="8718581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trứng nấu cải soong, tôm, thịt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sâm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Phô mai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FCF4B1-E463-64F5-9F17-F5A2597F2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134</cp:revision>
  <dcterms:created xsi:type="dcterms:W3CDTF">2024-09-19T14:59:00Z</dcterms:created>
  <dcterms:modified xsi:type="dcterms:W3CDTF">2025-05-06T07:52:02Z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