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2544" y="756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9416" y="2121952"/>
            <a:ext cx="69847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6600" b="1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06/5/2025</a:t>
            </a:r>
            <a:endParaRPr lang="en-GB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66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Cháo đậu xanh nấu nấm rơm, thịt heo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Sữa Ellac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C85B0BE-143A-E722-16F9-9555FC0670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81279"/>
            <a:ext cx="8928991" cy="1619529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1150" y="82277"/>
            <a:ext cx="863534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Thịt kho trứng cút</a:t>
            </a:r>
          </a:p>
          <a:p>
            <a:pPr marL="342900" indent="-34290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Rau dền, mồng tơi nấu tôm khô, thịt heo</a:t>
            </a:r>
          </a:p>
          <a:p>
            <a:pPr marL="342900" indent="-34290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miệng: Bánh plan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78C949A-1807-3461-26B8-53145C43D4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53524" y="-208702"/>
            <a:ext cx="5036953" cy="914400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9512" y="81091"/>
            <a:ext cx="8718581" cy="1508104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75964" y="125319"/>
            <a:ext cx="83416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Mì trứng nấu cải soong, tôm, thịt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Nước sâm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Bổ sung trẻ SDD: Phô mai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FCF4B1-E463-64F5-9F17-F5A2597F26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65412" y="-220588"/>
            <a:ext cx="5013176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71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134</cp:revision>
  <dcterms:created xsi:type="dcterms:W3CDTF">2024-09-19T14:59:00Z</dcterms:created>
  <dcterms:modified xsi:type="dcterms:W3CDTF">2025-05-06T07:52:02Z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