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2094" y="42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416" y="2121952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25/04/2025</a:t>
            </a:r>
            <a:endParaRPr lang="en-GB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Mỳ Quảng tôm thịt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 Fincosd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B54BE7-192A-D575-0559-E64B738C3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85392" y="-400608"/>
            <a:ext cx="5373216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79"/>
            <a:ext cx="8928991" cy="1508105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Cơm sườn, trứng gà opla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đậu hủ nấu hẹ, thịt bằm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Thanh long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FBC554-7FF6-D328-E9C6-B4C0516EF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08104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5964" y="125319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Bánh mì ngọt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Sữa chua vị cam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Xúc xích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51C906-6E02-D104-86EA-06A0A790F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16832"/>
            <a:ext cx="9144000" cy="49411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128</cp:revision>
  <dcterms:created xsi:type="dcterms:W3CDTF">2024-09-19T14:59:00Z</dcterms:created>
  <dcterms:modified xsi:type="dcterms:W3CDTF">2025-04-25T03:21:55Z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