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824" y="216"/>
      </p:cViewPr>
      <p:guideLst>
        <p:guide orient="horz" pos="2160"/>
        <p:guide pos="2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26/04/2025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9416" y="2121952"/>
            <a:ext cx="69847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</a:t>
            </a:r>
            <a:r>
              <a:rPr lang="en-US" sz="6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6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6600" b="1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6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26/04/2025</a:t>
            </a:r>
            <a:endParaRPr lang="en-GB" sz="6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66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Bánh quy sữa Cosy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Sữa Fincosd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0255F1-93B6-9686-401C-EE816B5E4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93404" y="-292596"/>
            <a:ext cx="5157192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7504" y="81279"/>
            <a:ext cx="8928991" cy="1259489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1150" y="81280"/>
            <a:ext cx="863534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Cháo bí đỏ, phô mai, thịt bằm</a:t>
            </a:r>
          </a:p>
          <a:p>
            <a:pPr marL="342900" indent="-34290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Nước tắc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153424-4F0F-3713-1FAF-18D410DC8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198390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75964" y="125319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Phở gà nấu củ cải trắng, giá, rau thơm</a:t>
            </a:r>
          </a:p>
          <a:p>
            <a:pPr marL="285750" indent="-285750">
              <a:buFontTx/>
              <a:buChar char="-"/>
            </a:pPr>
            <a:r>
              <a:rPr lang="en-US" altLang="en-GB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miệng: Bánh plan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AAB419-47CB-EA94-A029-D338DADC75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49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129</cp:revision>
  <dcterms:created xsi:type="dcterms:W3CDTF">2024-09-19T14:59:00Z</dcterms:created>
  <dcterms:modified xsi:type="dcterms:W3CDTF">2025-04-26T08:25:09Z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9DB8D1F4F083445497EB0FC5D44D4EED_12</vt:lpwstr>
  </property>
  <property fmtid="{D5CDD505-2E9C-101B-9397-08002B2CF9AE}" pid="3" name="KSOProductBuildVer">
    <vt:lpwstr>1033-12.2.0.20323</vt:lpwstr>
  </property>
</Properties>
</file>