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FFFF00"/>
    <a:srgbClr val="D1E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824" y="216"/>
      </p:cViewPr>
      <p:guideLst>
        <p:guide orient="horz" pos="2160"/>
        <p:guide pos="2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E552D-56B6-48D5-808B-1B17962CBF58}" type="datetimeFigureOut">
              <a:rPr lang="en-GB" smtClean="0"/>
              <a:t>26/04/2025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E4A09-BDBF-4A79-894D-EC792CD1B19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416" y="2121952"/>
            <a:ext cx="698477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 </a:t>
            </a:r>
            <a:r>
              <a:rPr lang="en-US" sz="6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6600" b="1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6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26/04/2025</a:t>
            </a:r>
            <a:endParaRPr lang="en-GB" sz="6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625" y="81092"/>
            <a:ext cx="9000102" cy="1259676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66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67" y="83651"/>
            <a:ext cx="864096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Bánh quy sữa Cosy</a:t>
            </a:r>
          </a:p>
          <a:p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- Sữa Fincosd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60255F1-93B6-9686-401C-EE816B5E41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93404" y="-292596"/>
            <a:ext cx="5157192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7504" y="81279"/>
            <a:ext cx="8928991" cy="1259489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01150" y="81280"/>
            <a:ext cx="863534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TRƯA</a:t>
            </a:r>
            <a:r>
              <a:rPr lang="en-US" sz="23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Cháo bí đỏ, phô mai, thịt bằm</a:t>
            </a:r>
          </a:p>
          <a:p>
            <a:pPr marL="342900" indent="-34290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Nước tắc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153424-4F0F-3713-1FAF-18D410DC8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921396" y="-364604"/>
            <a:ext cx="5301208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5534" y="81091"/>
            <a:ext cx="8502559" cy="1198390"/>
          </a:xfrm>
          <a:prstGeom prst="roundRect">
            <a:avLst/>
          </a:prstGeom>
          <a:solidFill>
            <a:srgbClr val="66FFFF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75964" y="125319"/>
            <a:ext cx="8341697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BUỔI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XẾ</a:t>
            </a:r>
            <a:r>
              <a:rPr lang="en-US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US" sz="2300">
                <a:latin typeface="Times New Roman" panose="02020603050405020304" pitchFamily="18" charset="0"/>
                <a:cs typeface="Times New Roman" panose="02020603050405020304" pitchFamily="18" charset="0"/>
              </a:rPr>
              <a:t>Phở gà nấu củ cải trắng, giá, rau thơm</a:t>
            </a:r>
          </a:p>
          <a:p>
            <a:pPr marL="285750" indent="-285750">
              <a:buFontTx/>
              <a:buChar char="-"/>
            </a:pPr>
            <a:r>
              <a:rPr lang="en-US" altLang="en-GB" sz="2300">
                <a:latin typeface="Times New Roman" panose="02020603050405020304" pitchFamily="18" charset="0"/>
                <a:cs typeface="Times New Roman" panose="02020603050405020304" pitchFamily="18" charset="0"/>
              </a:rPr>
              <a:t>Tráng miệng: Bánh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AAB419-47CB-EA94-A029-D338DADC75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065412" y="-220588"/>
            <a:ext cx="5013176" cy="914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49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84918245500</dc:creator>
  <cp:lastModifiedBy>Administrator</cp:lastModifiedBy>
  <cp:revision>129</cp:revision>
  <dcterms:created xsi:type="dcterms:W3CDTF">2024-09-19T14:59:00Z</dcterms:created>
  <dcterms:modified xsi:type="dcterms:W3CDTF">2025-04-26T08:25:09Z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9DB8D1F4F083445497EB0FC5D44D4EED_12</vt:lpwstr>
  </property>
  <property fmtid="{D5CDD505-2E9C-101B-9397-08002B2CF9AE}" pid="3" name="KSOProductBuildVer">
    <vt:lpwstr>1033-12.2.0.20323</vt:lpwstr>
  </property>
</Properties>
</file>