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8288000" cy="10287000"/>
  <p:notesSz cx="6858000" cy="9144000"/>
  <p:embeddedFontLst>
    <p:embeddedFont>
      <p:font typeface="Baloo Thambi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 Extra Bold" panose="020B0604020202020204" charset="0"/>
      <p:regular r:id="rId20"/>
    </p:embeddedFont>
    <p:embeddedFont>
      <p:font typeface="Pridi" panose="00000500000000000000" pitchFamily="2" charset="-34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4.svg"/><Relationship Id="rId1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17.png"/><Relationship Id="rId19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4.svg"/><Relationship Id="rId1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17.png"/><Relationship Id="rId19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sv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9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svg"/><Relationship Id="rId7" Type="http://schemas.openxmlformats.org/officeDocument/2006/relationships/image" Target="../media/image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536359" y="7069482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4" y="0"/>
                </a:lnTo>
                <a:lnTo>
                  <a:pt x="1254944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0045" y="134487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36770" y="3697765"/>
            <a:ext cx="11614459" cy="271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5"/>
              </a:lnSpc>
            </a:pPr>
            <a:r>
              <a:rPr lang="en-US" sz="11081" dirty="0">
                <a:solidFill>
                  <a:srgbClr val="483A00"/>
                </a:solidFill>
                <a:latin typeface="Pridi"/>
                <a:ea typeface="Pridi"/>
                <a:cs typeface="Pridi"/>
                <a:sym typeface="Pridi"/>
              </a:rPr>
              <a:t>HOẠT ĐỘNG VUI CHƠI TRONG LỚP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611556" y="7231177"/>
            <a:ext cx="7029892" cy="899611"/>
            <a:chOff x="0" y="0"/>
            <a:chExt cx="1851494" cy="236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1494" cy="236934"/>
            </a:xfrm>
            <a:custGeom>
              <a:avLst/>
              <a:gdLst/>
              <a:ahLst/>
              <a:cxnLst/>
              <a:rect l="l" t="t" r="r" b="b"/>
              <a:pathLst>
                <a:path w="1851494" h="236934">
                  <a:moveTo>
                    <a:pt x="31937" y="0"/>
                  </a:moveTo>
                  <a:lnTo>
                    <a:pt x="1819557" y="0"/>
                  </a:lnTo>
                  <a:cubicBezTo>
                    <a:pt x="1837195" y="0"/>
                    <a:pt x="1851494" y="14299"/>
                    <a:pt x="1851494" y="31937"/>
                  </a:cubicBezTo>
                  <a:lnTo>
                    <a:pt x="1851494" y="204997"/>
                  </a:lnTo>
                  <a:cubicBezTo>
                    <a:pt x="1851494" y="222636"/>
                    <a:pt x="1837195" y="236934"/>
                    <a:pt x="1819557" y="236934"/>
                  </a:cubicBezTo>
                  <a:lnTo>
                    <a:pt x="31937" y="236934"/>
                  </a:lnTo>
                  <a:cubicBezTo>
                    <a:pt x="14299" y="236934"/>
                    <a:pt x="0" y="222636"/>
                    <a:pt x="0" y="204997"/>
                  </a:cubicBezTo>
                  <a:lnTo>
                    <a:pt x="0" y="31937"/>
                  </a:lnTo>
                  <a:cubicBezTo>
                    <a:pt x="0" y="14299"/>
                    <a:pt x="14299" y="0"/>
                    <a:pt x="319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1494" cy="27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920126" y="7120876"/>
            <a:ext cx="6447748" cy="1120214"/>
            <a:chOff x="0" y="0"/>
            <a:chExt cx="1698172" cy="2950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98173" cy="295036"/>
            </a:xfrm>
            <a:custGeom>
              <a:avLst/>
              <a:gdLst/>
              <a:ahLst/>
              <a:cxnLst/>
              <a:rect l="l" t="t" r="r" b="b"/>
              <a:pathLst>
                <a:path w="1698173" h="295036">
                  <a:moveTo>
                    <a:pt x="13208" y="0"/>
                  </a:moveTo>
                  <a:lnTo>
                    <a:pt x="1684965" y="0"/>
                  </a:lnTo>
                  <a:cubicBezTo>
                    <a:pt x="1688468" y="0"/>
                    <a:pt x="1691827" y="1392"/>
                    <a:pt x="1694304" y="3868"/>
                  </a:cubicBezTo>
                  <a:cubicBezTo>
                    <a:pt x="1696781" y="6345"/>
                    <a:pt x="1698173" y="9705"/>
                    <a:pt x="1698173" y="13208"/>
                  </a:cubicBezTo>
                  <a:lnTo>
                    <a:pt x="1698173" y="281828"/>
                  </a:lnTo>
                  <a:cubicBezTo>
                    <a:pt x="1698173" y="289122"/>
                    <a:pt x="1692259" y="295036"/>
                    <a:pt x="1684965" y="295036"/>
                  </a:cubicBezTo>
                  <a:lnTo>
                    <a:pt x="13208" y="295036"/>
                  </a:lnTo>
                  <a:cubicBezTo>
                    <a:pt x="5913" y="295036"/>
                    <a:pt x="0" y="289122"/>
                    <a:pt x="0" y="281828"/>
                  </a:cubicBezTo>
                  <a:lnTo>
                    <a:pt x="0" y="13208"/>
                  </a:lnTo>
                  <a:cubicBezTo>
                    <a:pt x="0" y="9705"/>
                    <a:pt x="1392" y="6345"/>
                    <a:pt x="3868" y="3868"/>
                  </a:cubicBezTo>
                  <a:cubicBezTo>
                    <a:pt x="6345" y="1392"/>
                    <a:pt x="9705" y="0"/>
                    <a:pt x="13208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1698172" cy="38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79"/>
                </a:lnSpc>
              </a:pPr>
              <a:r>
                <a:rPr lang="en-US" sz="4699">
                  <a:solidFill>
                    <a:srgbClr val="483A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LỚP 25 - 36 THÁNG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961778">
            <a:off x="193987" y="-206150"/>
            <a:ext cx="1685196" cy="1642300"/>
          </a:xfrm>
          <a:custGeom>
            <a:avLst/>
            <a:gdLst/>
            <a:ahLst/>
            <a:cxnLst/>
            <a:rect l="l" t="t" r="r" b="b"/>
            <a:pathLst>
              <a:path w="1685196" h="1642300">
                <a:moveTo>
                  <a:pt x="0" y="0"/>
                </a:moveTo>
                <a:lnTo>
                  <a:pt x="1685195" y="0"/>
                </a:lnTo>
                <a:lnTo>
                  <a:pt x="1685195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052" y="2781515"/>
            <a:ext cx="5154330" cy="6872440"/>
          </a:xfrm>
          <a:custGeom>
            <a:avLst/>
            <a:gdLst/>
            <a:ahLst/>
            <a:cxnLst/>
            <a:rect l="l" t="t" r="r" b="b"/>
            <a:pathLst>
              <a:path w="5154330" h="6872440">
                <a:moveTo>
                  <a:pt x="0" y="0"/>
                </a:moveTo>
                <a:lnTo>
                  <a:pt x="5154330" y="0"/>
                </a:lnTo>
                <a:lnTo>
                  <a:pt x="5154330" y="6872440"/>
                </a:lnTo>
                <a:lnTo>
                  <a:pt x="0" y="687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77707" y="2781515"/>
            <a:ext cx="4532587" cy="6872440"/>
          </a:xfrm>
          <a:custGeom>
            <a:avLst/>
            <a:gdLst/>
            <a:ahLst/>
            <a:cxnLst/>
            <a:rect l="l" t="t" r="r" b="b"/>
            <a:pathLst>
              <a:path w="4532587" h="6872440">
                <a:moveTo>
                  <a:pt x="0" y="0"/>
                </a:moveTo>
                <a:lnTo>
                  <a:pt x="4532586" y="0"/>
                </a:lnTo>
                <a:lnTo>
                  <a:pt x="4532586" y="6872440"/>
                </a:lnTo>
                <a:lnTo>
                  <a:pt x="0" y="6872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371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04970" y="2781515"/>
            <a:ext cx="5154330" cy="6872440"/>
          </a:xfrm>
          <a:custGeom>
            <a:avLst/>
            <a:gdLst/>
            <a:ahLst/>
            <a:cxnLst/>
            <a:rect l="l" t="t" r="r" b="b"/>
            <a:pathLst>
              <a:path w="5154330" h="6872440">
                <a:moveTo>
                  <a:pt x="0" y="0"/>
                </a:moveTo>
                <a:lnTo>
                  <a:pt x="5154330" y="0"/>
                </a:lnTo>
                <a:lnTo>
                  <a:pt x="5154330" y="6872440"/>
                </a:lnTo>
                <a:lnTo>
                  <a:pt x="0" y="68724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55445" y="445287"/>
            <a:ext cx="16230600" cy="1918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0"/>
              </a:lnSpc>
            </a:pPr>
            <a:r>
              <a:rPr lang="en-US" sz="788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ĐI TRÊN THẢM, ĐI TRONG ĐƯỜNG HẸP BỎ BÓNG VÀO RỔ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42845" y="2173525"/>
            <a:ext cx="12034762" cy="6881493"/>
            <a:chOff x="0" y="0"/>
            <a:chExt cx="2842365" cy="16252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2365" cy="1625268"/>
            </a:xfrm>
            <a:custGeom>
              <a:avLst/>
              <a:gdLst/>
              <a:ahLst/>
              <a:cxnLst/>
              <a:rect l="l" t="t" r="r" b="b"/>
              <a:pathLst>
                <a:path w="2842365" h="1625268">
                  <a:moveTo>
                    <a:pt x="32808" y="0"/>
                  </a:moveTo>
                  <a:lnTo>
                    <a:pt x="2809557" y="0"/>
                  </a:lnTo>
                  <a:cubicBezTo>
                    <a:pt x="2818258" y="0"/>
                    <a:pt x="2826603" y="3457"/>
                    <a:pt x="2832756" y="9609"/>
                  </a:cubicBezTo>
                  <a:cubicBezTo>
                    <a:pt x="2838908" y="15762"/>
                    <a:pt x="2842365" y="24107"/>
                    <a:pt x="2842365" y="32808"/>
                  </a:cubicBezTo>
                  <a:lnTo>
                    <a:pt x="2842365" y="1592460"/>
                  </a:lnTo>
                  <a:cubicBezTo>
                    <a:pt x="2842365" y="1610580"/>
                    <a:pt x="2827676" y="1625268"/>
                    <a:pt x="2809557" y="1625268"/>
                  </a:cubicBezTo>
                  <a:lnTo>
                    <a:pt x="32808" y="1625268"/>
                  </a:lnTo>
                  <a:cubicBezTo>
                    <a:pt x="24107" y="1625268"/>
                    <a:pt x="15762" y="1621812"/>
                    <a:pt x="9609" y="1615659"/>
                  </a:cubicBezTo>
                  <a:cubicBezTo>
                    <a:pt x="3457" y="1609506"/>
                    <a:pt x="0" y="1601161"/>
                    <a:pt x="0" y="1592460"/>
                  </a:cubicBezTo>
                  <a:lnTo>
                    <a:pt x="0" y="32808"/>
                  </a:lnTo>
                  <a:cubicBezTo>
                    <a:pt x="0" y="14689"/>
                    <a:pt x="14689" y="0"/>
                    <a:pt x="32808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42365" cy="1663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536359" y="7069482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4" y="0"/>
                </a:lnTo>
                <a:lnTo>
                  <a:pt x="1254944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0045" y="134487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63147" y="1219200"/>
            <a:ext cx="11614459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7281" b="1" dirty="0">
                <a:solidFill>
                  <a:srgbClr val="483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di"/>
                <a:ea typeface="Pridi"/>
                <a:cs typeface="Pridi"/>
                <a:sym typeface="Pridi"/>
              </a:rPr>
              <a:t>BÉ ĐÚT CHO EM </a:t>
            </a:r>
          </a:p>
        </p:txBody>
      </p:sp>
      <p:sp>
        <p:nvSpPr>
          <p:cNvPr id="11" name="Freeform 11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229152" y="3086100"/>
            <a:ext cx="9644009" cy="5099693"/>
          </a:xfrm>
          <a:custGeom>
            <a:avLst/>
            <a:gdLst/>
            <a:ahLst/>
            <a:cxnLst/>
            <a:rect l="l" t="t" r="r" b="b"/>
            <a:pathLst>
              <a:path w="9644009" h="5099693">
                <a:moveTo>
                  <a:pt x="0" y="0"/>
                </a:moveTo>
                <a:lnTo>
                  <a:pt x="9644009" y="0"/>
                </a:lnTo>
                <a:lnTo>
                  <a:pt x="9644009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3809" r="-13374"/>
            </a:stretch>
          </a:blipFill>
        </p:spPr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73307">
            <a:off x="9538862" y="8889248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4" y="0"/>
                </a:lnTo>
                <a:lnTo>
                  <a:pt x="1254944" y="1223000"/>
                </a:lnTo>
                <a:lnTo>
                  <a:pt x="0" y="122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0045" y="134487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63147" y="1219200"/>
            <a:ext cx="11614459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7281" b="1" dirty="0">
                <a:solidFill>
                  <a:srgbClr val="483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di"/>
                <a:ea typeface="Pridi"/>
                <a:cs typeface="Pridi"/>
                <a:sym typeface="Pridi"/>
              </a:rPr>
              <a:t>BÉ ĐÚT CHO EM </a:t>
            </a:r>
          </a:p>
        </p:txBody>
      </p:sp>
      <p:sp>
        <p:nvSpPr>
          <p:cNvPr id="6" name="Freeform 6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7858">
            <a:off x="15826367" y="8210528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3"/>
                </a:lnTo>
                <a:lnTo>
                  <a:pt x="0" y="1767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03428">
            <a:off x="14180703" y="244132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7" y="0"/>
                </a:lnTo>
                <a:lnTo>
                  <a:pt x="199380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4498" y="8111456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60990" y="2743825"/>
            <a:ext cx="6554317" cy="5970671"/>
          </a:xfrm>
          <a:custGeom>
            <a:avLst/>
            <a:gdLst/>
            <a:ahLst/>
            <a:cxnLst/>
            <a:rect l="l" t="t" r="r" b="b"/>
            <a:pathLst>
              <a:path w="6554317" h="5970671">
                <a:moveTo>
                  <a:pt x="0" y="0"/>
                </a:moveTo>
                <a:lnTo>
                  <a:pt x="6554317" y="0"/>
                </a:lnTo>
                <a:lnTo>
                  <a:pt x="6554317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9917" r="-1154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44000" y="2797356"/>
            <a:ext cx="6434797" cy="5970671"/>
          </a:xfrm>
          <a:custGeom>
            <a:avLst/>
            <a:gdLst/>
            <a:ahLst/>
            <a:cxnLst/>
            <a:rect l="l" t="t" r="r" b="b"/>
            <a:pathLst>
              <a:path w="6434797" h="5970671">
                <a:moveTo>
                  <a:pt x="0" y="0"/>
                </a:moveTo>
                <a:lnTo>
                  <a:pt x="6434797" y="0"/>
                </a:lnTo>
                <a:lnTo>
                  <a:pt x="6434797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5810" r="-7905"/>
            </a:stretch>
          </a:blipFill>
        </p:spPr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25466" y="3568755"/>
            <a:ext cx="9837068" cy="3149490"/>
            <a:chOff x="0" y="0"/>
            <a:chExt cx="2474178" cy="79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792147"/>
            </a:xfrm>
            <a:custGeom>
              <a:avLst/>
              <a:gdLst/>
              <a:ahLst/>
              <a:cxnLst/>
              <a:rect l="l" t="t" r="r" b="b"/>
              <a:pathLst>
                <a:path w="2474178" h="792147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752009"/>
                  </a:lnTo>
                  <a:cubicBezTo>
                    <a:pt x="2474178" y="774176"/>
                    <a:pt x="2456208" y="792147"/>
                    <a:pt x="2434041" y="792147"/>
                  </a:cubicBezTo>
                  <a:lnTo>
                    <a:pt x="40138" y="792147"/>
                  </a:lnTo>
                  <a:cubicBezTo>
                    <a:pt x="29493" y="792147"/>
                    <a:pt x="19283" y="787918"/>
                    <a:pt x="11756" y="780391"/>
                  </a:cubicBezTo>
                  <a:cubicBezTo>
                    <a:pt x="4229" y="772863"/>
                    <a:pt x="0" y="762654"/>
                    <a:pt x="0" y="752009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4178" cy="830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468667">
            <a:off x="1681091" y="6718245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65059">
            <a:off x="14560121" y="1235976"/>
            <a:ext cx="1954592" cy="1904838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13147">
            <a:off x="15144137" y="6436838"/>
            <a:ext cx="2115163" cy="2182626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64633">
            <a:off x="1727627" y="1214460"/>
            <a:ext cx="1648651" cy="2174479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04607" y="4671686"/>
            <a:ext cx="9078787" cy="1191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3"/>
              </a:lnSpc>
            </a:pPr>
            <a:r>
              <a:rPr lang="en-US" sz="9466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THANK YOU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387612" y="525453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7" y="0"/>
                </a:lnTo>
                <a:lnTo>
                  <a:pt x="1853277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4269068" y="212480"/>
            <a:ext cx="10168462" cy="1632440"/>
            <a:chOff x="0" y="0"/>
            <a:chExt cx="1225078" cy="1966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5078" cy="196673"/>
            </a:xfrm>
            <a:custGeom>
              <a:avLst/>
              <a:gdLst/>
              <a:ahLst/>
              <a:cxnLst/>
              <a:rect l="l" t="t" r="r" b="b"/>
              <a:pathLst>
                <a:path w="1225078" h="196673">
                  <a:moveTo>
                    <a:pt x="1225078" y="0"/>
                  </a:moveTo>
                  <a:lnTo>
                    <a:pt x="0" y="0"/>
                  </a:lnTo>
                  <a:lnTo>
                    <a:pt x="101600" y="98337"/>
                  </a:lnTo>
                  <a:lnTo>
                    <a:pt x="0" y="196673"/>
                  </a:lnTo>
                  <a:lnTo>
                    <a:pt x="1225078" y="196673"/>
                  </a:lnTo>
                  <a:lnTo>
                    <a:pt x="1123478" y="98337"/>
                  </a:lnTo>
                  <a:lnTo>
                    <a:pt x="1225078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1047278" cy="23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961778">
            <a:off x="193987" y="-206150"/>
            <a:ext cx="1685196" cy="1642300"/>
          </a:xfrm>
          <a:custGeom>
            <a:avLst/>
            <a:gdLst/>
            <a:ahLst/>
            <a:cxnLst/>
            <a:rect l="l" t="t" r="r" b="b"/>
            <a:pathLst>
              <a:path w="1685196" h="1642300">
                <a:moveTo>
                  <a:pt x="0" y="0"/>
                </a:moveTo>
                <a:lnTo>
                  <a:pt x="1685195" y="0"/>
                </a:lnTo>
                <a:lnTo>
                  <a:pt x="1685195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8057" y="2398342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91498" y="7804377"/>
            <a:ext cx="1723600" cy="1778574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51126" y="2704683"/>
            <a:ext cx="7980895" cy="5099693"/>
          </a:xfrm>
          <a:custGeom>
            <a:avLst/>
            <a:gdLst/>
            <a:ahLst/>
            <a:cxnLst/>
            <a:rect l="l" t="t" r="r" b="b"/>
            <a:pathLst>
              <a:path w="7980895" h="5099693">
                <a:moveTo>
                  <a:pt x="0" y="0"/>
                </a:moveTo>
                <a:lnTo>
                  <a:pt x="7980895" y="0"/>
                </a:lnTo>
                <a:lnTo>
                  <a:pt x="7980895" y="5099694"/>
                </a:lnTo>
                <a:lnTo>
                  <a:pt x="0" y="5099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32" r="-2337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964123" y="625151"/>
            <a:ext cx="8778351" cy="100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3"/>
              </a:lnSpc>
            </a:pPr>
            <a:r>
              <a:rPr lang="en-US" sz="798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CHƠI ĐẤT NẶN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4269068" y="212480"/>
            <a:ext cx="10168462" cy="1632440"/>
            <a:chOff x="0" y="0"/>
            <a:chExt cx="1225078" cy="1966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5078" cy="196673"/>
            </a:xfrm>
            <a:custGeom>
              <a:avLst/>
              <a:gdLst/>
              <a:ahLst/>
              <a:cxnLst/>
              <a:rect l="l" t="t" r="r" b="b"/>
              <a:pathLst>
                <a:path w="1225078" h="196673">
                  <a:moveTo>
                    <a:pt x="1225078" y="0"/>
                  </a:moveTo>
                  <a:lnTo>
                    <a:pt x="0" y="0"/>
                  </a:lnTo>
                  <a:lnTo>
                    <a:pt x="101600" y="98337"/>
                  </a:lnTo>
                  <a:lnTo>
                    <a:pt x="0" y="196673"/>
                  </a:lnTo>
                  <a:lnTo>
                    <a:pt x="1225078" y="196673"/>
                  </a:lnTo>
                  <a:lnTo>
                    <a:pt x="1123478" y="98337"/>
                  </a:lnTo>
                  <a:lnTo>
                    <a:pt x="1225078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1047278" cy="23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961778">
            <a:off x="193987" y="-206150"/>
            <a:ext cx="1685196" cy="1642300"/>
          </a:xfrm>
          <a:custGeom>
            <a:avLst/>
            <a:gdLst/>
            <a:ahLst/>
            <a:cxnLst/>
            <a:rect l="l" t="t" r="r" b="b"/>
            <a:pathLst>
              <a:path w="1685196" h="1642300">
                <a:moveTo>
                  <a:pt x="0" y="0"/>
                </a:moveTo>
                <a:lnTo>
                  <a:pt x="1685195" y="0"/>
                </a:lnTo>
                <a:lnTo>
                  <a:pt x="1685195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6585" y="2944482"/>
            <a:ext cx="8523021" cy="4620096"/>
          </a:xfrm>
          <a:custGeom>
            <a:avLst/>
            <a:gdLst/>
            <a:ahLst/>
            <a:cxnLst/>
            <a:rect l="l" t="t" r="r" b="b"/>
            <a:pathLst>
              <a:path w="8523021" h="4620096">
                <a:moveTo>
                  <a:pt x="0" y="0"/>
                </a:moveTo>
                <a:lnTo>
                  <a:pt x="8523021" y="0"/>
                </a:lnTo>
                <a:lnTo>
                  <a:pt x="8523021" y="4620096"/>
                </a:lnTo>
                <a:lnTo>
                  <a:pt x="0" y="4620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03" r="-1742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05764" y="7865278"/>
            <a:ext cx="1723600" cy="1778574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5"/>
                </a:lnTo>
                <a:lnTo>
                  <a:pt x="0" y="1778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83024" y="2398342"/>
            <a:ext cx="6776276" cy="6859958"/>
          </a:xfrm>
          <a:custGeom>
            <a:avLst/>
            <a:gdLst/>
            <a:ahLst/>
            <a:cxnLst/>
            <a:rect l="l" t="t" r="r" b="b"/>
            <a:pathLst>
              <a:path w="6776276" h="6859958">
                <a:moveTo>
                  <a:pt x="0" y="0"/>
                </a:moveTo>
                <a:lnTo>
                  <a:pt x="6776276" y="0"/>
                </a:lnTo>
                <a:lnTo>
                  <a:pt x="6776276" y="6859958"/>
                </a:lnTo>
                <a:lnTo>
                  <a:pt x="0" y="6859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497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964123" y="625151"/>
            <a:ext cx="8778351" cy="100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3"/>
              </a:lnSpc>
            </a:pPr>
            <a:r>
              <a:rPr lang="en-US" sz="798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CHƠI ĐẤT NẶN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4269068" y="212480"/>
            <a:ext cx="10168462" cy="1632440"/>
            <a:chOff x="0" y="0"/>
            <a:chExt cx="1225078" cy="1966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5078" cy="196673"/>
            </a:xfrm>
            <a:custGeom>
              <a:avLst/>
              <a:gdLst/>
              <a:ahLst/>
              <a:cxnLst/>
              <a:rect l="l" t="t" r="r" b="b"/>
              <a:pathLst>
                <a:path w="1225078" h="196673">
                  <a:moveTo>
                    <a:pt x="1225078" y="0"/>
                  </a:moveTo>
                  <a:lnTo>
                    <a:pt x="0" y="0"/>
                  </a:lnTo>
                  <a:lnTo>
                    <a:pt x="101600" y="98337"/>
                  </a:lnTo>
                  <a:lnTo>
                    <a:pt x="0" y="196673"/>
                  </a:lnTo>
                  <a:lnTo>
                    <a:pt x="1225078" y="196673"/>
                  </a:lnTo>
                  <a:lnTo>
                    <a:pt x="1123478" y="98337"/>
                  </a:lnTo>
                  <a:lnTo>
                    <a:pt x="1225078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1047278" cy="23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961778">
            <a:off x="193987" y="-206150"/>
            <a:ext cx="1685196" cy="1642300"/>
          </a:xfrm>
          <a:custGeom>
            <a:avLst/>
            <a:gdLst/>
            <a:ahLst/>
            <a:cxnLst/>
            <a:rect l="l" t="t" r="r" b="b"/>
            <a:pathLst>
              <a:path w="1685196" h="1642300">
                <a:moveTo>
                  <a:pt x="0" y="0"/>
                </a:moveTo>
                <a:lnTo>
                  <a:pt x="1685195" y="0"/>
                </a:lnTo>
                <a:lnTo>
                  <a:pt x="1685195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687337"/>
            <a:ext cx="5246708" cy="6570963"/>
          </a:xfrm>
          <a:custGeom>
            <a:avLst/>
            <a:gdLst/>
            <a:ahLst/>
            <a:cxnLst/>
            <a:rect l="l" t="t" r="r" b="b"/>
            <a:pathLst>
              <a:path w="5246708" h="6570963">
                <a:moveTo>
                  <a:pt x="0" y="0"/>
                </a:moveTo>
                <a:lnTo>
                  <a:pt x="5246708" y="0"/>
                </a:lnTo>
                <a:lnTo>
                  <a:pt x="5246708" y="6570963"/>
                </a:lnTo>
                <a:lnTo>
                  <a:pt x="0" y="657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232" r="-3675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32110" y="2687337"/>
            <a:ext cx="4842377" cy="6570963"/>
          </a:xfrm>
          <a:custGeom>
            <a:avLst/>
            <a:gdLst/>
            <a:ahLst/>
            <a:cxnLst/>
            <a:rect l="l" t="t" r="r" b="b"/>
            <a:pathLst>
              <a:path w="4842377" h="6570963">
                <a:moveTo>
                  <a:pt x="0" y="0"/>
                </a:moveTo>
                <a:lnTo>
                  <a:pt x="4842377" y="0"/>
                </a:lnTo>
                <a:lnTo>
                  <a:pt x="4842377" y="6570963"/>
                </a:lnTo>
                <a:lnTo>
                  <a:pt x="0" y="6570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326" r="-4560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55176" y="2687337"/>
            <a:ext cx="4904124" cy="6570963"/>
          </a:xfrm>
          <a:custGeom>
            <a:avLst/>
            <a:gdLst/>
            <a:ahLst/>
            <a:cxnLst/>
            <a:rect l="l" t="t" r="r" b="b"/>
            <a:pathLst>
              <a:path w="4904124" h="6570963">
                <a:moveTo>
                  <a:pt x="0" y="0"/>
                </a:moveTo>
                <a:lnTo>
                  <a:pt x="4904124" y="0"/>
                </a:lnTo>
                <a:lnTo>
                  <a:pt x="4904124" y="6570963"/>
                </a:lnTo>
                <a:lnTo>
                  <a:pt x="0" y="6570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9468" r="-2918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964123" y="625151"/>
            <a:ext cx="8778351" cy="100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3"/>
              </a:lnSpc>
            </a:pPr>
            <a:r>
              <a:rPr lang="en-US" sz="798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CHƠI ĐẤT NẶN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940" y="1945127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13496" y="341482"/>
            <a:ext cx="14358088" cy="1328313"/>
            <a:chOff x="0" y="0"/>
            <a:chExt cx="1426227" cy="131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6227" cy="131945"/>
            </a:xfrm>
            <a:custGeom>
              <a:avLst/>
              <a:gdLst/>
              <a:ahLst/>
              <a:cxnLst/>
              <a:rect l="l" t="t" r="r" b="b"/>
              <a:pathLst>
                <a:path w="1426227" h="131945">
                  <a:moveTo>
                    <a:pt x="1426227" y="0"/>
                  </a:moveTo>
                  <a:lnTo>
                    <a:pt x="0" y="0"/>
                  </a:lnTo>
                  <a:lnTo>
                    <a:pt x="101600" y="65972"/>
                  </a:lnTo>
                  <a:lnTo>
                    <a:pt x="0" y="131945"/>
                  </a:lnTo>
                  <a:lnTo>
                    <a:pt x="1426227" y="131945"/>
                  </a:lnTo>
                  <a:lnTo>
                    <a:pt x="1324627" y="65972"/>
                  </a:lnTo>
                  <a:lnTo>
                    <a:pt x="1426227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248427" cy="170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95725" y="8076468"/>
            <a:ext cx="1917771" cy="1868955"/>
          </a:xfrm>
          <a:custGeom>
            <a:avLst/>
            <a:gdLst/>
            <a:ahLst/>
            <a:cxnLst/>
            <a:rect l="l" t="t" r="r" b="b"/>
            <a:pathLst>
              <a:path w="1917771" h="1868955">
                <a:moveTo>
                  <a:pt x="0" y="0"/>
                </a:moveTo>
                <a:lnTo>
                  <a:pt x="1917771" y="0"/>
                </a:lnTo>
                <a:lnTo>
                  <a:pt x="1917771" y="1868955"/>
                </a:lnTo>
                <a:lnTo>
                  <a:pt x="0" y="1868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3978" y="7559157"/>
            <a:ext cx="2267301" cy="2339617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44326" y="4112259"/>
            <a:ext cx="1892867" cy="2191740"/>
          </a:xfrm>
          <a:custGeom>
            <a:avLst/>
            <a:gdLst/>
            <a:ahLst/>
            <a:cxnLst/>
            <a:rect l="l" t="t" r="r" b="b"/>
            <a:pathLst>
              <a:path w="1892867" h="2191740">
                <a:moveTo>
                  <a:pt x="0" y="0"/>
                </a:moveTo>
                <a:lnTo>
                  <a:pt x="1892866" y="0"/>
                </a:lnTo>
                <a:lnTo>
                  <a:pt x="1892866" y="2191741"/>
                </a:lnTo>
                <a:lnTo>
                  <a:pt x="0" y="219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75959" y="3146830"/>
            <a:ext cx="2612041" cy="2602543"/>
          </a:xfrm>
          <a:custGeom>
            <a:avLst/>
            <a:gdLst/>
            <a:ahLst/>
            <a:cxnLst/>
            <a:rect l="l" t="t" r="r" b="b"/>
            <a:pathLst>
              <a:path w="2612041" h="2602543">
                <a:moveTo>
                  <a:pt x="0" y="0"/>
                </a:moveTo>
                <a:lnTo>
                  <a:pt x="2612041" y="0"/>
                </a:lnTo>
                <a:lnTo>
                  <a:pt x="2612041" y="2602542"/>
                </a:lnTo>
                <a:lnTo>
                  <a:pt x="0" y="2602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52629" y="2892949"/>
            <a:ext cx="6839911" cy="5488325"/>
          </a:xfrm>
          <a:custGeom>
            <a:avLst/>
            <a:gdLst/>
            <a:ahLst/>
            <a:cxnLst/>
            <a:rect l="l" t="t" r="r" b="b"/>
            <a:pathLst>
              <a:path w="6839911" h="5488325">
                <a:moveTo>
                  <a:pt x="0" y="0"/>
                </a:moveTo>
                <a:lnTo>
                  <a:pt x="6839911" y="0"/>
                </a:lnTo>
                <a:lnTo>
                  <a:pt x="6839911" y="5488325"/>
                </a:lnTo>
                <a:lnTo>
                  <a:pt x="0" y="5488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4901" r="-5291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66661" y="2617472"/>
            <a:ext cx="5487317" cy="6111494"/>
          </a:xfrm>
          <a:custGeom>
            <a:avLst/>
            <a:gdLst/>
            <a:ahLst/>
            <a:cxnLst/>
            <a:rect l="l" t="t" r="r" b="b"/>
            <a:pathLst>
              <a:path w="5487317" h="6111494">
                <a:moveTo>
                  <a:pt x="0" y="0"/>
                </a:moveTo>
                <a:lnTo>
                  <a:pt x="5487317" y="0"/>
                </a:lnTo>
                <a:lnTo>
                  <a:pt x="5487317" y="6111494"/>
                </a:lnTo>
                <a:lnTo>
                  <a:pt x="0" y="61114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7412" r="-21086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061990" y="706937"/>
            <a:ext cx="12066761" cy="79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8"/>
              </a:lnSpc>
            </a:pPr>
            <a:r>
              <a:rPr lang="en-US" sz="6267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ĐỌC SÁCH 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53697" y="1945127"/>
            <a:ext cx="10836019" cy="7313173"/>
            <a:chOff x="0" y="0"/>
            <a:chExt cx="2725430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25430" cy="1839379"/>
            </a:xfrm>
            <a:custGeom>
              <a:avLst/>
              <a:gdLst/>
              <a:ahLst/>
              <a:cxnLst/>
              <a:rect l="l" t="t" r="r" b="b"/>
              <a:pathLst>
                <a:path w="2725430" h="1839379">
                  <a:moveTo>
                    <a:pt x="36438" y="0"/>
                  </a:moveTo>
                  <a:lnTo>
                    <a:pt x="2688993" y="0"/>
                  </a:lnTo>
                  <a:cubicBezTo>
                    <a:pt x="2698657" y="0"/>
                    <a:pt x="2707925" y="3839"/>
                    <a:pt x="2714758" y="10672"/>
                  </a:cubicBezTo>
                  <a:cubicBezTo>
                    <a:pt x="2721591" y="17506"/>
                    <a:pt x="2725430" y="26774"/>
                    <a:pt x="2725430" y="36438"/>
                  </a:cubicBezTo>
                  <a:lnTo>
                    <a:pt x="2725430" y="1802941"/>
                  </a:lnTo>
                  <a:cubicBezTo>
                    <a:pt x="2725430" y="1812605"/>
                    <a:pt x="2721591" y="1821873"/>
                    <a:pt x="2714758" y="1828707"/>
                  </a:cubicBezTo>
                  <a:cubicBezTo>
                    <a:pt x="2707925" y="1835540"/>
                    <a:pt x="2698657" y="1839379"/>
                    <a:pt x="2688993" y="1839379"/>
                  </a:cubicBezTo>
                  <a:lnTo>
                    <a:pt x="36438" y="1839379"/>
                  </a:lnTo>
                  <a:cubicBezTo>
                    <a:pt x="26774" y="1839379"/>
                    <a:pt x="17506" y="1835540"/>
                    <a:pt x="10672" y="1828707"/>
                  </a:cubicBezTo>
                  <a:cubicBezTo>
                    <a:pt x="3839" y="1821873"/>
                    <a:pt x="0" y="1812605"/>
                    <a:pt x="0" y="1802941"/>
                  </a:cubicBezTo>
                  <a:lnTo>
                    <a:pt x="0" y="36438"/>
                  </a:lnTo>
                  <a:cubicBezTo>
                    <a:pt x="0" y="26774"/>
                    <a:pt x="3839" y="17506"/>
                    <a:pt x="10672" y="10672"/>
                  </a:cubicBezTo>
                  <a:cubicBezTo>
                    <a:pt x="17506" y="3839"/>
                    <a:pt x="26774" y="0"/>
                    <a:pt x="36438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25430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13496" y="341482"/>
            <a:ext cx="14358088" cy="1328313"/>
            <a:chOff x="0" y="0"/>
            <a:chExt cx="1426227" cy="131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6227" cy="131945"/>
            </a:xfrm>
            <a:custGeom>
              <a:avLst/>
              <a:gdLst/>
              <a:ahLst/>
              <a:cxnLst/>
              <a:rect l="l" t="t" r="r" b="b"/>
              <a:pathLst>
                <a:path w="1426227" h="131945">
                  <a:moveTo>
                    <a:pt x="1426227" y="0"/>
                  </a:moveTo>
                  <a:lnTo>
                    <a:pt x="0" y="0"/>
                  </a:lnTo>
                  <a:lnTo>
                    <a:pt x="101600" y="65972"/>
                  </a:lnTo>
                  <a:lnTo>
                    <a:pt x="0" y="131945"/>
                  </a:lnTo>
                  <a:lnTo>
                    <a:pt x="1426227" y="131945"/>
                  </a:lnTo>
                  <a:lnTo>
                    <a:pt x="1324627" y="65972"/>
                  </a:lnTo>
                  <a:lnTo>
                    <a:pt x="1426227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248427" cy="170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95725" y="8076468"/>
            <a:ext cx="1917771" cy="1868955"/>
          </a:xfrm>
          <a:custGeom>
            <a:avLst/>
            <a:gdLst/>
            <a:ahLst/>
            <a:cxnLst/>
            <a:rect l="l" t="t" r="r" b="b"/>
            <a:pathLst>
              <a:path w="1917771" h="1868955">
                <a:moveTo>
                  <a:pt x="0" y="0"/>
                </a:moveTo>
                <a:lnTo>
                  <a:pt x="1917771" y="0"/>
                </a:lnTo>
                <a:lnTo>
                  <a:pt x="1917771" y="1868955"/>
                </a:lnTo>
                <a:lnTo>
                  <a:pt x="0" y="1868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3978" y="7559157"/>
            <a:ext cx="2267301" cy="2339617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44326" y="4112259"/>
            <a:ext cx="1892867" cy="2191740"/>
          </a:xfrm>
          <a:custGeom>
            <a:avLst/>
            <a:gdLst/>
            <a:ahLst/>
            <a:cxnLst/>
            <a:rect l="l" t="t" r="r" b="b"/>
            <a:pathLst>
              <a:path w="1892867" h="2191740">
                <a:moveTo>
                  <a:pt x="0" y="0"/>
                </a:moveTo>
                <a:lnTo>
                  <a:pt x="1892866" y="0"/>
                </a:lnTo>
                <a:lnTo>
                  <a:pt x="1892866" y="2191741"/>
                </a:lnTo>
                <a:lnTo>
                  <a:pt x="0" y="219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75959" y="3146830"/>
            <a:ext cx="2612041" cy="2602543"/>
          </a:xfrm>
          <a:custGeom>
            <a:avLst/>
            <a:gdLst/>
            <a:ahLst/>
            <a:cxnLst/>
            <a:rect l="l" t="t" r="r" b="b"/>
            <a:pathLst>
              <a:path w="2612041" h="2602543">
                <a:moveTo>
                  <a:pt x="0" y="0"/>
                </a:moveTo>
                <a:lnTo>
                  <a:pt x="2612041" y="0"/>
                </a:lnTo>
                <a:lnTo>
                  <a:pt x="2612041" y="2602542"/>
                </a:lnTo>
                <a:lnTo>
                  <a:pt x="0" y="2602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701821" y="2250115"/>
            <a:ext cx="8774813" cy="6581110"/>
          </a:xfrm>
          <a:custGeom>
            <a:avLst/>
            <a:gdLst/>
            <a:ahLst/>
            <a:cxnLst/>
            <a:rect l="l" t="t" r="r" b="b"/>
            <a:pathLst>
              <a:path w="8774813" h="6581110">
                <a:moveTo>
                  <a:pt x="0" y="0"/>
                </a:moveTo>
                <a:lnTo>
                  <a:pt x="8774814" y="0"/>
                </a:lnTo>
                <a:lnTo>
                  <a:pt x="8774814" y="6581110"/>
                </a:lnTo>
                <a:lnTo>
                  <a:pt x="0" y="65811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61990" y="706937"/>
            <a:ext cx="12066761" cy="79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8"/>
              </a:lnSpc>
            </a:pPr>
            <a:r>
              <a:rPr lang="en-US" sz="6267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ĐỌC SÁCH </a:t>
            </a:r>
          </a:p>
        </p:txBody>
      </p:sp>
    </p:spTree>
  </p:cSld>
  <p:clrMapOvr>
    <a:masterClrMapping/>
  </p:clrMapOvr>
  <p:transition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497112"/>
            <a:ext cx="8062060" cy="7313173"/>
            <a:chOff x="0" y="0"/>
            <a:chExt cx="2027736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7736" cy="1839379"/>
            </a:xfrm>
            <a:custGeom>
              <a:avLst/>
              <a:gdLst/>
              <a:ahLst/>
              <a:cxnLst/>
              <a:rect l="l" t="t" r="r" b="b"/>
              <a:pathLst>
                <a:path w="2027736" h="1839379">
                  <a:moveTo>
                    <a:pt x="48975" y="0"/>
                  </a:moveTo>
                  <a:lnTo>
                    <a:pt x="1978761" y="0"/>
                  </a:lnTo>
                  <a:cubicBezTo>
                    <a:pt x="1991750" y="0"/>
                    <a:pt x="2004207" y="5160"/>
                    <a:pt x="2013391" y="14344"/>
                  </a:cubicBezTo>
                  <a:cubicBezTo>
                    <a:pt x="2022576" y="23529"/>
                    <a:pt x="2027736" y="35986"/>
                    <a:pt x="2027736" y="48975"/>
                  </a:cubicBezTo>
                  <a:lnTo>
                    <a:pt x="2027736" y="1790404"/>
                  </a:lnTo>
                  <a:cubicBezTo>
                    <a:pt x="2027736" y="1803393"/>
                    <a:pt x="2022576" y="1815850"/>
                    <a:pt x="2013391" y="1825034"/>
                  </a:cubicBezTo>
                  <a:cubicBezTo>
                    <a:pt x="2004207" y="1834219"/>
                    <a:pt x="1991750" y="1839379"/>
                    <a:pt x="1978761" y="1839379"/>
                  </a:cubicBezTo>
                  <a:lnTo>
                    <a:pt x="48975" y="1839379"/>
                  </a:lnTo>
                  <a:cubicBezTo>
                    <a:pt x="35986" y="1839379"/>
                    <a:pt x="23529" y="1834219"/>
                    <a:pt x="14344" y="1825034"/>
                  </a:cubicBezTo>
                  <a:cubicBezTo>
                    <a:pt x="5160" y="1815850"/>
                    <a:pt x="0" y="1803393"/>
                    <a:pt x="0" y="1790404"/>
                  </a:cubicBezTo>
                  <a:lnTo>
                    <a:pt x="0" y="48975"/>
                  </a:lnTo>
                  <a:cubicBezTo>
                    <a:pt x="0" y="35986"/>
                    <a:pt x="5160" y="23529"/>
                    <a:pt x="14344" y="14344"/>
                  </a:cubicBezTo>
                  <a:cubicBezTo>
                    <a:pt x="23529" y="5160"/>
                    <a:pt x="35986" y="0"/>
                    <a:pt x="48975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7736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70951" y="2497112"/>
            <a:ext cx="7588349" cy="7313173"/>
            <a:chOff x="0" y="0"/>
            <a:chExt cx="1908590" cy="18393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8590" cy="1839379"/>
            </a:xfrm>
            <a:custGeom>
              <a:avLst/>
              <a:gdLst/>
              <a:ahLst/>
              <a:cxnLst/>
              <a:rect l="l" t="t" r="r" b="b"/>
              <a:pathLst>
                <a:path w="1908590" h="1839379">
                  <a:moveTo>
                    <a:pt x="52032" y="0"/>
                  </a:moveTo>
                  <a:lnTo>
                    <a:pt x="1856558" y="0"/>
                  </a:lnTo>
                  <a:cubicBezTo>
                    <a:pt x="1870358" y="0"/>
                    <a:pt x="1883592" y="5482"/>
                    <a:pt x="1893350" y="15240"/>
                  </a:cubicBezTo>
                  <a:cubicBezTo>
                    <a:pt x="1903108" y="24998"/>
                    <a:pt x="1908590" y="38232"/>
                    <a:pt x="1908590" y="52032"/>
                  </a:cubicBezTo>
                  <a:lnTo>
                    <a:pt x="1908590" y="1787347"/>
                  </a:lnTo>
                  <a:cubicBezTo>
                    <a:pt x="1908590" y="1816083"/>
                    <a:pt x="1885295" y="1839379"/>
                    <a:pt x="1856558" y="1839379"/>
                  </a:cubicBezTo>
                  <a:lnTo>
                    <a:pt x="52032" y="1839379"/>
                  </a:lnTo>
                  <a:cubicBezTo>
                    <a:pt x="23296" y="1839379"/>
                    <a:pt x="0" y="1816083"/>
                    <a:pt x="0" y="1787347"/>
                  </a:cubicBezTo>
                  <a:lnTo>
                    <a:pt x="0" y="52032"/>
                  </a:lnTo>
                  <a:cubicBezTo>
                    <a:pt x="0" y="23296"/>
                    <a:pt x="23296" y="0"/>
                    <a:pt x="52032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08590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09950" y="833348"/>
            <a:ext cx="14668099" cy="94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7467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TÌM HÌNH TƯƠNG ỨNG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6044532" y="2089521"/>
            <a:ext cx="1256793" cy="1296878"/>
          </a:xfrm>
          <a:custGeom>
            <a:avLst/>
            <a:gdLst/>
            <a:ahLst/>
            <a:cxnLst/>
            <a:rect l="l" t="t" r="r" b="b"/>
            <a:pathLst>
              <a:path w="1256793" h="1296878">
                <a:moveTo>
                  <a:pt x="0" y="0"/>
                </a:moveTo>
                <a:lnTo>
                  <a:pt x="1256793" y="0"/>
                </a:lnTo>
                <a:lnTo>
                  <a:pt x="1256793" y="1296878"/>
                </a:lnTo>
                <a:lnTo>
                  <a:pt x="0" y="1296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18095" y="8385377"/>
            <a:ext cx="1951293" cy="1901623"/>
          </a:xfrm>
          <a:custGeom>
            <a:avLst/>
            <a:gdLst/>
            <a:ahLst/>
            <a:cxnLst/>
            <a:rect l="l" t="t" r="r" b="b"/>
            <a:pathLst>
              <a:path w="1951293" h="1901623">
                <a:moveTo>
                  <a:pt x="0" y="0"/>
                </a:moveTo>
                <a:lnTo>
                  <a:pt x="1951292" y="0"/>
                </a:lnTo>
                <a:lnTo>
                  <a:pt x="1951292" y="1901623"/>
                </a:lnTo>
                <a:lnTo>
                  <a:pt x="0" y="1901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1829" y="3168363"/>
            <a:ext cx="7026266" cy="5970671"/>
          </a:xfrm>
          <a:custGeom>
            <a:avLst/>
            <a:gdLst/>
            <a:ahLst/>
            <a:cxnLst/>
            <a:rect l="l" t="t" r="r" b="b"/>
            <a:pathLst>
              <a:path w="7026266" h="5970671">
                <a:moveTo>
                  <a:pt x="0" y="0"/>
                </a:moveTo>
                <a:lnTo>
                  <a:pt x="7026266" y="0"/>
                </a:lnTo>
                <a:lnTo>
                  <a:pt x="7026266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330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946862" y="3699758"/>
            <a:ext cx="6940011" cy="4977099"/>
          </a:xfrm>
          <a:custGeom>
            <a:avLst/>
            <a:gdLst/>
            <a:ahLst/>
            <a:cxnLst/>
            <a:rect l="l" t="t" r="r" b="b"/>
            <a:pathLst>
              <a:path w="6940011" h="4977099">
                <a:moveTo>
                  <a:pt x="0" y="0"/>
                </a:moveTo>
                <a:lnTo>
                  <a:pt x="6940011" y="0"/>
                </a:lnTo>
                <a:lnTo>
                  <a:pt x="6940011" y="4977098"/>
                </a:lnTo>
                <a:lnTo>
                  <a:pt x="0" y="49770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876" r="-23050"/>
            </a:stretch>
          </a:blipFill>
        </p:spPr>
      </p:sp>
    </p:spTree>
  </p:cSld>
  <p:clrMapOvr>
    <a:masterClrMapping/>
  </p:clrMapOvr>
  <p:transition>
    <p:cover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500036"/>
            <a:ext cx="16522664" cy="9508988"/>
            <a:chOff x="0" y="0"/>
            <a:chExt cx="4594396" cy="26441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4396" cy="2644129"/>
            </a:xfrm>
            <a:custGeom>
              <a:avLst/>
              <a:gdLst/>
              <a:ahLst/>
              <a:cxnLst/>
              <a:rect l="l" t="t" r="r" b="b"/>
              <a:pathLst>
                <a:path w="4594396" h="2644129">
                  <a:moveTo>
                    <a:pt x="23897" y="0"/>
                  </a:moveTo>
                  <a:lnTo>
                    <a:pt x="4570499" y="0"/>
                  </a:lnTo>
                  <a:cubicBezTo>
                    <a:pt x="4583697" y="0"/>
                    <a:pt x="4594396" y="10699"/>
                    <a:pt x="4594396" y="23897"/>
                  </a:cubicBezTo>
                  <a:lnTo>
                    <a:pt x="4594396" y="2620232"/>
                  </a:lnTo>
                  <a:cubicBezTo>
                    <a:pt x="4594396" y="2633430"/>
                    <a:pt x="4583697" y="2644129"/>
                    <a:pt x="4570499" y="2644129"/>
                  </a:cubicBezTo>
                  <a:lnTo>
                    <a:pt x="23897" y="2644129"/>
                  </a:lnTo>
                  <a:cubicBezTo>
                    <a:pt x="10699" y="2644129"/>
                    <a:pt x="0" y="2633430"/>
                    <a:pt x="0" y="2620232"/>
                  </a:cubicBezTo>
                  <a:lnTo>
                    <a:pt x="0" y="23897"/>
                  </a:lnTo>
                  <a:cubicBezTo>
                    <a:pt x="0" y="10699"/>
                    <a:pt x="10699" y="0"/>
                    <a:pt x="2389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4396" cy="2682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2611" y="585933"/>
            <a:ext cx="2098971" cy="2430388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41224" y="7669811"/>
            <a:ext cx="2946776" cy="2400283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36884" y="2770703"/>
            <a:ext cx="5050005" cy="5970671"/>
          </a:xfrm>
          <a:custGeom>
            <a:avLst/>
            <a:gdLst/>
            <a:ahLst/>
            <a:cxnLst/>
            <a:rect l="l" t="t" r="r" b="b"/>
            <a:pathLst>
              <a:path w="5050005" h="5970671">
                <a:moveTo>
                  <a:pt x="0" y="0"/>
                </a:moveTo>
                <a:lnTo>
                  <a:pt x="5050005" y="0"/>
                </a:lnTo>
                <a:lnTo>
                  <a:pt x="505000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550" r="-4309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15141" y="3206192"/>
            <a:ext cx="7738765" cy="4800666"/>
          </a:xfrm>
          <a:custGeom>
            <a:avLst/>
            <a:gdLst/>
            <a:ahLst/>
            <a:cxnLst/>
            <a:rect l="l" t="t" r="r" b="b"/>
            <a:pathLst>
              <a:path w="7738765" h="4800666">
                <a:moveTo>
                  <a:pt x="0" y="0"/>
                </a:moveTo>
                <a:lnTo>
                  <a:pt x="7738765" y="0"/>
                </a:lnTo>
                <a:lnTo>
                  <a:pt x="7738765" y="4800666"/>
                </a:lnTo>
                <a:lnTo>
                  <a:pt x="0" y="4800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000" r="-2647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99397" y="795483"/>
            <a:ext cx="10506653" cy="19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5"/>
              </a:lnSpc>
            </a:pPr>
            <a:r>
              <a:rPr lang="en-US" sz="8134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ĐÓNG MỞ NẮP HỘP THEO MÀU </a:t>
            </a: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1202" y="927461"/>
            <a:ext cx="16738098" cy="8947408"/>
            <a:chOff x="0" y="0"/>
            <a:chExt cx="4209896" cy="2250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897" cy="2250415"/>
            </a:xfrm>
            <a:custGeom>
              <a:avLst/>
              <a:gdLst/>
              <a:ahLst/>
              <a:cxnLst/>
              <a:rect l="l" t="t" r="r" b="b"/>
              <a:pathLst>
                <a:path w="4209897" h="2250415">
                  <a:moveTo>
                    <a:pt x="23589" y="0"/>
                  </a:moveTo>
                  <a:lnTo>
                    <a:pt x="4186307" y="0"/>
                  </a:lnTo>
                  <a:cubicBezTo>
                    <a:pt x="4192563" y="0"/>
                    <a:pt x="4198563" y="2485"/>
                    <a:pt x="4202987" y="6909"/>
                  </a:cubicBezTo>
                  <a:cubicBezTo>
                    <a:pt x="4207411" y="11333"/>
                    <a:pt x="4209897" y="17333"/>
                    <a:pt x="4209897" y="23589"/>
                  </a:cubicBezTo>
                  <a:lnTo>
                    <a:pt x="4209897" y="2226826"/>
                  </a:lnTo>
                  <a:cubicBezTo>
                    <a:pt x="4209897" y="2233082"/>
                    <a:pt x="4207411" y="2239082"/>
                    <a:pt x="4202987" y="2243506"/>
                  </a:cubicBezTo>
                  <a:cubicBezTo>
                    <a:pt x="4198563" y="2247929"/>
                    <a:pt x="4192563" y="2250415"/>
                    <a:pt x="4186307" y="2250415"/>
                  </a:cubicBezTo>
                  <a:lnTo>
                    <a:pt x="23589" y="2250415"/>
                  </a:lnTo>
                  <a:cubicBezTo>
                    <a:pt x="17333" y="2250415"/>
                    <a:pt x="11333" y="2247929"/>
                    <a:pt x="6909" y="2243506"/>
                  </a:cubicBezTo>
                  <a:cubicBezTo>
                    <a:pt x="2485" y="2239082"/>
                    <a:pt x="0" y="2233082"/>
                    <a:pt x="0" y="2226826"/>
                  </a:cubicBezTo>
                  <a:lnTo>
                    <a:pt x="0" y="23589"/>
                  </a:lnTo>
                  <a:cubicBezTo>
                    <a:pt x="0" y="17333"/>
                    <a:pt x="2485" y="11333"/>
                    <a:pt x="6909" y="6909"/>
                  </a:cubicBezTo>
                  <a:cubicBezTo>
                    <a:pt x="11333" y="2485"/>
                    <a:pt x="17333" y="0"/>
                    <a:pt x="23589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896" cy="2288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28727" y="125639"/>
            <a:ext cx="12066761" cy="1603646"/>
            <a:chOff x="0" y="0"/>
            <a:chExt cx="1198623" cy="159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8624" cy="159294"/>
            </a:xfrm>
            <a:custGeom>
              <a:avLst/>
              <a:gdLst/>
              <a:ahLst/>
              <a:cxnLst/>
              <a:rect l="l" t="t" r="r" b="b"/>
              <a:pathLst>
                <a:path w="1198624" h="159294">
                  <a:moveTo>
                    <a:pt x="1198624" y="0"/>
                  </a:moveTo>
                  <a:lnTo>
                    <a:pt x="0" y="0"/>
                  </a:lnTo>
                  <a:lnTo>
                    <a:pt x="101600" y="79647"/>
                  </a:lnTo>
                  <a:lnTo>
                    <a:pt x="0" y="159294"/>
                  </a:lnTo>
                  <a:lnTo>
                    <a:pt x="1198624" y="159294"/>
                  </a:lnTo>
                  <a:lnTo>
                    <a:pt x="1097024" y="79647"/>
                  </a:lnTo>
                  <a:lnTo>
                    <a:pt x="1198624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020823" cy="197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73581" y="2616378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52723" y="3029142"/>
            <a:ext cx="6468617" cy="5099693"/>
          </a:xfrm>
          <a:custGeom>
            <a:avLst/>
            <a:gdLst/>
            <a:ahLst/>
            <a:cxnLst/>
            <a:rect l="l" t="t" r="r" b="b"/>
            <a:pathLst>
              <a:path w="6468617" h="5099693">
                <a:moveTo>
                  <a:pt x="0" y="0"/>
                </a:moveTo>
                <a:lnTo>
                  <a:pt x="6468617" y="0"/>
                </a:lnTo>
                <a:lnTo>
                  <a:pt x="6468617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05" r="-6990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53978" y="3033152"/>
            <a:ext cx="2489169" cy="2568561"/>
          </a:xfrm>
          <a:custGeom>
            <a:avLst/>
            <a:gdLst/>
            <a:ahLst/>
            <a:cxnLst/>
            <a:rect l="l" t="t" r="r" b="b"/>
            <a:pathLst>
              <a:path w="2489169" h="2568561">
                <a:moveTo>
                  <a:pt x="0" y="0"/>
                </a:moveTo>
                <a:lnTo>
                  <a:pt x="2489170" y="0"/>
                </a:lnTo>
                <a:lnTo>
                  <a:pt x="2489170" y="2568562"/>
                </a:lnTo>
                <a:lnTo>
                  <a:pt x="0" y="2568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28727" y="454144"/>
            <a:ext cx="12066761" cy="119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4"/>
              </a:lnSpc>
            </a:pPr>
            <a:r>
              <a:rPr lang="en-US" sz="9466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MÚC POMPOM </a:t>
            </a:r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67</Words>
  <Application>Microsoft Office PowerPoint</Application>
  <PresentationFormat>Custom</PresentationFormat>
  <Paragraphs>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Open Sans Extra Bold</vt:lpstr>
      <vt:lpstr>Baloo Thambi</vt:lpstr>
      <vt:lpstr>Arial</vt:lpstr>
      <vt:lpstr>Calibri</vt:lpstr>
      <vt:lpstr>Pridi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HOẠT ĐỘNG VUI CHƠI NGOÀI TRỜI</dc:title>
  <dc:creator>user</dc:creator>
  <cp:lastModifiedBy>Hiền</cp:lastModifiedBy>
  <cp:revision>3</cp:revision>
  <dcterms:created xsi:type="dcterms:W3CDTF">2006-08-16T00:00:00Z</dcterms:created>
  <dcterms:modified xsi:type="dcterms:W3CDTF">2025-01-05T10:21:07Z</dcterms:modified>
  <dc:identifier>DAGbUV3p8cY</dc:identifier>
</cp:coreProperties>
</file>