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58" r:id="rId5"/>
    <p:sldId id="270" r:id="rId6"/>
    <p:sldId id="257" r:id="rId7"/>
    <p:sldId id="271" r:id="rId8"/>
    <p:sldId id="272" r:id="rId9"/>
    <p:sldId id="273" r:id="rId10"/>
    <p:sldId id="274" r:id="rId11"/>
    <p:sldId id="263" r:id="rId12"/>
    <p:sldId id="275" r:id="rId13"/>
    <p:sldId id="276" r:id="rId14"/>
    <p:sldId id="277" r:id="rId15"/>
    <p:sldId id="278" r:id="rId16"/>
    <p:sldId id="266" r:id="rId17"/>
    <p:sldId id="267" r:id="rId18"/>
    <p:sldId id="280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8E4-544D-4FC2-8CD7-8E4D7ADAA8A7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1357-5CD0-48D9-B2CB-195B17A069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261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8E4-544D-4FC2-8CD7-8E4D7ADAA8A7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1357-5CD0-48D9-B2CB-195B17A069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40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8E4-544D-4FC2-8CD7-8E4D7ADAA8A7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1357-5CD0-48D9-B2CB-195B17A069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301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8E4-544D-4FC2-8CD7-8E4D7ADAA8A7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1357-5CD0-48D9-B2CB-195B17A069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254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8E4-544D-4FC2-8CD7-8E4D7ADAA8A7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1357-5CD0-48D9-B2CB-195B17A069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965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8E4-544D-4FC2-8CD7-8E4D7ADAA8A7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1357-5CD0-48D9-B2CB-195B17A069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98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8E4-544D-4FC2-8CD7-8E4D7ADAA8A7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1357-5CD0-48D9-B2CB-195B17A069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56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8E4-544D-4FC2-8CD7-8E4D7ADAA8A7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1357-5CD0-48D9-B2CB-195B17A069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999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8E4-544D-4FC2-8CD7-8E4D7ADAA8A7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1357-5CD0-48D9-B2CB-195B17A069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400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8E4-544D-4FC2-8CD7-8E4D7ADAA8A7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1357-5CD0-48D9-B2CB-195B17A069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5200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8E4-544D-4FC2-8CD7-8E4D7ADAA8A7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1357-5CD0-48D9-B2CB-195B17A069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7721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1D8E4-544D-4FC2-8CD7-8E4D7ADAA8A7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21357-5CD0-48D9-B2CB-195B17A069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298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6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674" y="2063931"/>
            <a:ext cx="8464732" cy="2299062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TỔ CHỨC GIỜ ĂN CỦA BÉ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25-36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501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654E31-A82F-49A2-A53B-BC5F2A41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87" r="19130"/>
          <a:stretch/>
        </p:blipFill>
        <p:spPr>
          <a:xfrm>
            <a:off x="233253" y="821635"/>
            <a:ext cx="4822089" cy="3355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09237-0C48-4D4C-8ABF-1F0792A7D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22" r="1087"/>
          <a:stretch/>
        </p:blipFill>
        <p:spPr>
          <a:xfrm>
            <a:off x="5230697" y="2602603"/>
            <a:ext cx="6696260" cy="377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80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816" y="1196214"/>
            <a:ext cx="4857206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B84D6-939E-47CE-98B0-9A6EC8FE1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4" r="10596"/>
          <a:stretch/>
        </p:blipFill>
        <p:spPr>
          <a:xfrm>
            <a:off x="367097" y="1196214"/>
            <a:ext cx="5106051" cy="2842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34D1CE-9F2A-4F81-BEE2-1A5CF084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406" y="3247714"/>
            <a:ext cx="6096000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0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20A82C-9F89-4DE8-93C3-EB4301EA8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14" y="489875"/>
            <a:ext cx="6520069" cy="293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8ED36D-09DF-4DB8-905F-BAC167753B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911"/>
          <a:stretch/>
        </p:blipFill>
        <p:spPr>
          <a:xfrm>
            <a:off x="4585253" y="3529386"/>
            <a:ext cx="5671931" cy="30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8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B621AB-8119-4914-8536-2FC620E8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452" y="202509"/>
            <a:ext cx="7262191" cy="3273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158BE-6685-4A32-9A03-7AB9E473F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626" y="3596890"/>
            <a:ext cx="6785113" cy="305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78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CB63C-40C7-4503-8014-125BCE723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739"/>
          <a:stretch/>
        </p:blipFill>
        <p:spPr>
          <a:xfrm>
            <a:off x="901149" y="415569"/>
            <a:ext cx="5565912" cy="3013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3A5697-34D6-4C0E-9642-0941C64CAE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79"/>
          <a:stretch/>
        </p:blipFill>
        <p:spPr>
          <a:xfrm>
            <a:off x="4770783" y="3635725"/>
            <a:ext cx="6188764" cy="30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87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AAFB42-2B62-41A5-B2D2-915B7A7DB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65"/>
          <a:stretch/>
        </p:blipFill>
        <p:spPr>
          <a:xfrm>
            <a:off x="702363" y="329041"/>
            <a:ext cx="4967319" cy="3179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458A8A-0B75-4F46-B9CB-F39D811B4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6" r="20761"/>
          <a:stretch/>
        </p:blipFill>
        <p:spPr>
          <a:xfrm>
            <a:off x="6228523" y="331147"/>
            <a:ext cx="5446644" cy="3176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102FD6-765A-4028-977E-071ED4C75E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0" r="10760"/>
          <a:stretch/>
        </p:blipFill>
        <p:spPr>
          <a:xfrm>
            <a:off x="3127513" y="3635768"/>
            <a:ext cx="5353879" cy="28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9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9778" y="1440654"/>
            <a:ext cx="401247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849DA2-03C9-4A2A-B6A6-73E630CBA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29455"/>
            <a:ext cx="6096000" cy="2747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A67DC-432D-4369-B147-9D796E2CB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992" y="3677168"/>
            <a:ext cx="6453808" cy="290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91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</p:spPr>
        <p:txBody>
          <a:bodyPr>
            <a:normAutofit/>
          </a:bodyPr>
          <a:lstStyle/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bé tự dẹp chén,muỗng, yếm sau khi ăn xong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BD8618-8B01-4BAD-A3C2-5DF14263C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20" t="17561" r="20009" b="-1169"/>
          <a:stretch/>
        </p:blipFill>
        <p:spPr>
          <a:xfrm>
            <a:off x="662609" y="1736032"/>
            <a:ext cx="3682085" cy="3167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303860-18A5-4FEA-9B2D-5235B14EDD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36" r="27887"/>
          <a:stretch/>
        </p:blipFill>
        <p:spPr>
          <a:xfrm>
            <a:off x="4344694" y="1736033"/>
            <a:ext cx="3957922" cy="31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0A36FD-92A7-427A-80B6-37982A47DB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96" r="22609"/>
          <a:stretch/>
        </p:blipFill>
        <p:spPr>
          <a:xfrm>
            <a:off x="8302616" y="1738046"/>
            <a:ext cx="3051184" cy="31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23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8ACE-8379-4876-B834-9742D885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256F6-452B-47FD-98C2-7346E534C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741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0" y="365125"/>
            <a:ext cx="9702800" cy="4613275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hoa,khăn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..)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6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E19CF-2875-4B51-9241-BB314ACD5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3895" y="1454564"/>
            <a:ext cx="4648199" cy="1603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DD6E6-851A-4B68-812F-BD373C52F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69" y="531950"/>
            <a:ext cx="6426731" cy="2897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6E8C01-04EB-403D-8B41-614DFD6BF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522" y="3644739"/>
            <a:ext cx="6649277" cy="299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99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2422" y="1371599"/>
            <a:ext cx="5031377" cy="1149531"/>
          </a:xfrm>
        </p:spPr>
        <p:txBody>
          <a:bodyPr>
            <a:noAutofit/>
          </a:bodyPr>
          <a:lstStyle/>
          <a:p>
            <a:pPr algn="ctr"/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F7C23B-61F3-4CB1-86DF-AC4BA8ED3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21"/>
          <a:stretch/>
        </p:blipFill>
        <p:spPr>
          <a:xfrm>
            <a:off x="5552661" y="3558977"/>
            <a:ext cx="5442195" cy="3036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7EFA7E-AA10-47A0-909A-7ED65779F5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853"/>
          <a:stretch/>
        </p:blipFill>
        <p:spPr>
          <a:xfrm>
            <a:off x="366744" y="531950"/>
            <a:ext cx="5729256" cy="28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29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6DEA8-018D-4D28-8493-23D7830E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785" y="915917"/>
            <a:ext cx="5761382" cy="118537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F2900-74FE-40C2-BA68-D59C16CF3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1" r="24195"/>
          <a:stretch/>
        </p:blipFill>
        <p:spPr>
          <a:xfrm>
            <a:off x="332218" y="1508607"/>
            <a:ext cx="5564999" cy="368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3F94A3-C536-433B-A1C7-B74DF28F88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717"/>
          <a:stretch/>
        </p:blipFill>
        <p:spPr>
          <a:xfrm>
            <a:off x="6096000" y="2726596"/>
            <a:ext cx="5797674" cy="388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5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9313" y="524150"/>
            <a:ext cx="463949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8A0D71-F8B9-45E1-9C03-4166EFDB6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30" r="15109"/>
          <a:stretch/>
        </p:blipFill>
        <p:spPr>
          <a:xfrm>
            <a:off x="723196" y="362986"/>
            <a:ext cx="4918694" cy="4368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29ED4D-DFD7-48BC-A951-8CAEDBB8CF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99" r="25653"/>
          <a:stretch/>
        </p:blipFill>
        <p:spPr>
          <a:xfrm>
            <a:off x="6432979" y="2260531"/>
            <a:ext cx="5035825" cy="43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42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1025-2569-4A32-B00F-AAFB8304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583" y="1342089"/>
            <a:ext cx="5367130" cy="988323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C8159-C662-45D3-A568-21F4FBF32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17" y="462270"/>
            <a:ext cx="6096001" cy="2747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6B250B-70BF-4C60-8C79-6ED536E98E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3" r="11876"/>
          <a:stretch/>
        </p:blipFill>
        <p:spPr>
          <a:xfrm>
            <a:off x="4890053" y="3429000"/>
            <a:ext cx="6096001" cy="331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24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9C906-83E2-491A-AAEE-0B34A05F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916" y="179595"/>
            <a:ext cx="4436165" cy="1185379"/>
          </a:xfrm>
        </p:spPr>
        <p:txBody>
          <a:bodyPr>
            <a:normAutofit fontScale="90000"/>
          </a:bodyPr>
          <a:lstStyle/>
          <a:p>
            <a:pPr algn="ctr"/>
            <a:r>
              <a:rPr lang="vi-VN" dirty="0"/>
              <a:t>Cô chia đồ ăn cho các bé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087E2-EF8D-4A45-8890-1ABE344CC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01" y="1722783"/>
            <a:ext cx="10083597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5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AE0DAF-2B20-4CE8-80AD-5B2DC1F43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71" r="4239"/>
          <a:stretch/>
        </p:blipFill>
        <p:spPr>
          <a:xfrm>
            <a:off x="437322" y="1889729"/>
            <a:ext cx="5310872" cy="2820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EEE41F-BF25-45F0-93DE-24A3B7B0BA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4" r="6961"/>
          <a:stretch/>
        </p:blipFill>
        <p:spPr>
          <a:xfrm>
            <a:off x="5936973" y="1889729"/>
            <a:ext cx="6093806" cy="282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35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160</Words>
  <Application>Microsoft Office PowerPoint</Application>
  <PresentationFormat>Widescreen</PresentationFormat>
  <Paragraphs>11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HOẠT ĐỘNG TỔ CHỨC GIỜ ĂN CỦA BÉ Lớp: 25-36 tháng</vt:lpstr>
      <vt:lpstr>Mục đích yêu cầu: - Trẻ chấp nhận cho cô rửa tay- lau mặt - Trẻ biết phụ cô dọn bàn ăn(bình hoa,khăn giấy, xếp muỗng..) - Trẻ biết ngồi ngay ngắn vào bản và tự xúc ăn bằng tay phải.</vt:lpstr>
      <vt:lpstr>PowerPoint Presentation</vt:lpstr>
      <vt:lpstr> Bạn Trí Dũng và Minh Huy giúp cô lấy bình hoa để vào bàn ăn.</vt:lpstr>
      <vt:lpstr>Bạn Bối và bạn Thiên Ân lấy hộp khăn giấy để vào bàn ăn.</vt:lpstr>
      <vt:lpstr>Các con phụ cô bày khăn vào bàn ăn.</vt:lpstr>
      <vt:lpstr>Các bé sắp muỗng và đĩa trên bàn ăn</vt:lpstr>
      <vt:lpstr>Cô chia đồ ăn cho các bé</vt:lpstr>
      <vt:lpstr>PowerPoint Presentation</vt:lpstr>
      <vt:lpstr>PowerPoint Presentation</vt:lpstr>
      <vt:lpstr>Các con tự vào bàn ăn </vt:lpstr>
      <vt:lpstr>PowerPoint Presentation</vt:lpstr>
      <vt:lpstr>PowerPoint Presentation</vt:lpstr>
      <vt:lpstr>PowerPoint Presentation</vt:lpstr>
      <vt:lpstr>PowerPoint Presentation</vt:lpstr>
      <vt:lpstr>Cô hỗ trợ những bé ăn chậm</vt:lpstr>
      <vt:lpstr>Các bé tự dẹp chén,muỗng, yếm sau khi ăn xong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TỔ CHỨC GIỜ ĂN CỦA BÉ Lớp: 25-36 tháng</dc:title>
  <dc:creator>hp</dc:creator>
  <cp:lastModifiedBy>Hiền</cp:lastModifiedBy>
  <cp:revision>10</cp:revision>
  <dcterms:created xsi:type="dcterms:W3CDTF">2024-10-05T12:33:55Z</dcterms:created>
  <dcterms:modified xsi:type="dcterms:W3CDTF">2025-02-12T13:09:02Z</dcterms:modified>
</cp:coreProperties>
</file>