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Pridi" charset="1" panose="00000500000000000000"/>
      <p:regular r:id="rId17"/>
    </p:embeddedFont>
    <p:embeddedFont>
      <p:font typeface="Open Sans Extra Bold" charset="1" panose="020B0906030804020204"/>
      <p:regular r:id="rId18"/>
    </p:embeddedFont>
    <p:embeddedFont>
      <p:font typeface="Baloo Thambi" charset="1" panose="030809020403020202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37.jpeg" Type="http://schemas.openxmlformats.org/officeDocument/2006/relationships/image"/><Relationship Id="rId23" Target="../media/aAFYGaFB-Bk.mp3" Type="http://schemas.microsoft.com/office/2007/relationships/media"/><Relationship Id="rId24" Target="../media/aAFYGaFB-Bk.mp3" Type="http://schemas.openxmlformats.org/officeDocument/2006/relationships/audio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23.png" Type="http://schemas.openxmlformats.org/officeDocument/2006/relationships/image"/><Relationship Id="rId7" Target="../media/image2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15.png" Type="http://schemas.openxmlformats.org/officeDocument/2006/relationships/image"/><Relationship Id="rId15" Target="../media/image16.svg" Type="http://schemas.openxmlformats.org/officeDocument/2006/relationships/image"/><Relationship Id="rId16" Target="../media/image13.png" Type="http://schemas.openxmlformats.org/officeDocument/2006/relationships/image"/><Relationship Id="rId17" Target="../media/image14.svg" Type="http://schemas.openxmlformats.org/officeDocument/2006/relationships/image"/><Relationship Id="rId18" Target="../media/image11.png" Type="http://schemas.openxmlformats.org/officeDocument/2006/relationships/image"/><Relationship Id="rId19" Target="../media/image12.svg" Type="http://schemas.openxmlformats.org/officeDocument/2006/relationships/image"/><Relationship Id="rId2" Target="../media/image1.png" Type="http://schemas.openxmlformats.org/officeDocument/2006/relationships/image"/><Relationship Id="rId20" Target="../media/image9.png" Type="http://schemas.openxmlformats.org/officeDocument/2006/relationships/image"/><Relationship Id="rId21" Target="../media/image10.svg" Type="http://schemas.openxmlformats.org/officeDocument/2006/relationships/image"/><Relationship Id="rId22" Target="../media/image25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26.pn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2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1.png" Type="http://schemas.openxmlformats.org/officeDocument/2006/relationships/image"/><Relationship Id="rId17" Target="../media/image12.svg" Type="http://schemas.openxmlformats.org/officeDocument/2006/relationships/image"/><Relationship Id="rId18" Target="../media/image28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31.pn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2459" y="-10287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77607" y="675143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3924" y="862403"/>
            <a:ext cx="15240152" cy="8562194"/>
          </a:xfrm>
          <a:custGeom>
            <a:avLst/>
            <a:gdLst/>
            <a:ahLst/>
            <a:cxnLst/>
            <a:rect r="r" b="b" t="t" l="l"/>
            <a:pathLst>
              <a:path h="8562194" w="15240152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110393" y="1800108"/>
            <a:ext cx="12067213" cy="6686783"/>
            <a:chOff x="0" y="0"/>
            <a:chExt cx="2850029" cy="15792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50029" cy="1579282"/>
            </a:xfrm>
            <a:custGeom>
              <a:avLst/>
              <a:gdLst/>
              <a:ahLst/>
              <a:cxnLst/>
              <a:rect r="r" b="b" t="t" l="l"/>
              <a:pathLst>
                <a:path h="1579282" w="2850029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173307">
            <a:off x="12536359" y="7069482"/>
            <a:ext cx="1254944" cy="1223000"/>
          </a:xfrm>
          <a:custGeom>
            <a:avLst/>
            <a:gdLst/>
            <a:ahLst/>
            <a:cxnLst/>
            <a:rect r="r" b="b" t="t" l="l"/>
            <a:pathLst>
              <a:path h="1223000" w="1254944">
                <a:moveTo>
                  <a:pt x="0" y="0"/>
                </a:moveTo>
                <a:lnTo>
                  <a:pt x="1254944" y="0"/>
                </a:lnTo>
                <a:lnTo>
                  <a:pt x="1254944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0045" y="134487"/>
            <a:ext cx="1257309" cy="1455832"/>
          </a:xfrm>
          <a:custGeom>
            <a:avLst/>
            <a:gdLst/>
            <a:ahLst/>
            <a:cxnLst/>
            <a:rect r="r" b="b" t="t" l="l"/>
            <a:pathLst>
              <a:path h="1455832" w="1257309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11310">
            <a:off x="2575703" y="1515660"/>
            <a:ext cx="1853276" cy="1846537"/>
          </a:xfrm>
          <a:custGeom>
            <a:avLst/>
            <a:gdLst/>
            <a:ahLst/>
            <a:cxnLst/>
            <a:rect r="r" b="b" t="t" l="l"/>
            <a:pathLst>
              <a:path h="1846537" w="1853276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27578" y="7400827"/>
            <a:ext cx="1885713" cy="1313142"/>
          </a:xfrm>
          <a:custGeom>
            <a:avLst/>
            <a:gdLst/>
            <a:ahLst/>
            <a:cxnLst/>
            <a:rect r="r" b="b" t="t" l="l"/>
            <a:pathLst>
              <a:path h="1313142" w="1885713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336770" y="3697765"/>
            <a:ext cx="11614459" cy="2713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05"/>
              </a:lnSpc>
            </a:pPr>
            <a:r>
              <a:rPr lang="en-US" sz="11081">
                <a:solidFill>
                  <a:srgbClr val="483A00"/>
                </a:solidFill>
                <a:latin typeface="Pridi"/>
                <a:ea typeface="Pridi"/>
                <a:cs typeface="Pridi"/>
                <a:sym typeface="Pridi"/>
              </a:rPr>
              <a:t>HOẠT ĐỘNG VUI CHƠI TRONG LỚP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611556" y="7231177"/>
            <a:ext cx="7029892" cy="899611"/>
            <a:chOff x="0" y="0"/>
            <a:chExt cx="1851494" cy="23693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851494" cy="236934"/>
            </a:xfrm>
            <a:custGeom>
              <a:avLst/>
              <a:gdLst/>
              <a:ahLst/>
              <a:cxnLst/>
              <a:rect r="r" b="b" t="t" l="l"/>
              <a:pathLst>
                <a:path h="236934" w="1851494">
                  <a:moveTo>
                    <a:pt x="31937" y="0"/>
                  </a:moveTo>
                  <a:lnTo>
                    <a:pt x="1819557" y="0"/>
                  </a:lnTo>
                  <a:cubicBezTo>
                    <a:pt x="1837195" y="0"/>
                    <a:pt x="1851494" y="14299"/>
                    <a:pt x="1851494" y="31937"/>
                  </a:cubicBezTo>
                  <a:lnTo>
                    <a:pt x="1851494" y="204997"/>
                  </a:lnTo>
                  <a:cubicBezTo>
                    <a:pt x="1851494" y="222636"/>
                    <a:pt x="1837195" y="236934"/>
                    <a:pt x="1819557" y="236934"/>
                  </a:cubicBezTo>
                  <a:lnTo>
                    <a:pt x="31937" y="236934"/>
                  </a:lnTo>
                  <a:cubicBezTo>
                    <a:pt x="14299" y="236934"/>
                    <a:pt x="0" y="222636"/>
                    <a:pt x="0" y="204997"/>
                  </a:cubicBezTo>
                  <a:lnTo>
                    <a:pt x="0" y="31937"/>
                  </a:lnTo>
                  <a:cubicBezTo>
                    <a:pt x="0" y="14299"/>
                    <a:pt x="14299" y="0"/>
                    <a:pt x="319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851494" cy="275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5920126" y="7120876"/>
            <a:ext cx="6447748" cy="1120214"/>
            <a:chOff x="0" y="0"/>
            <a:chExt cx="1698172" cy="2950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698173" cy="295036"/>
            </a:xfrm>
            <a:custGeom>
              <a:avLst/>
              <a:gdLst/>
              <a:ahLst/>
              <a:cxnLst/>
              <a:rect r="r" b="b" t="t" l="l"/>
              <a:pathLst>
                <a:path h="295036" w="1698173">
                  <a:moveTo>
                    <a:pt x="13208" y="0"/>
                  </a:moveTo>
                  <a:lnTo>
                    <a:pt x="1684965" y="0"/>
                  </a:lnTo>
                  <a:cubicBezTo>
                    <a:pt x="1688468" y="0"/>
                    <a:pt x="1691827" y="1392"/>
                    <a:pt x="1694304" y="3868"/>
                  </a:cubicBezTo>
                  <a:cubicBezTo>
                    <a:pt x="1696781" y="6345"/>
                    <a:pt x="1698173" y="9705"/>
                    <a:pt x="1698173" y="13208"/>
                  </a:cubicBezTo>
                  <a:lnTo>
                    <a:pt x="1698173" y="281828"/>
                  </a:lnTo>
                  <a:cubicBezTo>
                    <a:pt x="1698173" y="289122"/>
                    <a:pt x="1692259" y="295036"/>
                    <a:pt x="1684965" y="295036"/>
                  </a:cubicBezTo>
                  <a:lnTo>
                    <a:pt x="13208" y="295036"/>
                  </a:lnTo>
                  <a:cubicBezTo>
                    <a:pt x="5913" y="295036"/>
                    <a:pt x="0" y="289122"/>
                    <a:pt x="0" y="281828"/>
                  </a:cubicBezTo>
                  <a:lnTo>
                    <a:pt x="0" y="13208"/>
                  </a:lnTo>
                  <a:cubicBezTo>
                    <a:pt x="0" y="9705"/>
                    <a:pt x="1392" y="6345"/>
                    <a:pt x="3868" y="3868"/>
                  </a:cubicBezTo>
                  <a:cubicBezTo>
                    <a:pt x="6345" y="1392"/>
                    <a:pt x="9705" y="0"/>
                    <a:pt x="13208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85725"/>
              <a:ext cx="1698172" cy="38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579"/>
                </a:lnSpc>
              </a:pPr>
              <a:r>
                <a:rPr lang="en-US" sz="4699">
                  <a:solidFill>
                    <a:srgbClr val="483A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LỚP 25 - 36 THÁNG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403428">
            <a:off x="13688137" y="1465407"/>
            <a:ext cx="1993808" cy="2057400"/>
          </a:xfrm>
          <a:custGeom>
            <a:avLst/>
            <a:gdLst/>
            <a:ahLst/>
            <a:cxnLst/>
            <a:rect r="r" b="b" t="t" l="l"/>
            <a:pathLst>
              <a:path h="2057400" w="1993808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417858">
            <a:off x="13973887" y="6993803"/>
            <a:ext cx="1741724" cy="1767432"/>
          </a:xfrm>
          <a:custGeom>
            <a:avLst/>
            <a:gdLst/>
            <a:ahLst/>
            <a:cxnLst/>
            <a:rect r="r" b="b" t="t" l="l"/>
            <a:pathLst>
              <a:path h="1767432" w="1741724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7271">
            <a:off x="626238" y="4580441"/>
            <a:ext cx="1637406" cy="1708868"/>
          </a:xfrm>
          <a:custGeom>
            <a:avLst/>
            <a:gdLst/>
            <a:ahLst/>
            <a:cxnLst/>
            <a:rect r="r" b="b" t="t" l="l"/>
            <a:pathLst>
              <a:path h="1708868" w="1637406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808354">
            <a:off x="16000291" y="3907893"/>
            <a:ext cx="1463768" cy="1930629"/>
          </a:xfrm>
          <a:custGeom>
            <a:avLst/>
            <a:gdLst/>
            <a:ahLst/>
            <a:cxnLst/>
            <a:rect r="r" b="b" t="t" l="l"/>
            <a:pathLst>
              <a:path h="1930629" w="1463768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23" id="23">
            <a:hlinkClick action="ppaction://media"/>
          </p:cNvPr>
          <p:cNvPicPr>
            <a:picLocks noChangeAspect="true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>
                  <p14:trim st="0.0000" end="2360.514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23"/>
                </p:tgtEl>
              </p:cBhvr>
            </p:cmd>
            <p:audio>
              <p:cMediaNode vol="100000" showWhenStopped="false">
                <p:cTn/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00036"/>
            <a:ext cx="16522664" cy="9508988"/>
            <a:chOff x="0" y="0"/>
            <a:chExt cx="4594396" cy="26441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94396" cy="2644129"/>
            </a:xfrm>
            <a:custGeom>
              <a:avLst/>
              <a:gdLst/>
              <a:ahLst/>
              <a:cxnLst/>
              <a:rect r="r" b="b" t="t" l="l"/>
              <a:pathLst>
                <a:path h="2644129" w="4594396">
                  <a:moveTo>
                    <a:pt x="23897" y="0"/>
                  </a:moveTo>
                  <a:lnTo>
                    <a:pt x="4570499" y="0"/>
                  </a:lnTo>
                  <a:cubicBezTo>
                    <a:pt x="4583697" y="0"/>
                    <a:pt x="4594396" y="10699"/>
                    <a:pt x="4594396" y="23897"/>
                  </a:cubicBezTo>
                  <a:lnTo>
                    <a:pt x="4594396" y="2620232"/>
                  </a:lnTo>
                  <a:cubicBezTo>
                    <a:pt x="4594396" y="2633430"/>
                    <a:pt x="4583697" y="2644129"/>
                    <a:pt x="4570499" y="2644129"/>
                  </a:cubicBezTo>
                  <a:lnTo>
                    <a:pt x="23897" y="2644129"/>
                  </a:lnTo>
                  <a:cubicBezTo>
                    <a:pt x="10699" y="2644129"/>
                    <a:pt x="0" y="2633430"/>
                    <a:pt x="0" y="2620232"/>
                  </a:cubicBezTo>
                  <a:lnTo>
                    <a:pt x="0" y="23897"/>
                  </a:lnTo>
                  <a:cubicBezTo>
                    <a:pt x="0" y="10699"/>
                    <a:pt x="10699" y="0"/>
                    <a:pt x="2389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594396" cy="26822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52611" y="585933"/>
            <a:ext cx="2098971" cy="2430388"/>
          </a:xfrm>
          <a:custGeom>
            <a:avLst/>
            <a:gdLst/>
            <a:ahLst/>
            <a:cxnLst/>
            <a:rect r="r" b="b" t="t" l="l"/>
            <a:pathLst>
              <a:path h="2430388" w="2098971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41224" y="7669811"/>
            <a:ext cx="2946776" cy="2400283"/>
          </a:xfrm>
          <a:custGeom>
            <a:avLst/>
            <a:gdLst/>
            <a:ahLst/>
            <a:cxnLst/>
            <a:rect r="r" b="b" t="t" l="l"/>
            <a:pathLst>
              <a:path h="2400283" w="2946776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93371" y="3063931"/>
            <a:ext cx="11301259" cy="5806022"/>
          </a:xfrm>
          <a:custGeom>
            <a:avLst/>
            <a:gdLst/>
            <a:ahLst/>
            <a:cxnLst/>
            <a:rect r="r" b="b" t="t" l="l"/>
            <a:pathLst>
              <a:path h="5806022" w="11301259">
                <a:moveTo>
                  <a:pt x="0" y="0"/>
                </a:moveTo>
                <a:lnTo>
                  <a:pt x="11301258" y="0"/>
                </a:lnTo>
                <a:lnTo>
                  <a:pt x="11301258" y="5806022"/>
                </a:lnTo>
                <a:lnTo>
                  <a:pt x="0" y="58060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615691" y="1394749"/>
            <a:ext cx="13474065" cy="1022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5"/>
              </a:lnSpc>
            </a:pPr>
            <a:r>
              <a:rPr lang="en-US" sz="8134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LUỒN DÂY QUA ỐNG HÚT</a:t>
            </a:r>
          </a:p>
        </p:txBody>
      </p:sp>
    </p:spTree>
  </p:cSld>
  <p:clrMapOvr>
    <a:masterClrMapping/>
  </p:clrMapOvr>
  <p:transition spd="fast">
    <p:cover dir="d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E2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225466" y="3568755"/>
            <a:ext cx="9837068" cy="3149490"/>
            <a:chOff x="0" y="0"/>
            <a:chExt cx="2474178" cy="7921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74178" cy="792147"/>
            </a:xfrm>
            <a:custGeom>
              <a:avLst/>
              <a:gdLst/>
              <a:ahLst/>
              <a:cxnLst/>
              <a:rect r="r" b="b" t="t" l="l"/>
              <a:pathLst>
                <a:path h="792147" w="2474178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468667">
            <a:off x="1681091" y="6718245"/>
            <a:ext cx="1741724" cy="1767432"/>
          </a:xfrm>
          <a:custGeom>
            <a:avLst/>
            <a:gdLst/>
            <a:ahLst/>
            <a:cxnLst/>
            <a:rect r="r" b="b" t="t" l="l"/>
            <a:pathLst>
              <a:path h="1767432" w="1741724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565059">
            <a:off x="14560121" y="1235976"/>
            <a:ext cx="1954592" cy="1904838"/>
          </a:xfrm>
          <a:custGeom>
            <a:avLst/>
            <a:gdLst/>
            <a:ahLst/>
            <a:cxnLst/>
            <a:rect r="r" b="b" t="t" l="l"/>
            <a:pathLst>
              <a:path h="1904838" w="1954592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513147">
            <a:off x="15144137" y="6436838"/>
            <a:ext cx="2115163" cy="2182626"/>
          </a:xfrm>
          <a:custGeom>
            <a:avLst/>
            <a:gdLst/>
            <a:ahLst/>
            <a:cxnLst/>
            <a:rect r="r" b="b" t="t" l="l"/>
            <a:pathLst>
              <a:path h="2182626" w="2115163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4633">
            <a:off x="1727627" y="1214460"/>
            <a:ext cx="1648651" cy="2174479"/>
          </a:xfrm>
          <a:custGeom>
            <a:avLst/>
            <a:gdLst/>
            <a:ahLst/>
            <a:cxnLst/>
            <a:rect r="r" b="b" t="t" l="l"/>
            <a:pathLst>
              <a:path h="2174479" w="1648651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04607" y="4671686"/>
            <a:ext cx="9078787" cy="1191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03"/>
              </a:lnSpc>
            </a:pPr>
            <a:r>
              <a:rPr lang="en-US" sz="9466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THANK YOU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387612" y="5254530"/>
            <a:ext cx="1853276" cy="1846537"/>
          </a:xfrm>
          <a:custGeom>
            <a:avLst/>
            <a:gdLst/>
            <a:ahLst/>
            <a:cxnLst/>
            <a:rect r="r" b="b" t="t" l="l"/>
            <a:pathLst>
              <a:path h="1846537" w="1853276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5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21202" y="927461"/>
            <a:ext cx="16738098" cy="8947408"/>
            <a:chOff x="0" y="0"/>
            <a:chExt cx="4209896" cy="22504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09897" cy="2250415"/>
            </a:xfrm>
            <a:custGeom>
              <a:avLst/>
              <a:gdLst/>
              <a:ahLst/>
              <a:cxnLst/>
              <a:rect r="r" b="b" t="t" l="l"/>
              <a:pathLst>
                <a:path h="2250415" w="4209897">
                  <a:moveTo>
                    <a:pt x="23589" y="0"/>
                  </a:moveTo>
                  <a:lnTo>
                    <a:pt x="4186307" y="0"/>
                  </a:lnTo>
                  <a:cubicBezTo>
                    <a:pt x="4192563" y="0"/>
                    <a:pt x="4198563" y="2485"/>
                    <a:pt x="4202987" y="6909"/>
                  </a:cubicBezTo>
                  <a:cubicBezTo>
                    <a:pt x="4207411" y="11333"/>
                    <a:pt x="4209897" y="17333"/>
                    <a:pt x="4209897" y="23589"/>
                  </a:cubicBezTo>
                  <a:lnTo>
                    <a:pt x="4209897" y="2226826"/>
                  </a:lnTo>
                  <a:cubicBezTo>
                    <a:pt x="4209897" y="2233082"/>
                    <a:pt x="4207411" y="2239082"/>
                    <a:pt x="4202987" y="2243506"/>
                  </a:cubicBezTo>
                  <a:cubicBezTo>
                    <a:pt x="4198563" y="2247929"/>
                    <a:pt x="4192563" y="2250415"/>
                    <a:pt x="4186307" y="2250415"/>
                  </a:cubicBezTo>
                  <a:lnTo>
                    <a:pt x="23589" y="2250415"/>
                  </a:lnTo>
                  <a:cubicBezTo>
                    <a:pt x="17333" y="2250415"/>
                    <a:pt x="11333" y="2247929"/>
                    <a:pt x="6909" y="2243506"/>
                  </a:cubicBezTo>
                  <a:cubicBezTo>
                    <a:pt x="2485" y="2239082"/>
                    <a:pt x="0" y="2233082"/>
                    <a:pt x="0" y="2226826"/>
                  </a:cubicBezTo>
                  <a:lnTo>
                    <a:pt x="0" y="23589"/>
                  </a:lnTo>
                  <a:cubicBezTo>
                    <a:pt x="0" y="17333"/>
                    <a:pt x="2485" y="11333"/>
                    <a:pt x="6909" y="6909"/>
                  </a:cubicBezTo>
                  <a:cubicBezTo>
                    <a:pt x="11333" y="2485"/>
                    <a:pt x="17333" y="0"/>
                    <a:pt x="23589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09896" cy="22885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128727" y="125639"/>
            <a:ext cx="12066761" cy="1603646"/>
            <a:chOff x="0" y="0"/>
            <a:chExt cx="1198623" cy="1592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98624" cy="159294"/>
            </a:xfrm>
            <a:custGeom>
              <a:avLst/>
              <a:gdLst/>
              <a:ahLst/>
              <a:cxnLst/>
              <a:rect r="r" b="b" t="t" l="l"/>
              <a:pathLst>
                <a:path h="159294" w="1198624">
                  <a:moveTo>
                    <a:pt x="1198624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198624" y="159294"/>
                  </a:lnTo>
                  <a:lnTo>
                    <a:pt x="1097024" y="79647"/>
                  </a:lnTo>
                  <a:lnTo>
                    <a:pt x="1198624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88900" y="-38100"/>
              <a:ext cx="1020823" cy="197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063628" y="3033152"/>
            <a:ext cx="1879519" cy="1939466"/>
          </a:xfrm>
          <a:custGeom>
            <a:avLst/>
            <a:gdLst/>
            <a:ahLst/>
            <a:cxnLst/>
            <a:rect r="r" b="b" t="t" l="l"/>
            <a:pathLst>
              <a:path h="1939466" w="1879519">
                <a:moveTo>
                  <a:pt x="0" y="0"/>
                </a:moveTo>
                <a:lnTo>
                  <a:pt x="1879520" y="0"/>
                </a:lnTo>
                <a:lnTo>
                  <a:pt x="1879520" y="1939466"/>
                </a:lnTo>
                <a:lnTo>
                  <a:pt x="0" y="1939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3051867"/>
            <a:ext cx="7146882" cy="5099693"/>
          </a:xfrm>
          <a:custGeom>
            <a:avLst/>
            <a:gdLst/>
            <a:ahLst/>
            <a:cxnLst/>
            <a:rect r="r" b="b" t="t" l="l"/>
            <a:pathLst>
              <a:path h="5099693" w="7146882">
                <a:moveTo>
                  <a:pt x="0" y="0"/>
                </a:moveTo>
                <a:lnTo>
                  <a:pt x="7146882" y="0"/>
                </a:lnTo>
                <a:lnTo>
                  <a:pt x="7146882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703" t="0" r="-32425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803702" y="3051867"/>
            <a:ext cx="7259927" cy="5099693"/>
          </a:xfrm>
          <a:custGeom>
            <a:avLst/>
            <a:gdLst/>
            <a:ahLst/>
            <a:cxnLst/>
            <a:rect r="r" b="b" t="t" l="l"/>
            <a:pathLst>
              <a:path h="5099693" w="7259927">
                <a:moveTo>
                  <a:pt x="0" y="0"/>
                </a:moveTo>
                <a:lnTo>
                  <a:pt x="7259926" y="0"/>
                </a:lnTo>
                <a:lnTo>
                  <a:pt x="7259926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477" t="0" r="-22188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128727" y="454144"/>
            <a:ext cx="12066761" cy="1194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04"/>
              </a:lnSpc>
            </a:pPr>
            <a:r>
              <a:rPr lang="en-US" sz="9466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GẮP POMPOM 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2459" y="-10287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77607" y="675143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3924" y="862403"/>
            <a:ext cx="15240152" cy="8562194"/>
          </a:xfrm>
          <a:custGeom>
            <a:avLst/>
            <a:gdLst/>
            <a:ahLst/>
            <a:cxnLst/>
            <a:rect r="r" b="b" t="t" l="l"/>
            <a:pathLst>
              <a:path h="8562194" w="15240152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142845" y="2173525"/>
            <a:ext cx="12034762" cy="6881493"/>
            <a:chOff x="0" y="0"/>
            <a:chExt cx="2842365" cy="162526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42365" cy="1625268"/>
            </a:xfrm>
            <a:custGeom>
              <a:avLst/>
              <a:gdLst/>
              <a:ahLst/>
              <a:cxnLst/>
              <a:rect r="r" b="b" t="t" l="l"/>
              <a:pathLst>
                <a:path h="1625268" w="2842365">
                  <a:moveTo>
                    <a:pt x="32808" y="0"/>
                  </a:moveTo>
                  <a:lnTo>
                    <a:pt x="2809557" y="0"/>
                  </a:lnTo>
                  <a:cubicBezTo>
                    <a:pt x="2818258" y="0"/>
                    <a:pt x="2826603" y="3457"/>
                    <a:pt x="2832756" y="9609"/>
                  </a:cubicBezTo>
                  <a:cubicBezTo>
                    <a:pt x="2838908" y="15762"/>
                    <a:pt x="2842365" y="24107"/>
                    <a:pt x="2842365" y="32808"/>
                  </a:cubicBezTo>
                  <a:lnTo>
                    <a:pt x="2842365" y="1592460"/>
                  </a:lnTo>
                  <a:cubicBezTo>
                    <a:pt x="2842365" y="1610580"/>
                    <a:pt x="2827676" y="1625268"/>
                    <a:pt x="2809557" y="1625268"/>
                  </a:cubicBezTo>
                  <a:lnTo>
                    <a:pt x="32808" y="1625268"/>
                  </a:lnTo>
                  <a:cubicBezTo>
                    <a:pt x="24107" y="1625268"/>
                    <a:pt x="15762" y="1621812"/>
                    <a:pt x="9609" y="1615659"/>
                  </a:cubicBezTo>
                  <a:cubicBezTo>
                    <a:pt x="3457" y="1609506"/>
                    <a:pt x="0" y="1601161"/>
                    <a:pt x="0" y="1592460"/>
                  </a:cubicBezTo>
                  <a:lnTo>
                    <a:pt x="0" y="32808"/>
                  </a:lnTo>
                  <a:cubicBezTo>
                    <a:pt x="0" y="14689"/>
                    <a:pt x="14689" y="0"/>
                    <a:pt x="32808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42365" cy="16633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173307">
            <a:off x="12536359" y="7069482"/>
            <a:ext cx="1254944" cy="1223000"/>
          </a:xfrm>
          <a:custGeom>
            <a:avLst/>
            <a:gdLst/>
            <a:ahLst/>
            <a:cxnLst/>
            <a:rect r="r" b="b" t="t" l="l"/>
            <a:pathLst>
              <a:path h="1223000" w="1254944">
                <a:moveTo>
                  <a:pt x="0" y="0"/>
                </a:moveTo>
                <a:lnTo>
                  <a:pt x="1254944" y="0"/>
                </a:lnTo>
                <a:lnTo>
                  <a:pt x="1254944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0045" y="134487"/>
            <a:ext cx="1257309" cy="1455832"/>
          </a:xfrm>
          <a:custGeom>
            <a:avLst/>
            <a:gdLst/>
            <a:ahLst/>
            <a:cxnLst/>
            <a:rect r="r" b="b" t="t" l="l"/>
            <a:pathLst>
              <a:path h="1455832" w="1257309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563147" y="1219200"/>
            <a:ext cx="11614459" cy="916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7281">
                <a:solidFill>
                  <a:srgbClr val="483A00"/>
                </a:solidFill>
                <a:latin typeface="Pridi"/>
                <a:ea typeface="Pridi"/>
                <a:cs typeface="Pridi"/>
                <a:sym typeface="Pridi"/>
              </a:rPr>
              <a:t>BÉ LUỒN XƯƠNG CÁ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547271">
            <a:off x="626238" y="4580441"/>
            <a:ext cx="1637406" cy="1708868"/>
          </a:xfrm>
          <a:custGeom>
            <a:avLst/>
            <a:gdLst/>
            <a:ahLst/>
            <a:cxnLst/>
            <a:rect r="r" b="b" t="t" l="l"/>
            <a:pathLst>
              <a:path h="1708868" w="1637406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08354">
            <a:off x="16000291" y="3907893"/>
            <a:ext cx="1463768" cy="1930629"/>
          </a:xfrm>
          <a:custGeom>
            <a:avLst/>
            <a:gdLst/>
            <a:ahLst/>
            <a:cxnLst/>
            <a:rect r="r" b="b" t="t" l="l"/>
            <a:pathLst>
              <a:path h="1930629" w="1463768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17858">
            <a:off x="13973887" y="6993803"/>
            <a:ext cx="1741724" cy="1767432"/>
          </a:xfrm>
          <a:custGeom>
            <a:avLst/>
            <a:gdLst/>
            <a:ahLst/>
            <a:cxnLst/>
            <a:rect r="r" b="b" t="t" l="l"/>
            <a:pathLst>
              <a:path h="1767432" w="1741724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403428">
            <a:off x="13688137" y="1465407"/>
            <a:ext cx="1993808" cy="2057400"/>
          </a:xfrm>
          <a:custGeom>
            <a:avLst/>
            <a:gdLst/>
            <a:ahLst/>
            <a:cxnLst/>
            <a:rect r="r" b="b" t="t" l="l"/>
            <a:pathLst>
              <a:path h="2057400" w="1993808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527578" y="7400827"/>
            <a:ext cx="1885713" cy="1313142"/>
          </a:xfrm>
          <a:custGeom>
            <a:avLst/>
            <a:gdLst/>
            <a:ahLst/>
            <a:cxnLst/>
            <a:rect r="r" b="b" t="t" l="l"/>
            <a:pathLst>
              <a:path h="1313142" w="1885713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211310">
            <a:off x="2575703" y="1515660"/>
            <a:ext cx="1853276" cy="1846537"/>
          </a:xfrm>
          <a:custGeom>
            <a:avLst/>
            <a:gdLst/>
            <a:ahLst/>
            <a:cxnLst/>
            <a:rect r="r" b="b" t="t" l="l"/>
            <a:pathLst>
              <a:path h="1846537" w="1853276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460827" y="2751682"/>
            <a:ext cx="9366347" cy="5725179"/>
          </a:xfrm>
          <a:custGeom>
            <a:avLst/>
            <a:gdLst/>
            <a:ahLst/>
            <a:cxnLst/>
            <a:rect r="r" b="b" t="t" l="l"/>
            <a:pathLst>
              <a:path h="5725179" w="9366347">
                <a:moveTo>
                  <a:pt x="0" y="0"/>
                </a:moveTo>
                <a:lnTo>
                  <a:pt x="9366346" y="0"/>
                </a:lnTo>
                <a:lnTo>
                  <a:pt x="9366346" y="5725179"/>
                </a:lnTo>
                <a:lnTo>
                  <a:pt x="0" y="572517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5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653697" y="1945127"/>
            <a:ext cx="10836019" cy="7313173"/>
            <a:chOff x="0" y="0"/>
            <a:chExt cx="2725430" cy="18393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25430" cy="1839379"/>
            </a:xfrm>
            <a:custGeom>
              <a:avLst/>
              <a:gdLst/>
              <a:ahLst/>
              <a:cxnLst/>
              <a:rect r="r" b="b" t="t" l="l"/>
              <a:pathLst>
                <a:path h="1839379" w="2725430">
                  <a:moveTo>
                    <a:pt x="36438" y="0"/>
                  </a:moveTo>
                  <a:lnTo>
                    <a:pt x="2688993" y="0"/>
                  </a:lnTo>
                  <a:cubicBezTo>
                    <a:pt x="2698657" y="0"/>
                    <a:pt x="2707925" y="3839"/>
                    <a:pt x="2714758" y="10672"/>
                  </a:cubicBezTo>
                  <a:cubicBezTo>
                    <a:pt x="2721591" y="17506"/>
                    <a:pt x="2725430" y="26774"/>
                    <a:pt x="2725430" y="36438"/>
                  </a:cubicBezTo>
                  <a:lnTo>
                    <a:pt x="2725430" y="1802941"/>
                  </a:lnTo>
                  <a:cubicBezTo>
                    <a:pt x="2725430" y="1812605"/>
                    <a:pt x="2721591" y="1821873"/>
                    <a:pt x="2714758" y="1828707"/>
                  </a:cubicBezTo>
                  <a:cubicBezTo>
                    <a:pt x="2707925" y="1835540"/>
                    <a:pt x="2698657" y="1839379"/>
                    <a:pt x="2688993" y="1839379"/>
                  </a:cubicBezTo>
                  <a:lnTo>
                    <a:pt x="36438" y="1839379"/>
                  </a:lnTo>
                  <a:cubicBezTo>
                    <a:pt x="26774" y="1839379"/>
                    <a:pt x="17506" y="1835540"/>
                    <a:pt x="10672" y="1828707"/>
                  </a:cubicBezTo>
                  <a:cubicBezTo>
                    <a:pt x="3839" y="1821873"/>
                    <a:pt x="0" y="1812605"/>
                    <a:pt x="0" y="1802941"/>
                  </a:cubicBezTo>
                  <a:lnTo>
                    <a:pt x="0" y="36438"/>
                  </a:lnTo>
                  <a:cubicBezTo>
                    <a:pt x="0" y="26774"/>
                    <a:pt x="3839" y="17506"/>
                    <a:pt x="10672" y="10672"/>
                  </a:cubicBezTo>
                  <a:cubicBezTo>
                    <a:pt x="17506" y="3839"/>
                    <a:pt x="26774" y="0"/>
                    <a:pt x="36438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725430" cy="18774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113496" y="341482"/>
            <a:ext cx="14358088" cy="1328313"/>
            <a:chOff x="0" y="0"/>
            <a:chExt cx="1426227" cy="1319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26227" cy="131945"/>
            </a:xfrm>
            <a:custGeom>
              <a:avLst/>
              <a:gdLst/>
              <a:ahLst/>
              <a:cxnLst/>
              <a:rect r="r" b="b" t="t" l="l"/>
              <a:pathLst>
                <a:path h="131945" w="1426227">
                  <a:moveTo>
                    <a:pt x="1426227" y="0"/>
                  </a:moveTo>
                  <a:lnTo>
                    <a:pt x="0" y="0"/>
                  </a:lnTo>
                  <a:lnTo>
                    <a:pt x="101600" y="65972"/>
                  </a:lnTo>
                  <a:lnTo>
                    <a:pt x="0" y="131945"/>
                  </a:lnTo>
                  <a:lnTo>
                    <a:pt x="1426227" y="131945"/>
                  </a:lnTo>
                  <a:lnTo>
                    <a:pt x="1324627" y="65972"/>
                  </a:lnTo>
                  <a:lnTo>
                    <a:pt x="1426227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88900" y="-38100"/>
              <a:ext cx="1248427" cy="1700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95725" y="8076468"/>
            <a:ext cx="1917771" cy="1868955"/>
          </a:xfrm>
          <a:custGeom>
            <a:avLst/>
            <a:gdLst/>
            <a:ahLst/>
            <a:cxnLst/>
            <a:rect r="r" b="b" t="t" l="l"/>
            <a:pathLst>
              <a:path h="1868955" w="1917771">
                <a:moveTo>
                  <a:pt x="0" y="0"/>
                </a:moveTo>
                <a:lnTo>
                  <a:pt x="1917771" y="0"/>
                </a:lnTo>
                <a:lnTo>
                  <a:pt x="1917771" y="1868955"/>
                </a:lnTo>
                <a:lnTo>
                  <a:pt x="0" y="1868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53978" y="7559157"/>
            <a:ext cx="2267301" cy="2339617"/>
          </a:xfrm>
          <a:custGeom>
            <a:avLst/>
            <a:gdLst/>
            <a:ahLst/>
            <a:cxnLst/>
            <a:rect r="r" b="b" t="t" l="l"/>
            <a:pathLst>
              <a:path h="2339617" w="2267301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44326" y="4112259"/>
            <a:ext cx="1892867" cy="2191740"/>
          </a:xfrm>
          <a:custGeom>
            <a:avLst/>
            <a:gdLst/>
            <a:ahLst/>
            <a:cxnLst/>
            <a:rect r="r" b="b" t="t" l="l"/>
            <a:pathLst>
              <a:path h="2191740" w="1892867">
                <a:moveTo>
                  <a:pt x="0" y="0"/>
                </a:moveTo>
                <a:lnTo>
                  <a:pt x="1892866" y="0"/>
                </a:lnTo>
                <a:lnTo>
                  <a:pt x="1892866" y="2191741"/>
                </a:lnTo>
                <a:lnTo>
                  <a:pt x="0" y="219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675959" y="3146830"/>
            <a:ext cx="2612041" cy="2602543"/>
          </a:xfrm>
          <a:custGeom>
            <a:avLst/>
            <a:gdLst/>
            <a:ahLst/>
            <a:cxnLst/>
            <a:rect r="r" b="b" t="t" l="l"/>
            <a:pathLst>
              <a:path h="2602543" w="2612041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108049" y="2149750"/>
            <a:ext cx="8489348" cy="6903926"/>
          </a:xfrm>
          <a:custGeom>
            <a:avLst/>
            <a:gdLst/>
            <a:ahLst/>
            <a:cxnLst/>
            <a:rect r="r" b="b" t="t" l="l"/>
            <a:pathLst>
              <a:path h="6903926" w="8489348">
                <a:moveTo>
                  <a:pt x="0" y="0"/>
                </a:moveTo>
                <a:lnTo>
                  <a:pt x="8489348" y="0"/>
                </a:lnTo>
                <a:lnTo>
                  <a:pt x="8489348" y="6903927"/>
                </a:lnTo>
                <a:lnTo>
                  <a:pt x="0" y="6903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8392" t="0" r="-51827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061990" y="706937"/>
            <a:ext cx="12066761" cy="795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8"/>
              </a:lnSpc>
            </a:pPr>
            <a:r>
              <a:rPr lang="en-US" sz="6267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XÂU VÒNG 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1714235" y="212480"/>
            <a:ext cx="15763958" cy="1478611"/>
            <a:chOff x="0" y="0"/>
            <a:chExt cx="1225078" cy="1149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25078" cy="114909"/>
            </a:xfrm>
            <a:custGeom>
              <a:avLst/>
              <a:gdLst/>
              <a:ahLst/>
              <a:cxnLst/>
              <a:rect r="r" b="b" t="t" l="l"/>
              <a:pathLst>
                <a:path h="114909" w="1225078">
                  <a:moveTo>
                    <a:pt x="1225078" y="0"/>
                  </a:moveTo>
                  <a:lnTo>
                    <a:pt x="0" y="0"/>
                  </a:lnTo>
                  <a:lnTo>
                    <a:pt x="101600" y="57454"/>
                  </a:lnTo>
                  <a:lnTo>
                    <a:pt x="0" y="114909"/>
                  </a:lnTo>
                  <a:lnTo>
                    <a:pt x="1225078" y="114909"/>
                  </a:lnTo>
                  <a:lnTo>
                    <a:pt x="1123478" y="57454"/>
                  </a:lnTo>
                  <a:lnTo>
                    <a:pt x="1225078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88900" y="-38100"/>
              <a:ext cx="1047278" cy="153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961778">
            <a:off x="193987" y="-206150"/>
            <a:ext cx="1685196" cy="1642300"/>
          </a:xfrm>
          <a:custGeom>
            <a:avLst/>
            <a:gdLst/>
            <a:ahLst/>
            <a:cxnLst/>
            <a:rect r="r" b="b" t="t" l="l"/>
            <a:pathLst>
              <a:path h="1642300" w="1685196">
                <a:moveTo>
                  <a:pt x="0" y="0"/>
                </a:moveTo>
                <a:lnTo>
                  <a:pt x="1685195" y="0"/>
                </a:lnTo>
                <a:lnTo>
                  <a:pt x="1685195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54592" y="7479726"/>
            <a:ext cx="1723600" cy="1778574"/>
          </a:xfrm>
          <a:custGeom>
            <a:avLst/>
            <a:gdLst/>
            <a:ahLst/>
            <a:cxnLst/>
            <a:rect r="r" b="b" t="t" l="l"/>
            <a:pathLst>
              <a:path h="1778574" w="1723600">
                <a:moveTo>
                  <a:pt x="0" y="0"/>
                </a:moveTo>
                <a:lnTo>
                  <a:pt x="1723600" y="0"/>
                </a:lnTo>
                <a:lnTo>
                  <a:pt x="1723600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51142" y="2311470"/>
            <a:ext cx="12003162" cy="6946830"/>
          </a:xfrm>
          <a:custGeom>
            <a:avLst/>
            <a:gdLst/>
            <a:ahLst/>
            <a:cxnLst/>
            <a:rect r="r" b="b" t="t" l="l"/>
            <a:pathLst>
              <a:path h="6946830" w="12003162">
                <a:moveTo>
                  <a:pt x="0" y="0"/>
                </a:moveTo>
                <a:lnTo>
                  <a:pt x="12003162" y="0"/>
                </a:lnTo>
                <a:lnTo>
                  <a:pt x="12003162" y="6946830"/>
                </a:lnTo>
                <a:lnTo>
                  <a:pt x="0" y="69468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654751" y="548236"/>
            <a:ext cx="12088862" cy="1007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3"/>
              </a:lnSpc>
            </a:pPr>
            <a:r>
              <a:rPr lang="en-US" sz="798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BỎ QUE KEM THEO MÀU</a:t>
            </a:r>
          </a:p>
        </p:txBody>
      </p:sp>
    </p:spTree>
  </p:cSld>
  <p:clrMapOvr>
    <a:masterClrMapping/>
  </p:clrMapOvr>
  <p:transition spd="fast">
    <p:cover dir="d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3924" y="862403"/>
            <a:ext cx="15240152" cy="8562194"/>
          </a:xfrm>
          <a:custGeom>
            <a:avLst/>
            <a:gdLst/>
            <a:ahLst/>
            <a:cxnLst/>
            <a:rect r="r" b="b" t="t" l="l"/>
            <a:pathLst>
              <a:path h="8562194" w="15240152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73307">
            <a:off x="9538862" y="8889248"/>
            <a:ext cx="1254944" cy="1223000"/>
          </a:xfrm>
          <a:custGeom>
            <a:avLst/>
            <a:gdLst/>
            <a:ahLst/>
            <a:cxnLst/>
            <a:rect r="r" b="b" t="t" l="l"/>
            <a:pathLst>
              <a:path h="1223000" w="1254944">
                <a:moveTo>
                  <a:pt x="0" y="0"/>
                </a:moveTo>
                <a:lnTo>
                  <a:pt x="1254944" y="0"/>
                </a:lnTo>
                <a:lnTo>
                  <a:pt x="1254944" y="1223000"/>
                </a:lnTo>
                <a:lnTo>
                  <a:pt x="0" y="122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0045" y="134487"/>
            <a:ext cx="1257309" cy="1455832"/>
          </a:xfrm>
          <a:custGeom>
            <a:avLst/>
            <a:gdLst/>
            <a:ahLst/>
            <a:cxnLst/>
            <a:rect r="r" b="b" t="t" l="l"/>
            <a:pathLst>
              <a:path h="1455832" w="1257309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36770" y="1219200"/>
            <a:ext cx="11614459" cy="916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7281">
                <a:solidFill>
                  <a:srgbClr val="483A00"/>
                </a:solidFill>
                <a:latin typeface="Pridi"/>
                <a:ea typeface="Pridi"/>
                <a:cs typeface="Pridi"/>
                <a:sym typeface="Pridi"/>
              </a:rPr>
              <a:t>BÉ CHƠI GÓC ĐÓNG VAI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547271">
            <a:off x="626238" y="4580441"/>
            <a:ext cx="1637406" cy="1708868"/>
          </a:xfrm>
          <a:custGeom>
            <a:avLst/>
            <a:gdLst/>
            <a:ahLst/>
            <a:cxnLst/>
            <a:rect r="r" b="b" t="t" l="l"/>
            <a:pathLst>
              <a:path h="1708868" w="1637406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08354">
            <a:off x="16000291" y="3907893"/>
            <a:ext cx="1463768" cy="1930629"/>
          </a:xfrm>
          <a:custGeom>
            <a:avLst/>
            <a:gdLst/>
            <a:ahLst/>
            <a:cxnLst/>
            <a:rect r="r" b="b" t="t" l="l"/>
            <a:pathLst>
              <a:path h="1930629" w="1463768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17858">
            <a:off x="15826367" y="8210528"/>
            <a:ext cx="1741724" cy="1767432"/>
          </a:xfrm>
          <a:custGeom>
            <a:avLst/>
            <a:gdLst/>
            <a:ahLst/>
            <a:cxnLst/>
            <a:rect r="r" b="b" t="t" l="l"/>
            <a:pathLst>
              <a:path h="1767432" w="1741724">
                <a:moveTo>
                  <a:pt x="0" y="0"/>
                </a:moveTo>
                <a:lnTo>
                  <a:pt x="1741724" y="0"/>
                </a:lnTo>
                <a:lnTo>
                  <a:pt x="1741724" y="1767433"/>
                </a:lnTo>
                <a:lnTo>
                  <a:pt x="0" y="1767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03428">
            <a:off x="14180703" y="244132"/>
            <a:ext cx="1993808" cy="2057400"/>
          </a:xfrm>
          <a:custGeom>
            <a:avLst/>
            <a:gdLst/>
            <a:ahLst/>
            <a:cxnLst/>
            <a:rect r="r" b="b" t="t" l="l"/>
            <a:pathLst>
              <a:path h="2057400" w="1993808">
                <a:moveTo>
                  <a:pt x="0" y="0"/>
                </a:moveTo>
                <a:lnTo>
                  <a:pt x="1993807" y="0"/>
                </a:lnTo>
                <a:lnTo>
                  <a:pt x="199380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4498" y="8111456"/>
            <a:ext cx="1885713" cy="1313142"/>
          </a:xfrm>
          <a:custGeom>
            <a:avLst/>
            <a:gdLst/>
            <a:ahLst/>
            <a:cxnLst/>
            <a:rect r="r" b="b" t="t" l="l"/>
            <a:pathLst>
              <a:path h="1313142" w="1885713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493371" y="3012990"/>
            <a:ext cx="11301259" cy="5099693"/>
          </a:xfrm>
          <a:custGeom>
            <a:avLst/>
            <a:gdLst/>
            <a:ahLst/>
            <a:cxnLst/>
            <a:rect r="r" b="b" t="t" l="l"/>
            <a:pathLst>
              <a:path h="5099693" w="11301259">
                <a:moveTo>
                  <a:pt x="0" y="0"/>
                </a:moveTo>
                <a:lnTo>
                  <a:pt x="11301258" y="0"/>
                </a:lnTo>
                <a:lnTo>
                  <a:pt x="11301258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961778">
            <a:off x="193987" y="-206150"/>
            <a:ext cx="1685196" cy="1642300"/>
          </a:xfrm>
          <a:custGeom>
            <a:avLst/>
            <a:gdLst/>
            <a:ahLst/>
            <a:cxnLst/>
            <a:rect r="r" b="b" t="t" l="l"/>
            <a:pathLst>
              <a:path h="1642300" w="1685196">
                <a:moveTo>
                  <a:pt x="0" y="0"/>
                </a:moveTo>
                <a:lnTo>
                  <a:pt x="1685195" y="0"/>
                </a:lnTo>
                <a:lnTo>
                  <a:pt x="1685195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40725" y="2819742"/>
            <a:ext cx="10023997" cy="7087592"/>
          </a:xfrm>
          <a:custGeom>
            <a:avLst/>
            <a:gdLst/>
            <a:ahLst/>
            <a:cxnLst/>
            <a:rect r="r" b="b" t="t" l="l"/>
            <a:pathLst>
              <a:path h="7087592" w="10023997">
                <a:moveTo>
                  <a:pt x="0" y="0"/>
                </a:moveTo>
                <a:lnTo>
                  <a:pt x="10023997" y="0"/>
                </a:lnTo>
                <a:lnTo>
                  <a:pt x="10023997" y="7087592"/>
                </a:lnTo>
                <a:lnTo>
                  <a:pt x="0" y="7087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222" t="0" r="-39467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444176"/>
            <a:ext cx="16880604" cy="233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21"/>
              </a:lnSpc>
            </a:pPr>
            <a:r>
              <a:rPr lang="en-US" sz="788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LẤY BÓNG TO GẮN VÀO CÂY TO, BÓNG NHỎ GẮN VÀO CÂY NHỎ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961778">
            <a:off x="193987" y="-206150"/>
            <a:ext cx="1685196" cy="1642300"/>
          </a:xfrm>
          <a:custGeom>
            <a:avLst/>
            <a:gdLst/>
            <a:ahLst/>
            <a:cxnLst/>
            <a:rect r="r" b="b" t="t" l="l"/>
            <a:pathLst>
              <a:path h="1642300" w="1685196">
                <a:moveTo>
                  <a:pt x="0" y="0"/>
                </a:moveTo>
                <a:lnTo>
                  <a:pt x="1685195" y="0"/>
                </a:lnTo>
                <a:lnTo>
                  <a:pt x="1685195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93371" y="3724096"/>
            <a:ext cx="11301259" cy="5099693"/>
          </a:xfrm>
          <a:custGeom>
            <a:avLst/>
            <a:gdLst/>
            <a:ahLst/>
            <a:cxnLst/>
            <a:rect r="r" b="b" t="t" l="l"/>
            <a:pathLst>
              <a:path h="5099693" w="11301259">
                <a:moveTo>
                  <a:pt x="0" y="0"/>
                </a:moveTo>
                <a:lnTo>
                  <a:pt x="11301258" y="0"/>
                </a:lnTo>
                <a:lnTo>
                  <a:pt x="11301258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09348" y="1049067"/>
            <a:ext cx="11669305" cy="1007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3"/>
              </a:lnSpc>
            </a:pPr>
            <a:r>
              <a:rPr lang="en-US" sz="798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XỎ KẺM MÀU VÀO LỖ</a:t>
            </a: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5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81940" y="1945127"/>
            <a:ext cx="16177360" cy="7313173"/>
            <a:chOff x="0" y="0"/>
            <a:chExt cx="4068862" cy="18393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8862" cy="1839379"/>
            </a:xfrm>
            <a:custGeom>
              <a:avLst/>
              <a:gdLst/>
              <a:ahLst/>
              <a:cxnLst/>
              <a:rect r="r" b="b" t="t" l="l"/>
              <a:pathLst>
                <a:path h="1839379" w="4068862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113496" y="341482"/>
            <a:ext cx="14358088" cy="1328313"/>
            <a:chOff x="0" y="0"/>
            <a:chExt cx="1426227" cy="1319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26227" cy="131945"/>
            </a:xfrm>
            <a:custGeom>
              <a:avLst/>
              <a:gdLst/>
              <a:ahLst/>
              <a:cxnLst/>
              <a:rect r="r" b="b" t="t" l="l"/>
              <a:pathLst>
                <a:path h="131945" w="1426227">
                  <a:moveTo>
                    <a:pt x="1426227" y="0"/>
                  </a:moveTo>
                  <a:lnTo>
                    <a:pt x="0" y="0"/>
                  </a:lnTo>
                  <a:lnTo>
                    <a:pt x="101600" y="65972"/>
                  </a:lnTo>
                  <a:lnTo>
                    <a:pt x="0" y="131945"/>
                  </a:lnTo>
                  <a:lnTo>
                    <a:pt x="1426227" y="131945"/>
                  </a:lnTo>
                  <a:lnTo>
                    <a:pt x="1324627" y="65972"/>
                  </a:lnTo>
                  <a:lnTo>
                    <a:pt x="1426227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88900" y="-38100"/>
              <a:ext cx="1248427" cy="1700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95725" y="8076468"/>
            <a:ext cx="1917771" cy="1868955"/>
          </a:xfrm>
          <a:custGeom>
            <a:avLst/>
            <a:gdLst/>
            <a:ahLst/>
            <a:cxnLst/>
            <a:rect r="r" b="b" t="t" l="l"/>
            <a:pathLst>
              <a:path h="1868955" w="1917771">
                <a:moveTo>
                  <a:pt x="0" y="0"/>
                </a:moveTo>
                <a:lnTo>
                  <a:pt x="1917771" y="0"/>
                </a:lnTo>
                <a:lnTo>
                  <a:pt x="1917771" y="1868955"/>
                </a:lnTo>
                <a:lnTo>
                  <a:pt x="0" y="1868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53978" y="7559157"/>
            <a:ext cx="2267301" cy="2339617"/>
          </a:xfrm>
          <a:custGeom>
            <a:avLst/>
            <a:gdLst/>
            <a:ahLst/>
            <a:cxnLst/>
            <a:rect r="r" b="b" t="t" l="l"/>
            <a:pathLst>
              <a:path h="2339617" w="2267301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44326" y="4112259"/>
            <a:ext cx="1892867" cy="2191740"/>
          </a:xfrm>
          <a:custGeom>
            <a:avLst/>
            <a:gdLst/>
            <a:ahLst/>
            <a:cxnLst/>
            <a:rect r="r" b="b" t="t" l="l"/>
            <a:pathLst>
              <a:path h="2191740" w="1892867">
                <a:moveTo>
                  <a:pt x="0" y="0"/>
                </a:moveTo>
                <a:lnTo>
                  <a:pt x="1892866" y="0"/>
                </a:lnTo>
                <a:lnTo>
                  <a:pt x="1892866" y="2191741"/>
                </a:lnTo>
                <a:lnTo>
                  <a:pt x="0" y="219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675959" y="3146830"/>
            <a:ext cx="2612041" cy="2602543"/>
          </a:xfrm>
          <a:custGeom>
            <a:avLst/>
            <a:gdLst/>
            <a:ahLst/>
            <a:cxnLst/>
            <a:rect r="r" b="b" t="t" l="l"/>
            <a:pathLst>
              <a:path h="2602543" w="2612041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491700" y="2681748"/>
            <a:ext cx="7207340" cy="6135249"/>
          </a:xfrm>
          <a:custGeom>
            <a:avLst/>
            <a:gdLst/>
            <a:ahLst/>
            <a:cxnLst/>
            <a:rect r="r" b="b" t="t" l="l"/>
            <a:pathLst>
              <a:path h="6135249" w="7207340">
                <a:moveTo>
                  <a:pt x="0" y="0"/>
                </a:moveTo>
                <a:lnTo>
                  <a:pt x="7207340" y="0"/>
                </a:lnTo>
                <a:lnTo>
                  <a:pt x="7207340" y="6135249"/>
                </a:lnTo>
                <a:lnTo>
                  <a:pt x="0" y="6135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061990" y="706937"/>
            <a:ext cx="12066761" cy="795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8"/>
              </a:lnSpc>
            </a:pPr>
            <a:r>
              <a:rPr lang="en-US" sz="6267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LUỒN HÌNH VÀO TRỤ 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DAGbUV3p8cY</dc:identifier>
  <dcterms:modified xsi:type="dcterms:W3CDTF">2011-08-01T06:04:30Z</dcterms:modified>
  <cp:revision>1</cp:revision>
  <dc:title>Bản sao của HOẠT ĐỘNG VUI CHƠI NGOÀI TRỜI</dc:title>
</cp:coreProperties>
</file>