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0E192FA-054C-48B4-98E7-265B8941DD9E}" type="datetimeFigureOut">
              <a:rPr lang="vi-VN" smtClean="0"/>
              <a:t>29/03/2025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40241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192FA-054C-48B4-98E7-265B8941DD9E}" type="datetimeFigureOut">
              <a:rPr lang="vi-VN" smtClean="0"/>
              <a:t>29/03/2025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337844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192FA-054C-48B4-98E7-265B8941DD9E}" type="datetimeFigureOut">
              <a:rPr lang="vi-VN" smtClean="0"/>
              <a:t>29/03/2025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350998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0E192FA-054C-48B4-98E7-265B8941DD9E}" type="datetimeFigureOut">
              <a:rPr lang="vi-VN" smtClean="0"/>
              <a:t>29/03/2025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390791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E192FA-054C-48B4-98E7-265B8941DD9E}" type="datetimeFigureOut">
              <a:rPr lang="vi-VN" smtClean="0"/>
              <a:t>29/03/2025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108440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0E192FA-054C-48B4-98E7-265B8941DD9E}" type="datetimeFigureOut">
              <a:rPr lang="vi-VN" smtClean="0"/>
              <a:t>29/03/2025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239947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0E192FA-054C-48B4-98E7-265B8941DD9E}" type="datetimeFigureOut">
              <a:rPr lang="vi-VN" smtClean="0"/>
              <a:t>29/03/2025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234600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0E192FA-054C-48B4-98E7-265B8941DD9E}" type="datetimeFigureOut">
              <a:rPr lang="vi-VN" smtClean="0"/>
              <a:t>29/03/2025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97517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192FA-054C-48B4-98E7-265B8941DD9E}" type="datetimeFigureOut">
              <a:rPr lang="vi-VN" smtClean="0"/>
              <a:t>29/03/2025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147230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192FA-054C-48B4-98E7-265B8941DD9E}" type="datetimeFigureOut">
              <a:rPr lang="vi-VN" smtClean="0"/>
              <a:t>29/03/2025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14841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E192FA-054C-48B4-98E7-265B8941DD9E}" type="datetimeFigureOut">
              <a:rPr lang="vi-VN" smtClean="0"/>
              <a:t>29/03/2025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A808C7-385E-4A3F-8DA5-760C2FE9750C}" type="slidenum">
              <a:rPr lang="vi-VN" smtClean="0"/>
              <a:t>‹#›</a:t>
            </a:fld>
            <a:endParaRPr lang="vi-VN"/>
          </a:p>
        </p:txBody>
      </p:sp>
    </p:spTree>
    <p:extLst>
      <p:ext uri="{BB962C8B-B14F-4D97-AF65-F5344CB8AC3E}">
        <p14:creationId xmlns:p14="http://schemas.microsoft.com/office/powerpoint/2010/main" val="175914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192FA-054C-48B4-98E7-265B8941DD9E}" type="datetimeFigureOut">
              <a:rPr lang="vi-VN" smtClean="0"/>
              <a:t>29/03/2025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808C7-385E-4A3F-8DA5-760C2FE9750C}" type="slidenum">
              <a:rPr lang="vi-VN" smtClean="0"/>
              <a:t>‹#›</a:t>
            </a:fld>
            <a:endParaRPr lang="vi-VN"/>
          </a:p>
        </p:txBody>
      </p:sp>
    </p:spTree>
    <p:extLst>
      <p:ext uri="{BB962C8B-B14F-4D97-AF65-F5344CB8AC3E}">
        <p14:creationId xmlns:p14="http://schemas.microsoft.com/office/powerpoint/2010/main" val="353038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24000" y="1866900"/>
            <a:ext cx="9144000" cy="2400299"/>
          </a:xfrm>
        </p:spPr>
        <p:txBody>
          <a:bodyPr>
            <a:normAutofit/>
          </a:bodyPr>
          <a:lstStyle/>
          <a:p>
            <a:r>
              <a:rPr lang="en-US" sz="4000" dirty="0" smtClean="0">
                <a:latin typeface="Times New Roman" panose="02020603050405020304" pitchFamily="18" charset="0"/>
                <a:cs typeface="Times New Roman" panose="02020603050405020304" pitchFamily="18" charset="0"/>
              </a:rPr>
              <a:t>GIÁO DỤC THỂ CHẤT</a:t>
            </a:r>
            <a:br>
              <a:rPr lang="en-US" sz="4000" dirty="0" smtClean="0">
                <a:latin typeface="Times New Roman" panose="02020603050405020304" pitchFamily="18" charset="0"/>
                <a:cs typeface="Times New Roman" panose="02020603050405020304" pitchFamily="18" charset="0"/>
              </a:rPr>
            </a:br>
            <a:r>
              <a:rPr lang="en-US" sz="4000" dirty="0" err="1" smtClean="0">
                <a:latin typeface="Times New Roman" panose="02020603050405020304" pitchFamily="18" charset="0"/>
                <a:cs typeface="Times New Roman" panose="02020603050405020304" pitchFamily="18" charset="0"/>
              </a:rPr>
              <a:t>Thể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hẹp</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err="1" smtClean="0">
                <a:latin typeface="Times New Roman" panose="02020603050405020304" pitchFamily="18" charset="0"/>
                <a:cs typeface="Times New Roman" panose="02020603050405020304" pitchFamily="18" charset="0"/>
              </a:rPr>
              <a:t>đặt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túi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lưng</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err="1" smtClean="0">
                <a:latin typeface="Times New Roman" panose="02020603050405020304" pitchFamily="18" charset="0"/>
                <a:cs typeface="Times New Roman" panose="02020603050405020304" pitchFamily="18" charset="0"/>
              </a:rPr>
              <a:t>Lớp</a:t>
            </a:r>
            <a:r>
              <a:rPr lang="en-US" sz="4000" dirty="0" smtClean="0">
                <a:latin typeface="Times New Roman" panose="02020603050405020304" pitchFamily="18" charset="0"/>
                <a:cs typeface="Times New Roman" panose="02020603050405020304" pitchFamily="18" charset="0"/>
              </a:rPr>
              <a:t> 25-36 </a:t>
            </a:r>
            <a:r>
              <a:rPr lang="en-US" sz="4000" dirty="0" err="1" smtClean="0">
                <a:latin typeface="Times New Roman" panose="02020603050405020304" pitchFamily="18" charset="0"/>
                <a:cs typeface="Times New Roman" panose="02020603050405020304" pitchFamily="18" charset="0"/>
              </a:rPr>
              <a:t>tháng</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95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endParaRPr lang="vi-V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313340" y="2286000"/>
            <a:ext cx="7565320" cy="4081463"/>
          </a:xfrm>
          <a:prstGeom prst="rect">
            <a:avLst/>
          </a:prstGeom>
        </p:spPr>
      </p:pic>
    </p:spTree>
    <p:extLst>
      <p:ext uri="{BB962C8B-B14F-4D97-AF65-F5344CB8AC3E}">
        <p14:creationId xmlns:p14="http://schemas.microsoft.com/office/powerpoint/2010/main" val="21211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tư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endParaRPr lang="vi-V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9528" r="10531"/>
          <a:stretch/>
        </p:blipFill>
        <p:spPr>
          <a:xfrm>
            <a:off x="2400300" y="2066925"/>
            <a:ext cx="7518400" cy="4232275"/>
          </a:xfrm>
          <a:prstGeom prst="rect">
            <a:avLst/>
          </a:prstGeom>
        </p:spPr>
      </p:pic>
    </p:spTree>
    <p:extLst>
      <p:ext uri="{BB962C8B-B14F-4D97-AF65-F5344CB8AC3E}">
        <p14:creationId xmlns:p14="http://schemas.microsoft.com/office/powerpoint/2010/main" val="318908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nhìn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vạch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endParaRPr lang="vi-V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r="12310"/>
          <a:stretch/>
        </p:blipFill>
        <p:spPr>
          <a:xfrm>
            <a:off x="2133600" y="2066925"/>
            <a:ext cx="7594600" cy="4351338"/>
          </a:xfrm>
          <a:prstGeom prst="rect">
            <a:avLst/>
          </a:prstGeom>
        </p:spPr>
      </p:pic>
    </p:spTree>
    <p:extLst>
      <p:ext uri="{BB962C8B-B14F-4D97-AF65-F5344CB8AC3E}">
        <p14:creationId xmlns:p14="http://schemas.microsoft.com/office/powerpoint/2010/main" val="147203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rổ</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r="15499"/>
          <a:stretch/>
        </p:blipFill>
        <p:spPr>
          <a:xfrm>
            <a:off x="2070100" y="1901825"/>
            <a:ext cx="7493000" cy="4351338"/>
          </a:xfrm>
          <a:prstGeom prst="rect">
            <a:avLst/>
          </a:prstGeom>
        </p:spPr>
      </p:pic>
    </p:spTree>
    <p:extLst>
      <p:ext uri="{BB962C8B-B14F-4D97-AF65-F5344CB8AC3E}">
        <p14:creationId xmlns:p14="http://schemas.microsoft.com/office/powerpoint/2010/main" val="59875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Cô</a:t>
            </a:r>
            <a:r>
              <a:rPr lang="en-US" dirty="0" smtClean="0"/>
              <a:t> </a:t>
            </a:r>
            <a:r>
              <a:rPr lang="en-US" dirty="0" err="1" smtClean="0"/>
              <a:t>cho</a:t>
            </a:r>
            <a:r>
              <a:rPr lang="en-US" dirty="0" smtClean="0"/>
              <a:t> </a:t>
            </a:r>
            <a:r>
              <a:rPr lang="en-US" dirty="0" err="1" smtClean="0"/>
              <a:t>các</a:t>
            </a:r>
            <a:r>
              <a:rPr lang="en-US" dirty="0" smtClean="0"/>
              <a:t> </a:t>
            </a:r>
            <a:r>
              <a:rPr lang="en-US" dirty="0" err="1" smtClean="0"/>
              <a:t>bạn</a:t>
            </a:r>
            <a:r>
              <a:rPr lang="en-US" dirty="0" smtClean="0"/>
              <a:t> </a:t>
            </a:r>
            <a:r>
              <a:rPr lang="en-US" dirty="0" err="1" smtClean="0"/>
              <a:t>cùng</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kỹ</a:t>
            </a:r>
            <a:r>
              <a:rPr lang="en-US" dirty="0" smtClean="0"/>
              <a:t> </a:t>
            </a:r>
            <a:r>
              <a:rPr lang="en-US" dirty="0" err="1" smtClean="0"/>
              <a:t>năng</a:t>
            </a:r>
            <a:r>
              <a:rPr lang="en-US" dirty="0" smtClean="0"/>
              <a:t> </a:t>
            </a:r>
            <a:r>
              <a:rPr lang="en-US" dirty="0" err="1" smtClean="0"/>
              <a:t>bò</a:t>
            </a:r>
            <a:r>
              <a:rPr lang="en-US" dirty="0" smtClean="0"/>
              <a:t> </a:t>
            </a:r>
            <a:r>
              <a:rPr lang="en-US" dirty="0" err="1" smtClean="0"/>
              <a:t>trong</a:t>
            </a:r>
            <a:r>
              <a:rPr lang="en-US" dirty="0" smtClean="0"/>
              <a:t> </a:t>
            </a:r>
            <a:r>
              <a:rPr lang="en-US" dirty="0" err="1" smtClean="0"/>
              <a:t>đường</a:t>
            </a:r>
            <a:r>
              <a:rPr lang="en-US" dirty="0" smtClean="0"/>
              <a:t> </a:t>
            </a:r>
            <a:r>
              <a:rPr lang="en-US" dirty="0" err="1" smtClean="0"/>
              <a:t>hẹp</a:t>
            </a:r>
            <a:r>
              <a:rPr lang="en-US" dirty="0" smtClean="0"/>
              <a:t>, </a:t>
            </a:r>
            <a:r>
              <a:rPr lang="en-US" dirty="0" err="1" smtClean="0"/>
              <a:t>trên</a:t>
            </a:r>
            <a:r>
              <a:rPr lang="en-US" dirty="0" smtClean="0"/>
              <a:t> </a:t>
            </a:r>
            <a:r>
              <a:rPr lang="en-US" dirty="0" err="1" smtClean="0"/>
              <a:t>lưng</a:t>
            </a:r>
            <a:r>
              <a:rPr lang="en-US" dirty="0" smtClean="0"/>
              <a:t> </a:t>
            </a:r>
            <a:r>
              <a:rPr lang="en-US" dirty="0" err="1" smtClean="0"/>
              <a:t>có</a:t>
            </a:r>
            <a:r>
              <a:rPr lang="en-US" dirty="0" smtClean="0"/>
              <a:t> </a:t>
            </a:r>
            <a:r>
              <a:rPr lang="en-US" dirty="0" err="1" smtClean="0"/>
              <a:t>túi</a:t>
            </a:r>
            <a:r>
              <a:rPr lang="en-US" dirty="0" smtClean="0"/>
              <a:t> </a:t>
            </a:r>
            <a:r>
              <a:rPr lang="en-US" dirty="0" err="1" smtClean="0"/>
              <a:t>cát</a:t>
            </a:r>
            <a:endParaRPr lang="vi-VN" dirty="0"/>
          </a:p>
        </p:txBody>
      </p:sp>
      <p:pic>
        <p:nvPicPr>
          <p:cNvPr id="4" name="Content Placeholder 3"/>
          <p:cNvPicPr>
            <a:picLocks noGrp="1" noChangeAspect="1"/>
          </p:cNvPicPr>
          <p:nvPr>
            <p:ph idx="1"/>
          </p:nvPr>
        </p:nvPicPr>
        <p:blipFill>
          <a:blip r:embed="rId2"/>
          <a:stretch>
            <a:fillRect/>
          </a:stretch>
        </p:blipFill>
        <p:spPr>
          <a:xfrm>
            <a:off x="2387688" y="2193925"/>
            <a:ext cx="7416624" cy="3343275"/>
          </a:xfrm>
          <a:prstGeom prst="rect">
            <a:avLst/>
          </a:prstGeom>
        </p:spPr>
      </p:pic>
    </p:spTree>
    <p:extLst>
      <p:ext uri="{BB962C8B-B14F-4D97-AF65-F5344CB8AC3E}">
        <p14:creationId xmlns:p14="http://schemas.microsoft.com/office/powerpoint/2010/main" val="379330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9681" t="19333" r="25058"/>
          <a:stretch/>
        </p:blipFill>
        <p:spPr>
          <a:xfrm>
            <a:off x="2032000" y="1358900"/>
            <a:ext cx="7975600" cy="4454278"/>
          </a:xfrm>
          <a:prstGeom prst="rect">
            <a:avLst/>
          </a:prstGeom>
        </p:spPr>
      </p:pic>
    </p:spTree>
    <p:extLst>
      <p:ext uri="{BB962C8B-B14F-4D97-AF65-F5344CB8AC3E}">
        <p14:creationId xmlns:p14="http://schemas.microsoft.com/office/powerpoint/2010/main" val="427082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348" r="14350"/>
          <a:stretch/>
        </p:blipFill>
        <p:spPr>
          <a:xfrm>
            <a:off x="1651000" y="1444625"/>
            <a:ext cx="8572500" cy="4270375"/>
          </a:xfrm>
          <a:prstGeom prst="rect">
            <a:avLst/>
          </a:prstGeom>
        </p:spPr>
      </p:pic>
    </p:spTree>
    <p:extLst>
      <p:ext uri="{BB962C8B-B14F-4D97-AF65-F5344CB8AC3E}">
        <p14:creationId xmlns:p14="http://schemas.microsoft.com/office/powerpoint/2010/main" val="32361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98</Words>
  <Application>Microsoft Office PowerPoint</Application>
  <PresentationFormat>Widescreen</PresentationFormat>
  <Paragraphs>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GIÁO DỤC THỂ CHẤT Thể dục: Bò trong đường hẹp  đặt túi cát trên lưng Lớp 25-36 tháng</vt:lpstr>
      <vt:lpstr>Mục đích yêu cầu: - Trẻ biết thực hiện kỹ năng bò trong đường hẹp có túi cát trên lưng Chuẩn bị: - Vạch kẻ - Túi cát</vt:lpstr>
      <vt:lpstr>Tiến trình: - Trẻ ở tư thế chuẩn bị bò ngay vạch xuất phát, cô đạt túi cát lên lưng trẻ</vt:lpstr>
      <vt:lpstr>Khi nghe hiệu lệnh trẻ thực hiện kỹ năng bò trong đường hẹp, lưng đội túi cát. Yêu cầu khi bò kết hợp tay này chân kia, mắt nhìn hướng thẳng, không bò qua vạch kẻ bà không làm rơi túi cát trên lưng</vt:lpstr>
      <vt:lpstr>Khi bò về cuối đường, trẻ cầm túi cát trên lưng đứng lên và đặt vào rổ.</vt:lpstr>
      <vt:lpstr>Cô cho các bạn cùng thực hiện kỹ năng bò trong đường hẹp, trên lưng có túi cát</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THỂ CHẤT Thể dục: Bò trong đường hẹp  đặt túi cát trên lưng Lớp 25-36 tháng</dc:title>
  <dc:creator>hp</dc:creator>
  <cp:lastModifiedBy>hp</cp:lastModifiedBy>
  <cp:revision>2</cp:revision>
  <dcterms:created xsi:type="dcterms:W3CDTF">2025-03-29T08:11:16Z</dcterms:created>
  <dcterms:modified xsi:type="dcterms:W3CDTF">2025-03-29T08:17:49Z</dcterms:modified>
</cp:coreProperties>
</file>