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637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99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8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6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434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789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92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09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71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12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26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DF11-5617-423E-BA4D-D42D0D3ECA22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F38C-5544-4BBE-B742-6EBEEBFA22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10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2100"/>
            <a:ext cx="10515600" cy="256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dục:Đi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25-36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4575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76" t="-511" r="21368" b="876"/>
          <a:stretch/>
        </p:blipFill>
        <p:spPr>
          <a:xfrm>
            <a:off x="2349500" y="2997200"/>
            <a:ext cx="6794500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1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106838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92" r="25529"/>
          <a:stretch/>
        </p:blipFill>
        <p:spPr>
          <a:xfrm>
            <a:off x="2374900" y="2143125"/>
            <a:ext cx="7442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46" r="6057"/>
          <a:stretch/>
        </p:blipFill>
        <p:spPr>
          <a:xfrm>
            <a:off x="2012950" y="2181225"/>
            <a:ext cx="81661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8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04" t="1167" r="12240" b="-1167"/>
          <a:stretch/>
        </p:blipFill>
        <p:spPr>
          <a:xfrm>
            <a:off x="1917700" y="1876425"/>
            <a:ext cx="8559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029"/>
          <a:stretch/>
        </p:blipFill>
        <p:spPr>
          <a:xfrm>
            <a:off x="2018859" y="1690688"/>
            <a:ext cx="79125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345"/>
          <a:stretch/>
        </p:blipFill>
        <p:spPr>
          <a:xfrm>
            <a:off x="1828359" y="1431925"/>
            <a:ext cx="86364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739"/>
          <a:stretch/>
        </p:blipFill>
        <p:spPr>
          <a:xfrm>
            <a:off x="1752159" y="1690688"/>
            <a:ext cx="82173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GIÁO DỤC THỂ CHẤT Thể dục:Đi bước qua vật cản Lớp 25-36 tháng</vt:lpstr>
      <vt:lpstr>Mục đích yêu cầu: - Trẻ biết thực hiện kỹ năng đi bước qua vật cản Chuẩn bị: - Vạch mức - Vật cản - Túi cát</vt:lpstr>
      <vt:lpstr>Tiến trình: - Trẻ đứng tư thế chuẩn bị ngay vạch mức, tay cầm túi cát</vt:lpstr>
      <vt:lpstr>Khi nghe hiệu lệnh trẻ đi bước qua vật cản, sao cho chân không đụng vật cản. Mắt nhìn về phía trước</vt:lpstr>
      <vt:lpstr>Khi tới đích trẻ bỏ túi cát vào rổ theo màu</vt:lpstr>
      <vt:lpstr>Cô tổ chức cho các bạn thực hiện kỹ năng đi bước qua vật cản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2025-03-29T08:27:06Z</dcterms:created>
  <dcterms:modified xsi:type="dcterms:W3CDTF">2025-03-29T08:36:25Z</dcterms:modified>
</cp:coreProperties>
</file>