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CDAE-DBB9-4F8A-996E-F7B73BB1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1B4C4-A8CB-4C39-A686-8FC371F16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438A-A6E5-4D33-B5F5-58F12880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D9D98-24A5-4EA9-A9CE-6C07D80A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1093-A01C-463E-BFBC-D9B804A9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35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D154-D169-4BE3-AA46-FD75792C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2DE34-67AD-41D6-A687-53BD9598E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A9F5B-3168-4F0A-A728-95FACA6C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24515-BD51-46AE-B456-FCA4E0B5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57DF-5B13-4E32-A27C-D6F516AF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90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10018B-A085-4106-888D-D8C05AED8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3B045-7E42-4F43-9DB0-B6A36480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4B8E-94A6-4074-9B11-172FBA3B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3B1C2-A211-473F-898B-5650EAB1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60620-3E3A-4DA9-9BBE-DF47B6A0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6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E63E-7F47-4F4D-A8E9-3145D89B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E51AD-7E2F-44C9-A861-27CE386A4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906CC-2A12-4991-87B4-36EC16F9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91D74-5815-4A21-B9DA-F68EFC45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9DFB-6069-4DBE-8051-CAB714C7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77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C99A-11CF-4DDC-B216-95A4E34E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768B-7FB6-4FA0-89A8-D3A69A6E2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A5114-8136-4ECA-A713-84E2946F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D84D0-9917-4B30-9559-260F7260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6A64A-6748-436A-8CEC-6703F33C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5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549B1-4305-4636-B1B9-D665BFF7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543ED-ED98-49F9-A775-1BB027595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C8532-3A2E-49C3-861E-1B0C16A6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A7AE9-5C3C-49C7-AD8E-0B35ECC8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9C2A1-426D-40AB-AA7B-BE1961C0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AE762-119B-4257-B38F-CF765648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0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CEB82-D9A9-4AC4-9C99-4110895E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5441C-E5FD-4DCA-8D24-6876E651F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E5CE5-63E5-4AB6-9D9E-59059B31B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E181F-3430-4C91-BA18-181D28A0D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05F00-A2BD-461A-9EE4-4C70BC02A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8325B-8893-4B0E-BA24-24985DC5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038C1D-D611-4E86-ACFE-1CA6C1F1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21103B-09F7-431C-A0FA-2EB79ED3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02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CCC4-049E-46BF-8685-56C4BEE7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F0775-4BD6-4008-AB8F-AC25D52F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B701-BDAA-4325-9051-36E61341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13F70-4BA8-4CE2-894D-46723B48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5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FDA6B-8FB3-4CF8-BEBF-72DCF6BC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C160B-1451-496B-B453-6A7EC62E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D8C02-BD58-4D7E-B962-ACE80A4D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2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E1D6-3A5F-43E2-B454-FD6780C0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43397-B78D-4CEF-BFB4-31471E2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FE8DA-57C1-4514-ACA8-B5950E541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4FBD7-97E2-4BD2-9EC2-94962557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A021A-972B-4321-94D9-7060F68E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F1313-21E5-4BD4-A22E-B0C53E4F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59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051D-5FBA-48F4-BE05-F3268E63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35CF1-BBBC-4C2B-A842-8083DD743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A6330-369D-468E-B1C1-1E776018E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D107C-7F86-49A7-A8E8-01012D6D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587A-4C5F-49A6-B504-57A626B2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D2653-463D-4D52-998D-55C688E8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D291AA-9ED6-4177-8B54-FC771A97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8D594-B0EA-4B5A-BAF5-89A4497B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6AB88-5574-4336-9638-242EA8EB6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E80F4-1398-429F-9104-328027B831AB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BA32-336F-4FE3-8A14-27273DED9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0921C-EEAD-4AD5-B344-90F343DE8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8432B-224E-480D-8394-63F910809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3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CF7C-848A-484A-B2E2-B907757DD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947" y="1122363"/>
            <a:ext cx="9846365" cy="2387600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8719B-AEC2-4834-BC01-0CEE0F4C9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25 – 36 </a:t>
            </a:r>
            <a:r>
              <a:rPr lang="en-GB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GB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62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DDAEF-6EFF-4DB4-AB8F-55F849EE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7556C-0CAC-4FEA-B229-393114F8A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50" r="36409"/>
          <a:stretch/>
        </p:blipFill>
        <p:spPr>
          <a:xfrm>
            <a:off x="838200" y="1690688"/>
            <a:ext cx="449248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65D45-AF61-4723-A749-76FF1CE2E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8" r="25761"/>
          <a:stretch/>
        </p:blipFill>
        <p:spPr>
          <a:xfrm>
            <a:off x="6296529" y="1690688"/>
            <a:ext cx="50572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9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68B89-6740-4CAE-B6A3-039EA957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A6646E-1C66-4BC9-BBC0-1F9971FC6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8" r="11652"/>
          <a:stretch/>
        </p:blipFill>
        <p:spPr>
          <a:xfrm>
            <a:off x="6096000" y="2650435"/>
            <a:ext cx="5688134" cy="32460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AE12F-8CC6-4F72-91D5-6950FF23E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7" r="22283"/>
          <a:stretch/>
        </p:blipFill>
        <p:spPr>
          <a:xfrm>
            <a:off x="357809" y="1690688"/>
            <a:ext cx="5359697" cy="34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1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DD9E40-AE7D-44C6-BEC6-72EDFAEC6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42" r="19660"/>
          <a:stretch/>
        </p:blipFill>
        <p:spPr>
          <a:xfrm>
            <a:off x="908539" y="1442942"/>
            <a:ext cx="5052154" cy="30776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25C6F-249D-452A-8E42-0A554A472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5" r="18478"/>
          <a:stretch/>
        </p:blipFill>
        <p:spPr>
          <a:xfrm>
            <a:off x="6417945" y="1442942"/>
            <a:ext cx="4682730" cy="30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8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E978-7886-4ABA-9E1D-64C56613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7A08AD-F3EA-48F5-B83F-A88F78FA0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837"/>
          <a:stretch/>
        </p:blipFill>
        <p:spPr>
          <a:xfrm>
            <a:off x="321773" y="351321"/>
            <a:ext cx="5063399" cy="30776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63F1F-E537-4AB5-A271-AE7F59CBE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9" r="13749"/>
          <a:stretch/>
        </p:blipFill>
        <p:spPr>
          <a:xfrm>
            <a:off x="6462273" y="351321"/>
            <a:ext cx="5027810" cy="307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0CA23-3BD3-462D-96EE-E12E7CFB0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22"/>
          <a:stretch/>
        </p:blipFill>
        <p:spPr>
          <a:xfrm>
            <a:off x="3362491" y="3715785"/>
            <a:ext cx="5467017" cy="295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3D0A9A-62BD-4AC4-9752-B2E78F044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2" r="21304"/>
          <a:stretch/>
        </p:blipFill>
        <p:spPr>
          <a:xfrm>
            <a:off x="957470" y="2249039"/>
            <a:ext cx="4240696" cy="4052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B3F70-B0CD-4F20-A50E-7C084ABB1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43"/>
          <a:stretch/>
        </p:blipFill>
        <p:spPr>
          <a:xfrm>
            <a:off x="5709926" y="450000"/>
            <a:ext cx="4590011" cy="260405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8857A-A016-449C-BA98-83258657A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715" r="16639"/>
          <a:stretch/>
        </p:blipFill>
        <p:spPr>
          <a:xfrm>
            <a:off x="5709927" y="3677606"/>
            <a:ext cx="4590010" cy="2735254"/>
          </a:xfrm>
        </p:spPr>
      </p:pic>
    </p:spTree>
    <p:extLst>
      <p:ext uri="{BB962C8B-B14F-4D97-AF65-F5344CB8AC3E}">
        <p14:creationId xmlns:p14="http://schemas.microsoft.com/office/powerpoint/2010/main" val="319898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F28FA-B2FF-4295-8D72-2B9DD5D08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59" y="1027906"/>
            <a:ext cx="9652881" cy="4351338"/>
          </a:xfrm>
        </p:spPr>
      </p:pic>
    </p:spTree>
    <p:extLst>
      <p:ext uri="{BB962C8B-B14F-4D97-AF65-F5344CB8AC3E}">
        <p14:creationId xmlns:p14="http://schemas.microsoft.com/office/powerpoint/2010/main" val="370408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23C5C-6CB1-4112-B3A6-3363AEF6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59" y="686142"/>
            <a:ext cx="9652881" cy="4351338"/>
          </a:xfrm>
        </p:spPr>
      </p:pic>
    </p:spTree>
    <p:extLst>
      <p:ext uri="{BB962C8B-B14F-4D97-AF65-F5344CB8AC3E}">
        <p14:creationId xmlns:p14="http://schemas.microsoft.com/office/powerpoint/2010/main" val="45021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23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Tạo hình: Dán lá cờ Tổ Quốc</vt:lpstr>
      <vt:lpstr>Cô hướng dẫn bé làm </vt:lpstr>
      <vt:lpstr>Trẻ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</dc:creator>
  <cp:lastModifiedBy>Hiền</cp:lastModifiedBy>
  <cp:revision>4</cp:revision>
  <dcterms:created xsi:type="dcterms:W3CDTF">2025-05-10T08:30:29Z</dcterms:created>
  <dcterms:modified xsi:type="dcterms:W3CDTF">2025-05-11T04:32:39Z</dcterms:modified>
</cp:coreProperties>
</file>