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3" r:id="rId4"/>
    <p:sldId id="271" r:id="rId5"/>
    <p:sldId id="259" r:id="rId6"/>
    <p:sldId id="260" r:id="rId7"/>
    <p:sldId id="272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t game" initials="tg" lastIdx="1" clrIdx="0">
    <p:extLst>
      <p:ext uri="{19B8F6BF-5375-455C-9EA6-DF929625EA0E}">
        <p15:presenceInfo xmlns:p15="http://schemas.microsoft.com/office/powerpoint/2012/main" userId="test ga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F2"/>
    <a:srgbClr val="2AB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28T00:25:18.045" idx="1">
    <p:pos x="5131" y="-48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47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26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6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659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22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76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08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555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87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328C-0FDF-4793-880C-64684FA431E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83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ình ảnh bãi biển với những hàng cây dừa xanh tuyệt đẹp và lãng m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2132856"/>
            <a:ext cx="9036496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E02F2"/>
                </a:solidFill>
              </a:rPr>
              <a:t>Làm</a:t>
            </a:r>
            <a:r>
              <a:rPr lang="en-US" sz="8800" dirty="0" smtClean="0">
                <a:solidFill>
                  <a:srgbClr val="FE02F2"/>
                </a:solidFill>
              </a:rPr>
              <a:t> </a:t>
            </a:r>
            <a:r>
              <a:rPr lang="en-US" sz="8800" dirty="0" err="1" smtClean="0">
                <a:solidFill>
                  <a:srgbClr val="FE02F2"/>
                </a:solidFill>
              </a:rPr>
              <a:t>quen</a:t>
            </a:r>
            <a:r>
              <a:rPr lang="en-US" sz="8800" dirty="0" smtClean="0">
                <a:solidFill>
                  <a:srgbClr val="FE02F2"/>
                </a:solidFill>
              </a:rPr>
              <a:t> </a:t>
            </a:r>
            <a:r>
              <a:rPr lang="en-US" sz="8800" dirty="0" err="1" smtClean="0">
                <a:solidFill>
                  <a:srgbClr val="FE02F2"/>
                </a:solidFill>
              </a:rPr>
              <a:t>chữ</a:t>
            </a:r>
            <a:r>
              <a:rPr lang="en-US" sz="8800" dirty="0" smtClean="0">
                <a:solidFill>
                  <a:srgbClr val="FE02F2"/>
                </a:solidFill>
              </a:rPr>
              <a:t> </a:t>
            </a:r>
            <a:r>
              <a:rPr lang="en-US" sz="8800" dirty="0" err="1" smtClean="0">
                <a:solidFill>
                  <a:srgbClr val="FE02F2"/>
                </a:solidFill>
              </a:rPr>
              <a:t>viết</a:t>
            </a:r>
            <a:endParaRPr lang="en-US" sz="8800" dirty="0">
              <a:solidFill>
                <a:srgbClr val="FE02F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5877272"/>
            <a:ext cx="63367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Năm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học</a:t>
            </a:r>
            <a:r>
              <a:rPr lang="en-US" sz="5400" dirty="0" smtClean="0">
                <a:solidFill>
                  <a:schemeClr val="tx1"/>
                </a:solidFill>
              </a:rPr>
              <a:t>: 2024-2025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chemeClr val="tx1"/>
                </a:solidFill>
              </a:rPr>
              <a:t>1</a:t>
            </a:r>
            <a:endParaRPr lang="vi-VN" sz="7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chemeClr val="tx1"/>
                </a:solidFill>
              </a:rPr>
              <a:t>3</a:t>
            </a:r>
            <a:endParaRPr lang="vi-VN" sz="7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chemeClr val="tx1"/>
                </a:solidFill>
              </a:rPr>
              <a:t>2</a:t>
            </a:r>
            <a:endParaRPr lang="vi-VN" sz="7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chemeClr val="tx1"/>
                </a:solidFill>
              </a:rPr>
              <a:t>4</a:t>
            </a:r>
            <a:endParaRPr lang="vi-VN" sz="7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5301208"/>
            <a:ext cx="748883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tx1"/>
                </a:solidFill>
              </a:rPr>
              <a:t>c</a:t>
            </a:r>
            <a:r>
              <a:rPr lang="vi-VN" sz="9600" dirty="0" smtClean="0">
                <a:solidFill>
                  <a:schemeClr val="tx1"/>
                </a:solidFill>
              </a:rPr>
              <a:t>on mèo</a:t>
            </a:r>
            <a:endParaRPr lang="vi-VN" sz="9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984" y="5373216"/>
            <a:ext cx="115212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>
                <a:solidFill>
                  <a:srgbClr val="FF0000"/>
                </a:solidFill>
              </a:rPr>
              <a:t>m</a:t>
            </a:r>
            <a:endParaRPr lang="vi-VN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47664" y="5877272"/>
            <a:ext cx="568863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9632" y="5877272"/>
            <a:ext cx="66967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9632" y="6021288"/>
            <a:ext cx="71287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con </a:t>
            </a:r>
            <a:r>
              <a:rPr lang="en-US" sz="8000" dirty="0" err="1" smtClean="0">
                <a:solidFill>
                  <a:srgbClr val="FF0000"/>
                </a:solidFill>
              </a:rPr>
              <a:t>m</a:t>
            </a:r>
            <a:r>
              <a:rPr lang="en-US" sz="8000" dirty="0" err="1" smtClean="0">
                <a:solidFill>
                  <a:schemeClr val="tx1"/>
                </a:solidFill>
              </a:rPr>
              <a:t>ắt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3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 mui"/>
          <p:cNvSpPr/>
          <p:nvPr/>
        </p:nvSpPr>
        <p:spPr>
          <a:xfrm>
            <a:off x="2339752" y="5445224"/>
            <a:ext cx="4176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</a:rPr>
              <a:t>c</a:t>
            </a:r>
            <a:r>
              <a:rPr lang="en-US" sz="7200" dirty="0" err="1" smtClean="0">
                <a:solidFill>
                  <a:schemeClr val="tx1"/>
                </a:solidFill>
              </a:rPr>
              <a:t>ái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mũi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a 1"/>
          <p:cNvSpPr/>
          <p:nvPr/>
        </p:nvSpPr>
        <p:spPr>
          <a:xfrm>
            <a:off x="0" y="0"/>
            <a:ext cx="4572000" cy="2542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1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a 2"/>
          <p:cNvSpPr/>
          <p:nvPr/>
        </p:nvSpPr>
        <p:spPr>
          <a:xfrm>
            <a:off x="4572000" y="0"/>
            <a:ext cx="4572000" cy="2542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2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a 3"/>
          <p:cNvSpPr/>
          <p:nvPr/>
        </p:nvSpPr>
        <p:spPr>
          <a:xfrm>
            <a:off x="0" y="2542592"/>
            <a:ext cx="4572000" cy="2542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3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a 4"/>
          <p:cNvSpPr/>
          <p:nvPr/>
        </p:nvSpPr>
        <p:spPr>
          <a:xfrm>
            <a:off x="4572000" y="2571374"/>
            <a:ext cx="4572000" cy="2542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4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5517232"/>
            <a:ext cx="7920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m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" y="571500"/>
            <a:ext cx="2842334" cy="2437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67" y="3356992"/>
            <a:ext cx="288032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  <a:r>
              <a:rPr lang="en-US" sz="5400" dirty="0" smtClean="0">
                <a:solidFill>
                  <a:schemeClr val="tx1"/>
                </a:solidFill>
              </a:rPr>
              <a:t>on </a:t>
            </a:r>
            <a:r>
              <a:rPr lang="en-US" sz="5400" dirty="0" err="1" smtClean="0">
                <a:solidFill>
                  <a:srgbClr val="FF0000"/>
                </a:solidFill>
              </a:rPr>
              <a:t>m</a:t>
            </a:r>
            <a:r>
              <a:rPr lang="en-US" sz="5400" dirty="0" err="1" smtClean="0">
                <a:solidFill>
                  <a:schemeClr val="tx1"/>
                </a:solidFill>
              </a:rPr>
              <a:t>ắt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45" y="571496"/>
            <a:ext cx="2736304" cy="24376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0737" y="3429000"/>
            <a:ext cx="246352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c</a:t>
            </a:r>
            <a:r>
              <a:rPr lang="en-US" sz="4800" dirty="0" smtClean="0">
                <a:solidFill>
                  <a:schemeClr val="tx1"/>
                </a:solidFill>
              </a:rPr>
              <a:t>on </a:t>
            </a:r>
            <a:r>
              <a:rPr lang="en-US" sz="4800" dirty="0" err="1" smtClean="0">
                <a:solidFill>
                  <a:srgbClr val="FF0000"/>
                </a:solidFill>
              </a:rPr>
              <a:t>m</a:t>
            </a:r>
            <a:r>
              <a:rPr lang="en-US" sz="4800" dirty="0" err="1" smtClean="0">
                <a:solidFill>
                  <a:schemeClr val="tx1"/>
                </a:solidFill>
              </a:rPr>
              <a:t>èo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69" y="571496"/>
            <a:ext cx="2897298" cy="243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88224" y="3573016"/>
            <a:ext cx="22322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c</a:t>
            </a:r>
            <a:r>
              <a:rPr lang="en-US" sz="4800" dirty="0" err="1" smtClean="0">
                <a:solidFill>
                  <a:schemeClr val="tx1"/>
                </a:solidFill>
              </a:rPr>
              <a:t>ái</a:t>
            </a: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</a:rPr>
              <a:t>m</a:t>
            </a:r>
            <a:r>
              <a:rPr lang="en-US" sz="4800" dirty="0" err="1" smtClean="0">
                <a:solidFill>
                  <a:schemeClr val="tx1"/>
                </a:solidFill>
              </a:rPr>
              <a:t>ũi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B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E02F2"/>
                </a:solidFill>
              </a:rPr>
              <a:t>                 </a:t>
            </a:r>
            <a:endParaRPr lang="en-US" sz="413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1052736"/>
            <a:ext cx="51845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dirty="0" smtClean="0">
                <a:solidFill>
                  <a:srgbClr val="7030A0"/>
                </a:solidFill>
              </a:rPr>
              <a:t>m</a:t>
            </a:r>
            <a:endParaRPr lang="en-US" sz="4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2E034-DD2E-5090-5E94-3EBAFDE6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2320BB-3B42-700F-B5C8-378E7769D6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B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0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endParaRPr kumimoji="0" lang="en-US" sz="41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E0857-DB96-B19F-EDBC-DA3FBB4BC3B4}"/>
              </a:ext>
            </a:extLst>
          </p:cNvPr>
          <p:cNvSpPr/>
          <p:nvPr/>
        </p:nvSpPr>
        <p:spPr>
          <a:xfrm>
            <a:off x="1231897" y="510040"/>
            <a:ext cx="2946313" cy="4813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0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en-US" sz="28700" b="0" i="0" u="none" strike="noStrike" kern="1200" cap="none" spc="0" normalizeH="0" baseline="0" noProof="0" dirty="0">
              <a:ln>
                <a:noFill/>
              </a:ln>
              <a:solidFill>
                <a:srgbClr val="FE0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CE6BA-3BB3-DACA-7661-3D024BC13840}"/>
              </a:ext>
            </a:extLst>
          </p:cNvPr>
          <p:cNvSpPr/>
          <p:nvPr/>
        </p:nvSpPr>
        <p:spPr>
          <a:xfrm>
            <a:off x="3707904" y="1166412"/>
            <a:ext cx="51845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03DA6-3DAC-EAC8-5E62-23A42C3A1650}"/>
              </a:ext>
            </a:extLst>
          </p:cNvPr>
          <p:cNvSpPr/>
          <p:nvPr/>
        </p:nvSpPr>
        <p:spPr>
          <a:xfrm>
            <a:off x="4746269" y="980728"/>
            <a:ext cx="38701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36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My Ha</dc:creator>
  <cp:lastModifiedBy>MNVA-LA1</cp:lastModifiedBy>
  <cp:revision>43</cp:revision>
  <dcterms:created xsi:type="dcterms:W3CDTF">2016-10-10T12:25:05Z</dcterms:created>
  <dcterms:modified xsi:type="dcterms:W3CDTF">2025-02-05T10:54:25Z</dcterms:modified>
</cp:coreProperties>
</file>