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68" r:id="rId2"/>
    <p:sldId id="269" r:id="rId3"/>
    <p:sldId id="265" r:id="rId4"/>
    <p:sldId id="266" r:id="rId5"/>
    <p:sldId id="270" r:id="rId6"/>
    <p:sldId id="267" r:id="rId7"/>
    <p:sldId id="272" r:id="rId8"/>
    <p:sldId id="261" r:id="rId9"/>
    <p:sldId id="260" r:id="rId10"/>
    <p:sldId id="274" r:id="rId11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st game" initials="tg" lastIdx="1" clrIdx="0">
    <p:extLst>
      <p:ext uri="{19B8F6BF-5375-455C-9EA6-DF929625EA0E}">
        <p15:presenceInfo xmlns:p15="http://schemas.microsoft.com/office/powerpoint/2012/main" userId="test gam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02F2"/>
    <a:srgbClr val="2ABF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672" y="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0-28T00:25:18.045" idx="1">
    <p:pos x="5131" y="-487"/>
    <p:text/>
    <p:extLst>
      <p:ext uri="{C676402C-5697-4E1C-873F-D02D1690AC5C}">
        <p15:threadingInfo xmlns:p15="http://schemas.microsoft.com/office/powerpoint/2012/main" timeZoneBias="-4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5A47EB-F820-40C6-A315-6D446DF81E55}" type="datetimeFigureOut">
              <a:rPr lang="en-US" smtClean="0"/>
              <a:t>29/10/2024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C10DCA-C06C-41D8-8E94-0201627ADA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821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C10DCA-C06C-41D8-8E94-0201627ADA5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12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25472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626260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618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65914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38228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476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7887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30866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85556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8451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5872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C328C-0FDF-4793-880C-64684FA431E3}" type="datetimeFigureOut">
              <a:rPr lang="vi-VN" smtClean="0"/>
              <a:t>29/10/2024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062396-8E6F-49F1-A45D-90274F4E71A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18329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Hình ảnh bãi biển với những hàng cây dừa xanh tuyệt đẹp và lãng mạ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07504" y="2132856"/>
            <a:ext cx="9036496" cy="3456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800" dirty="0" err="1">
                <a:solidFill>
                  <a:srgbClr val="FE02F2"/>
                </a:solidFill>
              </a:rPr>
              <a:t>Làm</a:t>
            </a:r>
            <a:r>
              <a:rPr lang="en-US" sz="8800" dirty="0">
                <a:solidFill>
                  <a:srgbClr val="FE02F2"/>
                </a:solidFill>
              </a:rPr>
              <a:t> </a:t>
            </a:r>
            <a:r>
              <a:rPr lang="en-US" sz="8800" dirty="0" err="1">
                <a:solidFill>
                  <a:srgbClr val="FE02F2"/>
                </a:solidFill>
              </a:rPr>
              <a:t>quen</a:t>
            </a:r>
            <a:r>
              <a:rPr lang="en-US" sz="8800" dirty="0">
                <a:solidFill>
                  <a:srgbClr val="FE02F2"/>
                </a:solidFill>
              </a:rPr>
              <a:t> </a:t>
            </a:r>
            <a:r>
              <a:rPr lang="en-US" sz="8800" dirty="0" err="1">
                <a:solidFill>
                  <a:srgbClr val="FE02F2"/>
                </a:solidFill>
              </a:rPr>
              <a:t>chữ</a:t>
            </a:r>
            <a:r>
              <a:rPr lang="en-US" sz="8800" dirty="0">
                <a:solidFill>
                  <a:srgbClr val="FE02F2"/>
                </a:solidFill>
              </a:rPr>
              <a:t> </a:t>
            </a:r>
            <a:r>
              <a:rPr lang="en-US" sz="8800" dirty="0" err="1">
                <a:solidFill>
                  <a:srgbClr val="FE02F2"/>
                </a:solidFill>
              </a:rPr>
              <a:t>viết</a:t>
            </a:r>
            <a:endParaRPr lang="en-US" sz="8800" dirty="0">
              <a:solidFill>
                <a:srgbClr val="FE02F2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763688" y="5877272"/>
            <a:ext cx="6336704" cy="720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solidFill>
                  <a:schemeClr val="tx1"/>
                </a:solidFill>
              </a:rPr>
              <a:t>Năm</a:t>
            </a:r>
            <a:r>
              <a:rPr lang="en-US" sz="5400" dirty="0">
                <a:solidFill>
                  <a:schemeClr val="tx1"/>
                </a:solidFill>
              </a:rPr>
              <a:t> </a:t>
            </a:r>
            <a:r>
              <a:rPr lang="en-US" sz="5400" dirty="0" err="1">
                <a:solidFill>
                  <a:schemeClr val="tx1"/>
                </a:solidFill>
              </a:rPr>
              <a:t>học</a:t>
            </a:r>
            <a:r>
              <a:rPr lang="en-US" sz="5400" dirty="0">
                <a:solidFill>
                  <a:schemeClr val="tx1"/>
                </a:solidFill>
              </a:rPr>
              <a:t>: 2024-2025</a:t>
            </a:r>
          </a:p>
        </p:txBody>
      </p:sp>
    </p:spTree>
    <p:extLst>
      <p:ext uri="{BB962C8B-B14F-4D97-AF65-F5344CB8AC3E}">
        <p14:creationId xmlns:p14="http://schemas.microsoft.com/office/powerpoint/2010/main" val="11212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82E034-DD2E-5090-5E94-3EBAFDE6F0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72320BB-3B42-700F-B5C8-378E7769D6DC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B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E0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           </a:t>
            </a:r>
            <a:endParaRPr kumimoji="0" lang="en-US" sz="413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D2E0857-DB96-B19F-EDBC-DA3FBB4BC3B4}"/>
              </a:ext>
            </a:extLst>
          </p:cNvPr>
          <p:cNvSpPr/>
          <p:nvPr/>
        </p:nvSpPr>
        <p:spPr>
          <a:xfrm>
            <a:off x="1231897" y="510040"/>
            <a:ext cx="2946313" cy="481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9600" b="0" i="0" u="none" strike="noStrike" kern="1200" cap="none" spc="0" normalizeH="0" baseline="0" noProof="0" dirty="0">
                <a:ln>
                  <a:noFill/>
                </a:ln>
                <a:solidFill>
                  <a:srgbClr val="FE02F2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4CE6BA-3BB3-DACA-7661-3D024BC13840}"/>
              </a:ext>
            </a:extLst>
          </p:cNvPr>
          <p:cNvSpPr/>
          <p:nvPr/>
        </p:nvSpPr>
        <p:spPr>
          <a:xfrm>
            <a:off x="3707904" y="1166412"/>
            <a:ext cx="5184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9600" b="0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7803DA6-3DAC-EAC8-5E62-23A42C3A1650}"/>
              </a:ext>
            </a:extLst>
          </p:cNvPr>
          <p:cNvSpPr/>
          <p:nvPr/>
        </p:nvSpPr>
        <p:spPr>
          <a:xfrm>
            <a:off x="4572000" y="908720"/>
            <a:ext cx="4446240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>
                <a:solidFill>
                  <a:srgbClr val="7030A0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1639114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6148C84-D05D-0622-9586-219CE0ED7C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188640"/>
            <a:ext cx="8280920" cy="6336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982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09" y="1944"/>
            <a:ext cx="9143999" cy="549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195736" y="5805264"/>
            <a:ext cx="5256584" cy="914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051720" y="5805264"/>
            <a:ext cx="5400600" cy="79208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err="1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baïch</a:t>
            </a:r>
            <a:r>
              <a:rPr lang="en-US" sz="7200" dirty="0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7200" dirty="0" err="1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tuoäc</a:t>
            </a:r>
            <a:endParaRPr lang="en-US" sz="7200" dirty="0">
              <a:solidFill>
                <a:schemeClr val="tx1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54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519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 1"/>
          <p:cNvSpPr/>
          <p:nvPr/>
        </p:nvSpPr>
        <p:spPr>
          <a:xfrm>
            <a:off x="0" y="-1"/>
            <a:ext cx="4680012" cy="2597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" name="a 2"/>
          <p:cNvSpPr/>
          <p:nvPr/>
        </p:nvSpPr>
        <p:spPr>
          <a:xfrm>
            <a:off x="4678250" y="0"/>
            <a:ext cx="4463988" cy="2597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7" name="a 3"/>
          <p:cNvSpPr/>
          <p:nvPr/>
        </p:nvSpPr>
        <p:spPr>
          <a:xfrm>
            <a:off x="0" y="2597945"/>
            <a:ext cx="4680012" cy="25979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8" name="a 4"/>
          <p:cNvSpPr/>
          <p:nvPr/>
        </p:nvSpPr>
        <p:spPr>
          <a:xfrm>
            <a:off x="4680012" y="2597945"/>
            <a:ext cx="4463988" cy="259794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>
                <a:solidFill>
                  <a:srgbClr val="FF0000"/>
                </a:solidFill>
              </a:rPr>
              <a:t>4</a:t>
            </a:r>
          </a:p>
        </p:txBody>
      </p:sp>
      <p:pic>
        <p:nvPicPr>
          <p:cNvPr id="2" name="Tiếng gầm Đang Cập Nhật Lyric Loi bai hat _ w_DA4Tnle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3528" y="619884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61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3CC81D3D-B3C6-BF5A-06E3-202971FDDE4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4724" y="5445224"/>
            <a:ext cx="6855668" cy="913656"/>
          </a:xfrm>
        </p:spPr>
        <p:txBody>
          <a:bodyPr>
            <a:normAutofit fontScale="62500" lnSpcReduction="20000"/>
          </a:bodyPr>
          <a:lstStyle/>
          <a:p>
            <a:r>
              <a:rPr lang="en-US" sz="10300" dirty="0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con </a:t>
            </a:r>
            <a:r>
              <a:rPr lang="en-US" sz="10300" dirty="0" err="1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baùo</a:t>
            </a:r>
            <a:endParaRPr lang="en-US" sz="10300" dirty="0">
              <a:solidFill>
                <a:schemeClr val="tx1"/>
              </a:solidFill>
              <a:latin typeface="VNI-Avo" pitchFamily="2" charset="0"/>
              <a:cs typeface="Times New Roman" pitchFamily="18" charset="0"/>
            </a:endParaRP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BC8445-3B97-7EFA-4E3C-0ED2F8D91A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378718"/>
            <a:ext cx="7632848" cy="4778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405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6024"/>
            <a:ext cx="8568952" cy="4941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03648" y="4869160"/>
            <a:ext cx="6840760" cy="12241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 err="1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caù</a:t>
            </a:r>
            <a:r>
              <a:rPr lang="en-US" sz="9600" dirty="0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 </a:t>
            </a:r>
            <a:r>
              <a:rPr lang="en-US" sz="9600" dirty="0" err="1">
                <a:solidFill>
                  <a:schemeClr val="tx1"/>
                </a:solidFill>
                <a:latin typeface="VNI-Avo" pitchFamily="2" charset="0"/>
                <a:cs typeface="Times New Roman" pitchFamily="18" charset="0"/>
              </a:rPr>
              <a:t>boáng</a:t>
            </a:r>
            <a:endParaRPr lang="en-US" sz="9600" dirty="0">
              <a:solidFill>
                <a:schemeClr val="tx1"/>
              </a:solidFill>
              <a:latin typeface="VNI-Avo" pitchFamily="2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206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C1A5B8-558D-B6FB-C2C8-16AF33F908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F2B2B1-0FF8-11AE-63E7-A2551C1AC9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" y="1124744"/>
            <a:ext cx="3024336" cy="24482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F5061B3-6611-2624-7069-A5F1D713D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98" y="1092848"/>
            <a:ext cx="3239641" cy="24482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AFBF991-9B1B-9777-5F62-32444265F8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9" y="1158660"/>
            <a:ext cx="2772519" cy="2448272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9FCF62D-B7A3-EAF8-222C-DDB1287947BA}"/>
              </a:ext>
            </a:extLst>
          </p:cNvPr>
          <p:cNvSpPr/>
          <p:nvPr/>
        </p:nvSpPr>
        <p:spPr>
          <a:xfrm>
            <a:off x="79526" y="4149080"/>
            <a:ext cx="2879956" cy="955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VNI-Avo" pitchFamily="2" charset="0"/>
              </a:rPr>
              <a:t>con </a:t>
            </a:r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baùo</a:t>
            </a:r>
            <a:endParaRPr lang="en-US" sz="4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0CAC7D-E771-A959-9D52-4CB5A01F9161}"/>
              </a:ext>
            </a:extLst>
          </p:cNvPr>
          <p:cNvSpPr/>
          <p:nvPr/>
        </p:nvSpPr>
        <p:spPr>
          <a:xfrm>
            <a:off x="3115998" y="4185084"/>
            <a:ext cx="3239641" cy="91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baïch</a:t>
            </a:r>
            <a:r>
              <a:rPr lang="en-US" sz="4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tuoäc</a:t>
            </a:r>
            <a:endParaRPr lang="en-US" sz="4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D25679D-A41B-89C5-ACA6-500A58BA65AD}"/>
              </a:ext>
            </a:extLst>
          </p:cNvPr>
          <p:cNvSpPr/>
          <p:nvPr/>
        </p:nvSpPr>
        <p:spPr>
          <a:xfrm>
            <a:off x="6355639" y="4240924"/>
            <a:ext cx="2708835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caù</a:t>
            </a:r>
            <a:r>
              <a:rPr lang="en-US" sz="40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VNI-Avo" pitchFamily="2" charset="0"/>
              </a:rPr>
              <a:t>boáng</a:t>
            </a:r>
            <a:endParaRPr lang="en-US" sz="4000" dirty="0">
              <a:solidFill>
                <a:schemeClr val="tx1"/>
              </a:solidFill>
              <a:latin typeface="VNI-Avo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298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" y="1124744"/>
            <a:ext cx="3024336" cy="244827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998" y="1092848"/>
            <a:ext cx="3239641" cy="244827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9" y="1158660"/>
            <a:ext cx="2772519" cy="244827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9526" y="4149080"/>
            <a:ext cx="2879956" cy="9559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tx1"/>
                </a:solidFill>
                <a:latin typeface="VNI-Avo" pitchFamily="2" charset="0"/>
              </a:rPr>
              <a:t>con </a:t>
            </a:r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b</a:t>
            </a:r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aùo</a:t>
            </a:r>
            <a:endParaRPr lang="en-US" sz="4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32448" y="4198262"/>
            <a:ext cx="3610863" cy="9199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VNI-Avo" pitchFamily="2" charset="0"/>
              </a:rPr>
              <a:t>b</a:t>
            </a:r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aïch</a:t>
            </a:r>
            <a:r>
              <a:rPr lang="en-US" sz="4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tuộc</a:t>
            </a:r>
            <a:endParaRPr lang="en-US" sz="4400" dirty="0">
              <a:solidFill>
                <a:schemeClr val="tx1"/>
              </a:solidFill>
              <a:latin typeface="VNI-Avo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16216" y="4149080"/>
            <a:ext cx="2603360" cy="86409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chemeClr val="tx1"/>
                </a:solidFill>
                <a:latin typeface="VNI-Avo" pitchFamily="2" charset="0"/>
              </a:rPr>
              <a:t>caù</a:t>
            </a:r>
            <a:r>
              <a:rPr lang="en-US" sz="4400" dirty="0">
                <a:solidFill>
                  <a:schemeClr val="tx1"/>
                </a:solidFill>
                <a:latin typeface="VNI-Avo" pitchFamily="2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</a:rPr>
              <a:t>b</a:t>
            </a:r>
            <a:r>
              <a:rPr lang="en-US" sz="4400" dirty="0" err="1">
                <a:solidFill>
                  <a:schemeClr val="tx1"/>
                </a:solidFill>
              </a:rPr>
              <a:t>ống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460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ABFE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>
                <a:solidFill>
                  <a:srgbClr val="FE02F2"/>
                </a:solidFill>
              </a:rPr>
              <a:t>                 </a:t>
            </a:r>
            <a:endParaRPr lang="en-US" sz="41300" dirty="0">
              <a:solidFill>
                <a:srgbClr val="7030A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345996" y="1022397"/>
            <a:ext cx="2946313" cy="48132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9600" dirty="0">
                <a:solidFill>
                  <a:srgbClr val="FE02F2"/>
                </a:solidFill>
              </a:rPr>
              <a:t>b</a:t>
            </a:r>
          </a:p>
        </p:txBody>
      </p:sp>
      <p:sp>
        <p:nvSpPr>
          <p:cNvPr id="5" name="Rectangle 4"/>
          <p:cNvSpPr/>
          <p:nvPr/>
        </p:nvSpPr>
        <p:spPr>
          <a:xfrm>
            <a:off x="3707904" y="1166412"/>
            <a:ext cx="5184576" cy="41764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9600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90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</TotalTime>
  <Words>36</Words>
  <Application>Microsoft Office PowerPoint</Application>
  <PresentationFormat>On-screen Show (4:3)</PresentationFormat>
  <Paragraphs>21</Paragraphs>
  <Slides>10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Thi My Ha</dc:creator>
  <cp:lastModifiedBy>MNVA-LA1</cp:lastModifiedBy>
  <cp:revision>44</cp:revision>
  <dcterms:created xsi:type="dcterms:W3CDTF">2016-10-10T12:25:05Z</dcterms:created>
  <dcterms:modified xsi:type="dcterms:W3CDTF">2024-10-29T06:52:47Z</dcterms:modified>
</cp:coreProperties>
</file>