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FC3C4-A9A3-A9F7-5BA8-00D911C6C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AB7719-38A7-0EA0-1DF8-A85EE5AC3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063D0-BD5F-42FD-4E4F-0C1679FA8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4935-13DD-4A68-A90D-FED9C739079B}" type="datetimeFigureOut">
              <a:rPr lang="en-US" smtClean="0"/>
              <a:t>29/09/2024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0C7B2-250A-547D-FAEE-4AEEE9148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92DD7-9AF5-11DE-EFFD-3C95FF4BB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3D73-54AB-4994-A0A2-0536C4781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53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3B311-4A1B-C5D0-8FEE-E5A4FAD7F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3BB56A-D096-B74F-1937-CCD8D24AE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AB3E8-538E-93C9-2DEE-28B25497D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4935-13DD-4A68-A90D-FED9C739079B}" type="datetimeFigureOut">
              <a:rPr lang="en-US" smtClean="0"/>
              <a:t>29/09/2024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69C6D-235D-5395-E9A0-85A1CCEF6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DB9B2-F0B5-BDBA-5865-948AF3CEE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3D73-54AB-4994-A0A2-0536C4781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28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42EBB9-A0BD-23C5-B156-98F473F12D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BAF483-A78D-7417-41AF-00A767993D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81500-04D5-703C-AC37-FF01B7247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4935-13DD-4A68-A90D-FED9C739079B}" type="datetimeFigureOut">
              <a:rPr lang="en-US" smtClean="0"/>
              <a:t>29/09/2024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5E5D5-3D0F-7515-1369-0A07002CD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81FB9-9CB4-0CF4-33A0-17CE422B5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3D73-54AB-4994-A0A2-0536C4781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93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69946-BB75-E0E0-7A3C-8A65A6CF2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9D2FB-81CF-3C6E-76C4-C9C1D4793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9EBD4-8D6E-5A9B-B500-1FDCD17A9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4935-13DD-4A68-A90D-FED9C739079B}" type="datetimeFigureOut">
              <a:rPr lang="en-US" smtClean="0"/>
              <a:t>29/09/2024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9F5EE-1CD3-F0CC-B531-46B18E7FC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748B5-CBBE-BA12-6122-47BE8F0B3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3D73-54AB-4994-A0A2-0536C4781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3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3358C-5D67-DDB0-9A29-45D7835D1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95918-E785-D355-66C3-0A508C647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08F67-3F9A-D27E-E767-EBCEE4AB9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4935-13DD-4A68-A90D-FED9C739079B}" type="datetimeFigureOut">
              <a:rPr lang="en-US" smtClean="0"/>
              <a:t>29/09/2024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E4974-8E18-2B98-B39C-B05AF7189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B694C-5762-C2B6-C95A-680F12821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3D73-54AB-4994-A0A2-0536C4781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5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1D9D0-063A-BADA-6C93-4CD0F19C7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766C3-02D2-246D-DA91-1E21C99108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4CC7E-1337-E066-2336-99DF5F995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F85F8E-3D3F-3441-7ECF-FF1BA2954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4935-13DD-4A68-A90D-FED9C739079B}" type="datetimeFigureOut">
              <a:rPr lang="en-US" smtClean="0"/>
              <a:t>29/09/2024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B2AA3-71AF-126D-FC8C-AC07D2EB4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3E9201-6531-1FA5-9797-627536348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3D73-54AB-4994-A0A2-0536C4781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98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DC585-6D5E-6D49-DAFE-B9A96B872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0DAE3-A432-CF79-6E28-DAEF9D809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7505D-DEEA-69A4-4E30-1FD5A2B70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046093-5FC1-8E9E-BF50-FC921C2633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626BF9-99FF-9CEB-7F8A-440CBF8EDF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137376-0710-3E25-CFD2-ED9DAA961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4935-13DD-4A68-A90D-FED9C739079B}" type="datetimeFigureOut">
              <a:rPr lang="en-US" smtClean="0"/>
              <a:t>29/09/2024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570838-F95C-DF79-E73D-8B2BBB193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6D0698-3CF2-0E05-03A0-6E0ADB0C0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3D73-54AB-4994-A0A2-0536C4781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74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F0B05-C748-D654-0547-8F0966EF1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87E226-C571-6E7E-5F72-0F4D321D2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4935-13DD-4A68-A90D-FED9C739079B}" type="datetimeFigureOut">
              <a:rPr lang="en-US" smtClean="0"/>
              <a:t>29/09/2024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459035-33D1-43A3-80F2-0B3803366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5580FD-B967-ABA0-A9F3-894627EAC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3D73-54AB-4994-A0A2-0536C4781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57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15CE21-6E66-7161-00E9-CA667FF5D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4935-13DD-4A68-A90D-FED9C739079B}" type="datetimeFigureOut">
              <a:rPr lang="en-US" smtClean="0"/>
              <a:t>29/09/2024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A8D88E-A595-4B9D-929D-7F2E0EDB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88EFD8-1C73-911B-D40D-2AE095519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3D73-54AB-4994-A0A2-0536C4781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6C0AB-A6BF-AA89-B35B-756DB7638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15EFF-0410-2D35-9867-172718FC2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5076E-C9B5-07B5-A1D5-3F1B2C58C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6FBC3B-089E-EC2A-0529-94CC45423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4935-13DD-4A68-A90D-FED9C739079B}" type="datetimeFigureOut">
              <a:rPr lang="en-US" smtClean="0"/>
              <a:t>29/09/2024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9F712-815F-C184-0B46-93707F4DB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EA235-8EF6-4515-6F3E-260214C61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3D73-54AB-4994-A0A2-0536C4781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14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1E582-BF76-D9C2-3AFB-57432DC9F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0A3AB1-FC79-7656-2967-58031EF74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F4E47A-A861-7889-FAB6-39CBBF3CE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2C85A-D19F-5A83-F121-FE4ABE1DC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4935-13DD-4A68-A90D-FED9C739079B}" type="datetimeFigureOut">
              <a:rPr lang="en-US" smtClean="0"/>
              <a:t>29/09/2024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DC964F-6F3B-783F-633F-17E266B45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33657-D10F-5462-04E3-9F01F2F2D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3D73-54AB-4994-A0A2-0536C4781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15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A59052-BEE3-9C36-E834-249415EF2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12F8D-36B3-BF77-C67A-829DF3F3F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E309C-8977-FBCC-E417-07D060BC0A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4935-13DD-4A68-A90D-FED9C739079B}" type="datetimeFigureOut">
              <a:rPr lang="en-US" smtClean="0"/>
              <a:t>29/09/2024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6361F-5394-4505-8746-5665C09B94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7F92D-B738-12B4-6BFB-8DB35EA58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83D73-54AB-4994-A0A2-0536C4781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4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p 9+ hình nền PowerPoint mầm non, tiểu học đẹp 2023">
            <a:extLst>
              <a:ext uri="{FF2B5EF4-FFF2-40B4-BE49-F238E27FC236}">
                <a16:creationId xmlns:a16="http://schemas.microsoft.com/office/drawing/2014/main" id="{874ABDA5-9CBF-3C32-4168-FEC8303D0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E6EFBFA-122E-BB26-2102-22FBDCF19D2E}"/>
              </a:ext>
            </a:extLst>
          </p:cNvPr>
          <p:cNvSpPr/>
          <p:nvPr/>
        </p:nvSpPr>
        <p:spPr>
          <a:xfrm>
            <a:off x="3215811" y="1294544"/>
            <a:ext cx="7633699" cy="25993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BÉ LÀ BẠN TRAI HAY BẠN GÁI</a:t>
            </a:r>
          </a:p>
        </p:txBody>
      </p:sp>
      <p:pic>
        <p:nvPicPr>
          <p:cNvPr id="2" name="groovy-ambient-funk-201745">
            <a:hlinkClick r:id="" action="ppaction://media"/>
            <a:extLst>
              <a:ext uri="{FF2B5EF4-FFF2-40B4-BE49-F238E27FC236}">
                <a16:creationId xmlns:a16="http://schemas.microsoft.com/office/drawing/2014/main" id="{725896E7-3088-C22C-CA0D-B11EAB2E9A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9689" y="21547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2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ình nền Powerpoint đẹp">
            <a:extLst>
              <a:ext uri="{FF2B5EF4-FFF2-40B4-BE49-F238E27FC236}">
                <a16:creationId xmlns:a16="http://schemas.microsoft.com/office/drawing/2014/main" id="{02014B86-B6BE-1B99-782D-E45E383BC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19,224 Blond Boy Cartoon Royalty-Free Images, Stock Photos &amp; Pictures |  Shutterstock">
            <a:extLst>
              <a:ext uri="{FF2B5EF4-FFF2-40B4-BE49-F238E27FC236}">
                <a16:creationId xmlns:a16="http://schemas.microsoft.com/office/drawing/2014/main" id="{EFC37A98-25FF-FEE0-1F88-C214E6F8A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099" y="636998"/>
            <a:ext cx="3996647" cy="515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E287D4-B69A-C04C-CF93-747AAE74A504}"/>
              </a:ext>
            </a:extLst>
          </p:cNvPr>
          <p:cNvSpPr/>
          <p:nvPr/>
        </p:nvSpPr>
        <p:spPr>
          <a:xfrm>
            <a:off x="603607" y="1171254"/>
            <a:ext cx="2024009" cy="924674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Tóc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ngắn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6F9438-57AE-6E08-FF75-154215EB7074}"/>
              </a:ext>
            </a:extLst>
          </p:cNvPr>
          <p:cNvSpPr/>
          <p:nvPr/>
        </p:nvSpPr>
        <p:spPr>
          <a:xfrm>
            <a:off x="603607" y="3902467"/>
            <a:ext cx="2024009" cy="924674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Quần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cộc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67D330-551D-9368-F1EA-85454E29D6B4}"/>
              </a:ext>
            </a:extLst>
          </p:cNvPr>
          <p:cNvSpPr/>
          <p:nvPr/>
        </p:nvSpPr>
        <p:spPr>
          <a:xfrm>
            <a:off x="8645704" y="4715838"/>
            <a:ext cx="2024009" cy="924674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Đi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giày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59AD99-56A2-4641-7A29-128EA8A8B991}"/>
              </a:ext>
            </a:extLst>
          </p:cNvPr>
          <p:cNvSpPr/>
          <p:nvPr/>
        </p:nvSpPr>
        <p:spPr>
          <a:xfrm>
            <a:off x="8645704" y="2357919"/>
            <a:ext cx="2024009" cy="924674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Áo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thun</a:t>
            </a:r>
            <a:endParaRPr lang="en-US" sz="4000" b="1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5833A8-8005-3EE8-E172-3113E6EA128D}"/>
              </a:ext>
            </a:extLst>
          </p:cNvPr>
          <p:cNvCxnSpPr>
            <a:cxnSpLocks/>
            <a:endCxn id="5" idx="3"/>
          </p:cNvCxnSpPr>
          <p:nvPr/>
        </p:nvCxnSpPr>
        <p:spPr>
          <a:xfrm flipH="1">
            <a:off x="2627616" y="1438382"/>
            <a:ext cx="2753474" cy="1952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F1A0D5B-4CF5-6C81-0DA3-4CFFB8000562}"/>
              </a:ext>
            </a:extLst>
          </p:cNvPr>
          <p:cNvCxnSpPr>
            <a:cxnSpLocks/>
          </p:cNvCxnSpPr>
          <p:nvPr/>
        </p:nvCxnSpPr>
        <p:spPr>
          <a:xfrm flipH="1" flipV="1">
            <a:off x="2627616" y="4364804"/>
            <a:ext cx="2885325" cy="1044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3D8B75A-F076-B97E-7409-C3CCFC088B17}"/>
              </a:ext>
            </a:extLst>
          </p:cNvPr>
          <p:cNvCxnSpPr>
            <a:cxnSpLocks/>
          </p:cNvCxnSpPr>
          <p:nvPr/>
        </p:nvCxnSpPr>
        <p:spPr>
          <a:xfrm flipV="1">
            <a:off x="6363986" y="2743200"/>
            <a:ext cx="2281718" cy="10787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75734D9-EB69-59E1-2F16-A6CBA243AAB6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6712452" y="5178175"/>
            <a:ext cx="1933252" cy="2260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8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100+ 100 hình nền đẹp cho powerpoint giúp thuyết trình của bạn thêm sinh  động hơn">
            <a:extLst>
              <a:ext uri="{FF2B5EF4-FFF2-40B4-BE49-F238E27FC236}">
                <a16:creationId xmlns:a16="http://schemas.microsoft.com/office/drawing/2014/main" id="{690D522F-831D-B11D-A430-802AD0654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58"/>
            <a:ext cx="12191999" cy="683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Zaodich, Sàn giao dịch, mua bán &amp; thanh lý tin cậy của thành viên Webtretho.">
            <a:extLst>
              <a:ext uri="{FF2B5EF4-FFF2-40B4-BE49-F238E27FC236}">
                <a16:creationId xmlns:a16="http://schemas.microsoft.com/office/drawing/2014/main" id="{31175D04-29EA-6E90-F168-C0080A4F8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536" y="4610118"/>
            <a:ext cx="2619375" cy="1743075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ộ quần áo cộc tay bé trai KidsPlaza in hình 6 Xe Ô TÔ TT21H (Vàng) - Kids  Plaza">
            <a:extLst>
              <a:ext uri="{FF2B5EF4-FFF2-40B4-BE49-F238E27FC236}">
                <a16:creationId xmlns:a16="http://schemas.microsoft.com/office/drawing/2014/main" id="{204FC57B-A366-C381-8ACA-B74D1EF28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13" y="1376344"/>
            <a:ext cx="2147692" cy="214769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19,224 Blond Boy Cartoon Royalty-Free Images, Stock Photos &amp; Pictures |  Shutterstock">
            <a:extLst>
              <a:ext uri="{FF2B5EF4-FFF2-40B4-BE49-F238E27FC236}">
                <a16:creationId xmlns:a16="http://schemas.microsoft.com/office/drawing/2014/main" id="{D22C9AA2-95F1-C6AD-4FC7-74DB62D8F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676" y="1509908"/>
            <a:ext cx="3996647" cy="515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ặp Siêu Nhân Cho Bé Trai, Ba Lô Siêu Nhân Cho bé Trai, balo người nhện  Hàng Dày Đẹp Chắc Chắn,Hàng Siêu Đẹp | Shopee Việt Nam">
            <a:extLst>
              <a:ext uri="{FF2B5EF4-FFF2-40B4-BE49-F238E27FC236}">
                <a16:creationId xmlns:a16="http://schemas.microsoft.com/office/drawing/2014/main" id="{5A447DF0-B935-9BBB-5F05-336BD6775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131" y="4288980"/>
            <a:ext cx="2143125" cy="2143125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Mũ lưỡi trai in hình spiderman SS 300 - Kidsplaza.vn">
            <a:extLst>
              <a:ext uri="{FF2B5EF4-FFF2-40B4-BE49-F238E27FC236}">
                <a16:creationId xmlns:a16="http://schemas.microsoft.com/office/drawing/2014/main" id="{DEC14C7C-FE20-7C51-86C1-7B903C2DB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553" y="1285875"/>
            <a:ext cx="2143125" cy="2143125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5402DC-7DDB-8537-D702-C67A0ED5B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375" y="190465"/>
            <a:ext cx="5939319" cy="888322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ĐỒ DÙNG CỦA BẠN TRAI</a:t>
            </a:r>
          </a:p>
        </p:txBody>
      </p:sp>
    </p:spTree>
    <p:extLst>
      <p:ext uri="{BB962C8B-B14F-4D97-AF65-F5344CB8AC3E}">
        <p14:creationId xmlns:p14="http://schemas.microsoft.com/office/powerpoint/2010/main" val="510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Hình nền Powerpoint đẹp">
            <a:extLst>
              <a:ext uri="{FF2B5EF4-FFF2-40B4-BE49-F238E27FC236}">
                <a16:creationId xmlns:a16="http://schemas.microsoft.com/office/drawing/2014/main" id="{426377F4-A104-DB26-B5BC-F51D19C02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5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B736E2-BD65-3FB6-C6B1-E96C51732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729" y="365126"/>
            <a:ext cx="4541178" cy="867773"/>
          </a:xfrm>
          <a:solidFill>
            <a:schemeClr val="accent2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SỞ THÍCH BẠN TRAI</a:t>
            </a:r>
          </a:p>
        </p:txBody>
      </p:sp>
      <p:pic>
        <p:nvPicPr>
          <p:cNvPr id="3" name="Picture 4" descr="19,224 Blond Boy Cartoon Royalty-Free Images, Stock Photos &amp; Pictures |  Shutterstock">
            <a:extLst>
              <a:ext uri="{FF2B5EF4-FFF2-40B4-BE49-F238E27FC236}">
                <a16:creationId xmlns:a16="http://schemas.microsoft.com/office/drawing/2014/main" id="{5D5F4933-36A4-D35C-D3EB-689107265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757" y="662436"/>
            <a:ext cx="3186702" cy="426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inh nghiệm chọn đồ chơi lắp ghép thông minh cho bé">
            <a:extLst>
              <a:ext uri="{FF2B5EF4-FFF2-40B4-BE49-F238E27FC236}">
                <a16:creationId xmlns:a16="http://schemas.microsoft.com/office/drawing/2014/main" id="{29B4DA68-FE13-71D7-C76E-F2B505561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422" y="1471772"/>
            <a:ext cx="3186702" cy="264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rùm bán xe mô hình ô tô đồ chơi cao cấp giá rẻ hcm">
            <a:extLst>
              <a:ext uri="{FF2B5EF4-FFF2-40B4-BE49-F238E27FC236}">
                <a16:creationId xmlns:a16="http://schemas.microsoft.com/office/drawing/2014/main" id="{F51BBEC0-B875-DBD1-E98B-1376CB9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41" y="3889249"/>
            <a:ext cx="2686692" cy="268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ua Quả Bóng Đá Cho Trẻ Em | Tiki">
            <a:extLst>
              <a:ext uri="{FF2B5EF4-FFF2-40B4-BE49-F238E27FC236}">
                <a16:creationId xmlns:a16="http://schemas.microsoft.com/office/drawing/2014/main" id="{1F7AFD97-D2FF-332D-4282-F3D8C53A5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40" y="443281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95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100+ Hình nền powerpoint đẹp màu hồng Cho cảm giác dịu mát và tươi trẻ">
            <a:extLst>
              <a:ext uri="{FF2B5EF4-FFF2-40B4-BE49-F238E27FC236}">
                <a16:creationId xmlns:a16="http://schemas.microsoft.com/office/drawing/2014/main" id="{31F32915-C693-9356-881E-B45DD7264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68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ướng dẫn Hình vẽ em bé cute với nhiều chi tiết trang trí độc đáo">
            <a:extLst>
              <a:ext uri="{FF2B5EF4-FFF2-40B4-BE49-F238E27FC236}">
                <a16:creationId xmlns:a16="http://schemas.microsoft.com/office/drawing/2014/main" id="{3533BF85-3BC1-61F9-ECC5-2ACF3B6AF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571500"/>
            <a:ext cx="5715000" cy="571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0FB219-9BAE-E720-93D4-85FE4E4E1C8E}"/>
              </a:ext>
            </a:extLst>
          </p:cNvPr>
          <p:cNvSpPr/>
          <p:nvPr/>
        </p:nvSpPr>
        <p:spPr>
          <a:xfrm>
            <a:off x="603607" y="1171254"/>
            <a:ext cx="2024009" cy="924674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Tóc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dài</a:t>
            </a:r>
            <a:endParaRPr lang="en-US" sz="4000" b="1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D710E8E-FA1A-6E18-D08A-E471918BED5B}"/>
              </a:ext>
            </a:extLst>
          </p:cNvPr>
          <p:cNvCxnSpPr>
            <a:cxnSpLocks/>
          </p:cNvCxnSpPr>
          <p:nvPr/>
        </p:nvCxnSpPr>
        <p:spPr>
          <a:xfrm flipH="1">
            <a:off x="2702103" y="1756881"/>
            <a:ext cx="289474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67B9F79-CEBD-A4ED-717F-A2A064FD56D6}"/>
              </a:ext>
            </a:extLst>
          </p:cNvPr>
          <p:cNvSpPr/>
          <p:nvPr/>
        </p:nvSpPr>
        <p:spPr>
          <a:xfrm>
            <a:off x="1341634" y="4077128"/>
            <a:ext cx="2024009" cy="924674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Đầm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813C32-251C-8DB8-ABC7-15AEDE4C9336}"/>
              </a:ext>
            </a:extLst>
          </p:cNvPr>
          <p:cNvSpPr/>
          <p:nvPr/>
        </p:nvSpPr>
        <p:spPr>
          <a:xfrm>
            <a:off x="8477892" y="1046252"/>
            <a:ext cx="2024009" cy="924674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Kẹp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tóc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E6E925-70D5-F715-8078-8E8304558095}"/>
              </a:ext>
            </a:extLst>
          </p:cNvPr>
          <p:cNvSpPr/>
          <p:nvPr/>
        </p:nvSpPr>
        <p:spPr>
          <a:xfrm>
            <a:off x="8071207" y="5001801"/>
            <a:ext cx="2024009" cy="1183241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Giày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búp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bê</a:t>
            </a:r>
            <a:endParaRPr lang="en-US" sz="4000" b="1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16FDF54-B93C-4C8A-8220-B78ABBC49332}"/>
              </a:ext>
            </a:extLst>
          </p:cNvPr>
          <p:cNvCxnSpPr>
            <a:cxnSpLocks/>
          </p:cNvCxnSpPr>
          <p:nvPr/>
        </p:nvCxnSpPr>
        <p:spPr>
          <a:xfrm flipH="1">
            <a:off x="6421348" y="5486398"/>
            <a:ext cx="1649859" cy="513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4C10076-8099-FEC4-8E7A-791D53FB1F76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6787793" y="1486328"/>
            <a:ext cx="1690099" cy="222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82C3F1E-1E95-B5C0-8AD7-E706132C7E4A}"/>
              </a:ext>
            </a:extLst>
          </p:cNvPr>
          <p:cNvCxnSpPr>
            <a:cxnSpLocks/>
            <a:endCxn id="7" idx="3"/>
          </p:cNvCxnSpPr>
          <p:nvPr/>
        </p:nvCxnSpPr>
        <p:spPr>
          <a:xfrm flipH="1" flipV="1">
            <a:off x="3365643" y="4539465"/>
            <a:ext cx="2536004" cy="171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09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nền Powerpoint Ngôi Sao Trong Mơ Màu Hồng Xếp Lớp Quầng Sáng Hình Trái  Tim miễn phí - Slidesdocs">
            <a:extLst>
              <a:ext uri="{FF2B5EF4-FFF2-40B4-BE49-F238E27FC236}">
                <a16:creationId xmlns:a16="http://schemas.microsoft.com/office/drawing/2014/main" id="{EA83A881-BBC2-7771-418E-C00355824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2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269C488-456F-A58C-9AAB-440F7E1E6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375" y="190465"/>
            <a:ext cx="5939319" cy="88832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ĐỒ DÙNG CỦA BẠN GÁI</a:t>
            </a:r>
          </a:p>
        </p:txBody>
      </p:sp>
      <p:pic>
        <p:nvPicPr>
          <p:cNvPr id="2" name="Picture 2" descr="Hướng dẫn Hình vẽ em bé cute với nhiều chi tiết trang trí độc đáo">
            <a:extLst>
              <a:ext uri="{FF2B5EF4-FFF2-40B4-BE49-F238E27FC236}">
                <a16:creationId xmlns:a16="http://schemas.microsoft.com/office/drawing/2014/main" id="{B8AAC18F-1680-7FD4-1925-2528D977E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293" y="1078787"/>
            <a:ext cx="5715000" cy="571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ua Bông tai trẻ em PANMILA - Hoa tai bạc trẻ em Hello kitty | Tiki">
            <a:extLst>
              <a:ext uri="{FF2B5EF4-FFF2-40B4-BE49-F238E27FC236}">
                <a16:creationId xmlns:a16="http://schemas.microsoft.com/office/drawing/2014/main" id="{B8B602B5-FC1E-4157-6498-976D8B3B7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61" y="870735"/>
            <a:ext cx="2085654" cy="208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ăng đô cài tóc hình gấu dâu dễ thương | Nhu Quynh's Mart">
            <a:extLst>
              <a:ext uri="{FF2B5EF4-FFF2-40B4-BE49-F238E27FC236}">
                <a16:creationId xmlns:a16="http://schemas.microsoft.com/office/drawing/2014/main" id="{67E3CA09-39D9-3569-37AC-1D500C13E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799" y="1269252"/>
            <a:ext cx="2474786" cy="247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áy bé gái polo KidsPlaza tay bèo thêu thỏ HN23H (Hồng) - KidsPlaza">
            <a:extLst>
              <a:ext uri="{FF2B5EF4-FFF2-40B4-BE49-F238E27FC236}">
                <a16:creationId xmlns:a16="http://schemas.microsoft.com/office/drawing/2014/main" id="{CD7D962B-5BB2-5C9F-6FE0-412665DF1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96" y="3744038"/>
            <a:ext cx="2696146" cy="269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Giày bé gái EP G1847 in họa tiết xinh xắn, thiết kế đẹp mắt">
            <a:extLst>
              <a:ext uri="{FF2B5EF4-FFF2-40B4-BE49-F238E27FC236}">
                <a16:creationId xmlns:a16="http://schemas.microsoft.com/office/drawing/2014/main" id="{A769DE9B-6812-C158-6A47-8230E5B83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344" y="4714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15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đẹp, chuyên nghiệp - QuanTriMang.com">
            <a:extLst>
              <a:ext uri="{FF2B5EF4-FFF2-40B4-BE49-F238E27FC236}">
                <a16:creationId xmlns:a16="http://schemas.microsoft.com/office/drawing/2014/main" id="{BFB1100F-2105-756B-69DB-7CE64E91E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7CAC8AE-F795-8F8D-93CE-C28EE4FA0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375" y="190465"/>
            <a:ext cx="5939319" cy="88832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SỞ THÍCH CỦA BẠN GÁI</a:t>
            </a:r>
          </a:p>
        </p:txBody>
      </p:sp>
      <p:pic>
        <p:nvPicPr>
          <p:cNvPr id="5" name="Picture 2" descr="Hướng dẫn Hình vẽ em bé cute với nhiều chi tiết trang trí độc đáo">
            <a:extLst>
              <a:ext uri="{FF2B5EF4-FFF2-40B4-BE49-F238E27FC236}">
                <a16:creationId xmlns:a16="http://schemas.microsoft.com/office/drawing/2014/main" id="{B5E5D392-EF0E-F7DE-7646-1897A086F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534" y="1143000"/>
            <a:ext cx="5715000" cy="571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Đồ chơi nấu ăn bằng inox - Quà Tặng Cho Bé Yêu">
            <a:extLst>
              <a:ext uri="{FF2B5EF4-FFF2-40B4-BE49-F238E27FC236}">
                <a16:creationId xmlns:a16="http://schemas.microsoft.com/office/drawing/2014/main" id="{66E81084-964E-3F14-4685-6645ED572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68" y="954640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úa Hát Mầm Non Sôi Động - Nhạc Thiếu Nhi Hay Nhất - YouTube">
            <a:extLst>
              <a:ext uri="{FF2B5EF4-FFF2-40B4-BE49-F238E27FC236}">
                <a16:creationId xmlns:a16="http://schemas.microsoft.com/office/drawing/2014/main" id="{C22023CF-F571-3C87-E95B-D082E6B62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2880"/>
            <a:ext cx="3335479" cy="279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úp bê đồ chơi cho bé gái - Tại Kids Plaza">
            <a:extLst>
              <a:ext uri="{FF2B5EF4-FFF2-40B4-BE49-F238E27FC236}">
                <a16:creationId xmlns:a16="http://schemas.microsoft.com/office/drawing/2014/main" id="{83772A88-6EEF-D588-ED52-56C6E5E0E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589" y="1136091"/>
            <a:ext cx="2812450" cy="218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op 10 bộ đồ chơi búp bê bán chạy nhất được nhiều bé gái yêu thích">
            <a:extLst>
              <a:ext uri="{FF2B5EF4-FFF2-40B4-BE49-F238E27FC236}">
                <a16:creationId xmlns:a16="http://schemas.microsoft.com/office/drawing/2014/main" id="{84E86CB1-E4ED-9272-C275-86F2A9414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042" y="4079933"/>
            <a:ext cx="2812450" cy="252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92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42</Words>
  <Application>Microsoft Office PowerPoint</Application>
  <PresentationFormat>Widescreen</PresentationFormat>
  <Paragraphs>13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ĐỒ DÙNG CỦA BẠN TRAI</vt:lpstr>
      <vt:lpstr>SỞ THÍCH BẠN TRAI</vt:lpstr>
      <vt:lpstr>PowerPoint Presentation</vt:lpstr>
      <vt:lpstr>ĐỒ DÙNG CỦA BẠN GÁI</vt:lpstr>
      <vt:lpstr>SỞ THÍCH CỦA BẠN GÁI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Mr Phuc</dc:creator>
  <cp:lastModifiedBy>Mr Phuc</cp:lastModifiedBy>
  <cp:revision>5</cp:revision>
  <dcterms:created xsi:type="dcterms:W3CDTF">2024-09-28T16:27:55Z</dcterms:created>
  <dcterms:modified xsi:type="dcterms:W3CDTF">2024-09-29T04:06:40Z</dcterms:modified>
</cp:coreProperties>
</file>