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8" r:id="rId3"/>
    <p:sldId id="257" r:id="rId4"/>
    <p:sldId id="269" r:id="rId5"/>
    <p:sldId id="270" r:id="rId6"/>
    <p:sldId id="271" r:id="rId7"/>
    <p:sldId id="29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21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g Huyen" userId="4a1e5528caa23cbb" providerId="LiveId" clId="{14598183-6BA8-43CE-B0D3-32B4207ACB22}"/>
    <pc:docChg chg="undo custSel addSld delSld modSld sldOrd">
      <pc:chgData name="Hang Huyen" userId="4a1e5528caa23cbb" providerId="LiveId" clId="{14598183-6BA8-43CE-B0D3-32B4207ACB22}" dt="2021-05-11T04:43:57.502" v="2817" actId="20577"/>
      <pc:docMkLst>
        <pc:docMk/>
      </pc:docMkLst>
      <pc:sldChg chg="add del">
        <pc:chgData name="Hang Huyen" userId="4a1e5528caa23cbb" providerId="LiveId" clId="{14598183-6BA8-43CE-B0D3-32B4207ACB22}" dt="2021-05-10T13:28:56.652" v="1943"/>
        <pc:sldMkLst>
          <pc:docMk/>
          <pc:sldMk cId="723910364" sldId="256"/>
        </pc:sldMkLst>
      </pc:sldChg>
      <pc:sldChg chg="modSp del mod">
        <pc:chgData name="Hang Huyen" userId="4a1e5528caa23cbb" providerId="LiveId" clId="{14598183-6BA8-43CE-B0D3-32B4207ACB22}" dt="2021-05-10T07:31:42.904" v="661" actId="47"/>
        <pc:sldMkLst>
          <pc:docMk/>
          <pc:sldMk cId="1925888566" sldId="256"/>
        </pc:sldMkLst>
        <pc:spChg chg="mod">
          <ac:chgData name="Hang Huyen" userId="4a1e5528caa23cbb" providerId="LiveId" clId="{14598183-6BA8-43CE-B0D3-32B4207ACB22}" dt="2021-05-10T07:06:29.269" v="659" actId="255"/>
          <ac:spMkLst>
            <pc:docMk/>
            <pc:sldMk cId="1925888566" sldId="256"/>
            <ac:spMk id="2" creationId="{5D55BE53-F97E-4F36-9AAE-F112ACA8B83D}"/>
          </ac:spMkLst>
        </pc:spChg>
        <pc:spChg chg="mod">
          <ac:chgData name="Hang Huyen" userId="4a1e5528caa23cbb" providerId="LiveId" clId="{14598183-6BA8-43CE-B0D3-32B4207ACB22}" dt="2021-05-10T07:06:22.492" v="657" actId="123"/>
          <ac:spMkLst>
            <pc:docMk/>
            <pc:sldMk cId="1925888566" sldId="256"/>
            <ac:spMk id="3" creationId="{5C461DEE-B15A-4723-B125-98DE5567D3D3}"/>
          </ac:spMkLst>
        </pc:spChg>
      </pc:sldChg>
      <pc:sldChg chg="del">
        <pc:chgData name="Hang Huyen" userId="4a1e5528caa23cbb" providerId="LiveId" clId="{14598183-6BA8-43CE-B0D3-32B4207ACB22}" dt="2021-05-10T13:29:16.528" v="1944" actId="47"/>
        <pc:sldMkLst>
          <pc:docMk/>
          <pc:sldMk cId="2167316908" sldId="256"/>
        </pc:sldMkLst>
      </pc:sldChg>
      <pc:sldChg chg="del">
        <pc:chgData name="Hang Huyen" userId="4a1e5528caa23cbb" providerId="LiveId" clId="{14598183-6BA8-43CE-B0D3-32B4207ACB22}" dt="2021-05-10T13:30:53.138" v="1946" actId="47"/>
        <pc:sldMkLst>
          <pc:docMk/>
          <pc:sldMk cId="2915295146" sldId="256"/>
        </pc:sldMkLst>
      </pc:sldChg>
      <pc:sldChg chg="add del">
        <pc:chgData name="Hang Huyen" userId="4a1e5528caa23cbb" providerId="LiveId" clId="{14598183-6BA8-43CE-B0D3-32B4207ACB22}" dt="2021-05-10T13:28:46.129" v="1941"/>
        <pc:sldMkLst>
          <pc:docMk/>
          <pc:sldMk cId="4060221472" sldId="256"/>
        </pc:sldMkLst>
      </pc:sldChg>
      <pc:sldChg chg="add del">
        <pc:chgData name="Hang Huyen" userId="4a1e5528caa23cbb" providerId="LiveId" clId="{14598183-6BA8-43CE-B0D3-32B4207ACB22}" dt="2021-05-10T13:33:19.592" v="1952" actId="47"/>
        <pc:sldMkLst>
          <pc:docMk/>
          <pc:sldMk cId="4218709033" sldId="256"/>
        </pc:sldMkLst>
      </pc:sldChg>
      <pc:sldChg chg="modSp del mod">
        <pc:chgData name="Hang Huyen" userId="4a1e5528caa23cbb" providerId="LiveId" clId="{14598183-6BA8-43CE-B0D3-32B4207ACB22}" dt="2021-05-10T07:32:02.841" v="662" actId="47"/>
        <pc:sldMkLst>
          <pc:docMk/>
          <pc:sldMk cId="1757505503" sldId="257"/>
        </pc:sldMkLst>
        <pc:spChg chg="mod">
          <ac:chgData name="Hang Huyen" userId="4a1e5528caa23cbb" providerId="LiveId" clId="{14598183-6BA8-43CE-B0D3-32B4207ACB22}" dt="2021-05-10T06:24:34.545" v="574" actId="20577"/>
          <ac:spMkLst>
            <pc:docMk/>
            <pc:sldMk cId="1757505503" sldId="257"/>
            <ac:spMk id="3" creationId="{3057B99F-DFF1-4EBC-9E8A-44D2A43CDA1F}"/>
          </ac:spMkLst>
        </pc:spChg>
      </pc:sldChg>
      <pc:sldChg chg="addSp delSp modSp add mod ord delAnim modAnim">
        <pc:chgData name="Hang Huyen" userId="4a1e5528caa23cbb" providerId="LiveId" clId="{14598183-6BA8-43CE-B0D3-32B4207ACB22}" dt="2021-05-10T13:49:36.359" v="1979"/>
        <pc:sldMkLst>
          <pc:docMk/>
          <pc:sldMk cId="2090594489" sldId="257"/>
        </pc:sldMkLst>
        <pc:spChg chg="del mod">
          <ac:chgData name="Hang Huyen" userId="4a1e5528caa23cbb" providerId="LiveId" clId="{14598183-6BA8-43CE-B0D3-32B4207ACB22}" dt="2021-05-10T13:21:50.108" v="1906" actId="478"/>
          <ac:spMkLst>
            <pc:docMk/>
            <pc:sldMk cId="2090594489" sldId="257"/>
            <ac:spMk id="2" creationId="{00000000-0000-0000-0000-000000000000}"/>
          </ac:spMkLst>
        </pc:spChg>
        <pc:spChg chg="mod">
          <ac:chgData name="Hang Huyen" userId="4a1e5528caa23cbb" providerId="LiveId" clId="{14598183-6BA8-43CE-B0D3-32B4207ACB22}" dt="2021-05-10T13:49:36.359" v="1979"/>
          <ac:spMkLst>
            <pc:docMk/>
            <pc:sldMk cId="2090594489" sldId="257"/>
            <ac:spMk id="3" creationId="{00000000-0000-0000-0000-000000000000}"/>
          </ac:spMkLst>
        </pc:spChg>
        <pc:spChg chg="del mod">
          <ac:chgData name="Hang Huyen" userId="4a1e5528caa23cbb" providerId="LiveId" clId="{14598183-6BA8-43CE-B0D3-32B4207ACB22}" dt="2021-05-10T13:21:53.582" v="1907" actId="478"/>
          <ac:spMkLst>
            <pc:docMk/>
            <pc:sldMk cId="2090594489" sldId="257"/>
            <ac:spMk id="5" creationId="{00000000-0000-0000-0000-000000000000}"/>
          </ac:spMkLst>
        </pc:spChg>
        <pc:spChg chg="add del mod">
          <ac:chgData name="Hang Huyen" userId="4a1e5528caa23cbb" providerId="LiveId" clId="{14598183-6BA8-43CE-B0D3-32B4207ACB22}" dt="2021-05-10T13:21:44.734" v="1905" actId="478"/>
          <ac:spMkLst>
            <pc:docMk/>
            <pc:sldMk cId="2090594489" sldId="257"/>
            <ac:spMk id="6" creationId="{57D8AC01-F195-4E24-BD31-FE81EE32A98E}"/>
          </ac:spMkLst>
        </pc:spChg>
        <pc:spChg chg="add mod">
          <ac:chgData name="Hang Huyen" userId="4a1e5528caa23cbb" providerId="LiveId" clId="{14598183-6BA8-43CE-B0D3-32B4207ACB22}" dt="2021-05-10T13:22:51.100" v="1913" actId="1076"/>
          <ac:spMkLst>
            <pc:docMk/>
            <pc:sldMk cId="2090594489" sldId="257"/>
            <ac:spMk id="7" creationId="{90EFF7D3-D86D-4CC1-B2AF-B63C7D7821CF}"/>
          </ac:spMkLst>
        </pc:spChg>
        <pc:picChg chg="add mod">
          <ac:chgData name="Hang Huyen" userId="4a1e5528caa23cbb" providerId="LiveId" clId="{14598183-6BA8-43CE-B0D3-32B4207ACB22}" dt="2021-05-10T13:22:32.078" v="1912"/>
          <ac:picMkLst>
            <pc:docMk/>
            <pc:sldMk cId="2090594489" sldId="257"/>
            <ac:picMk id="8" creationId="{D1F6F4A8-C52B-4EC0-9CE6-AE3495CDCF53}"/>
          </ac:picMkLst>
        </pc:picChg>
        <pc:picChg chg="add mod">
          <ac:chgData name="Hang Huyen" userId="4a1e5528caa23cbb" providerId="LiveId" clId="{14598183-6BA8-43CE-B0D3-32B4207ACB22}" dt="2021-05-10T13:49:36.359" v="1979"/>
          <ac:picMkLst>
            <pc:docMk/>
            <pc:sldMk cId="2090594489" sldId="257"/>
            <ac:picMk id="9" creationId="{624B65C9-31E6-4028-895C-F1308CA540C9}"/>
          </ac:picMkLst>
        </pc:picChg>
      </pc:sldChg>
      <pc:sldChg chg="addSp delSp modSp new mod delAnim modAnim">
        <pc:chgData name="Hang Huyen" userId="4a1e5528caa23cbb" providerId="LiveId" clId="{14598183-6BA8-43CE-B0D3-32B4207ACB22}" dt="2021-05-10T13:49:36.359" v="1979"/>
        <pc:sldMkLst>
          <pc:docMk/>
          <pc:sldMk cId="1256857952" sldId="258"/>
        </pc:sldMkLst>
        <pc:spChg chg="del mod">
          <ac:chgData name="Hang Huyen" userId="4a1e5528caa23cbb" providerId="LiveId" clId="{14598183-6BA8-43CE-B0D3-32B4207ACB22}" dt="2021-05-10T07:01:19.722" v="632" actId="478"/>
          <ac:spMkLst>
            <pc:docMk/>
            <pc:sldMk cId="1256857952" sldId="258"/>
            <ac:spMk id="2" creationId="{273AAB03-4878-4BB3-8582-6C91F5728A54}"/>
          </ac:spMkLst>
        </pc:spChg>
        <pc:spChg chg="del">
          <ac:chgData name="Hang Huyen" userId="4a1e5528caa23cbb" providerId="LiveId" clId="{14598183-6BA8-43CE-B0D3-32B4207ACB22}" dt="2021-05-10T07:00:19.239" v="576"/>
          <ac:spMkLst>
            <pc:docMk/>
            <pc:sldMk cId="1256857952" sldId="258"/>
            <ac:spMk id="3" creationId="{DAEF7064-A0E0-45B0-AC18-24C76FE35C59}"/>
          </ac:spMkLst>
        </pc:spChg>
        <pc:spChg chg="add del mod">
          <ac:chgData name="Hang Huyen" userId="4a1e5528caa23cbb" providerId="LiveId" clId="{14598183-6BA8-43CE-B0D3-32B4207ACB22}" dt="2021-05-10T07:03:31.057" v="639"/>
          <ac:spMkLst>
            <pc:docMk/>
            <pc:sldMk cId="1256857952" sldId="258"/>
            <ac:spMk id="6" creationId="{04183398-8E36-424D-8B93-0A53C8C026D0}"/>
          </ac:spMkLst>
        </pc:spChg>
        <pc:picChg chg="add del mod">
          <ac:chgData name="Hang Huyen" userId="4a1e5528caa23cbb" providerId="LiveId" clId="{14598183-6BA8-43CE-B0D3-32B4207ACB22}" dt="2021-05-10T07:03:25.774" v="638" actId="478"/>
          <ac:picMkLst>
            <pc:docMk/>
            <pc:sldMk cId="1256857952" sldId="258"/>
            <ac:picMk id="4" creationId="{9CC113F5-CB4A-4231-80C1-E9D6E501D491}"/>
          </ac:picMkLst>
        </pc:picChg>
        <pc:picChg chg="add mod">
          <ac:chgData name="Hang Huyen" userId="4a1e5528caa23cbb" providerId="LiveId" clId="{14598183-6BA8-43CE-B0D3-32B4207ACB22}" dt="2021-05-10T13:49:36.359" v="1979"/>
          <ac:picMkLst>
            <pc:docMk/>
            <pc:sldMk cId="1256857952" sldId="258"/>
            <ac:picMk id="7" creationId="{A4196B42-81B3-45FA-B2E9-00A5FABD7D4E}"/>
          </ac:picMkLst>
        </pc:picChg>
      </pc:sldChg>
      <pc:sldChg chg="delSp modSp new del mod">
        <pc:chgData name="Hang Huyen" userId="4a1e5528caa23cbb" providerId="LiveId" clId="{14598183-6BA8-43CE-B0D3-32B4207ACB22}" dt="2021-05-10T07:45:10.603" v="779" actId="47"/>
        <pc:sldMkLst>
          <pc:docMk/>
          <pc:sldMk cId="473460829" sldId="259"/>
        </pc:sldMkLst>
        <pc:spChg chg="mod">
          <ac:chgData name="Hang Huyen" userId="4a1e5528caa23cbb" providerId="LiveId" clId="{14598183-6BA8-43CE-B0D3-32B4207ACB22}" dt="2021-05-10T07:34:51.675" v="710" actId="1076"/>
          <ac:spMkLst>
            <pc:docMk/>
            <pc:sldMk cId="473460829" sldId="259"/>
            <ac:spMk id="2" creationId="{BFB3E4C1-18DD-43D6-B5A5-D08D4EBD0E54}"/>
          </ac:spMkLst>
        </pc:spChg>
        <pc:spChg chg="del mod">
          <ac:chgData name="Hang Huyen" userId="4a1e5528caa23cbb" providerId="LiveId" clId="{14598183-6BA8-43CE-B0D3-32B4207ACB22}" dt="2021-05-10T07:33:46.484" v="705" actId="478"/>
          <ac:spMkLst>
            <pc:docMk/>
            <pc:sldMk cId="473460829" sldId="259"/>
            <ac:spMk id="3" creationId="{50D23234-8459-415E-B655-8E75F3917565}"/>
          </ac:spMkLst>
        </pc:spChg>
      </pc:sldChg>
      <pc:sldChg chg="modSp add modAnim">
        <pc:chgData name="Hang Huyen" userId="4a1e5528caa23cbb" providerId="LiveId" clId="{14598183-6BA8-43CE-B0D3-32B4207ACB22}" dt="2021-05-11T04:43:57.502" v="2817" actId="20577"/>
        <pc:sldMkLst>
          <pc:docMk/>
          <pc:sldMk cId="303447833" sldId="260"/>
        </pc:sldMkLst>
        <pc:spChg chg="mod">
          <ac:chgData name="Hang Huyen" userId="4a1e5528caa23cbb" providerId="LiveId" clId="{14598183-6BA8-43CE-B0D3-32B4207ACB22}" dt="2021-05-11T04:43:57.502" v="2817" actId="20577"/>
          <ac:spMkLst>
            <pc:docMk/>
            <pc:sldMk cId="303447833" sldId="260"/>
            <ac:spMk id="10" creationId="{00000000-0000-0000-0000-000000000000}"/>
          </ac:spMkLst>
        </pc:spChg>
      </pc:sldChg>
      <pc:sldChg chg="addSp delSp modSp new del mod delAnim modAnim">
        <pc:chgData name="Hang Huyen" userId="4a1e5528caa23cbb" providerId="LiveId" clId="{14598183-6BA8-43CE-B0D3-32B4207ACB22}" dt="2021-05-10T13:31:01.499" v="1947" actId="47"/>
        <pc:sldMkLst>
          <pc:docMk/>
          <pc:sldMk cId="4045986836" sldId="261"/>
        </pc:sldMkLst>
        <pc:spChg chg="mod">
          <ac:chgData name="Hang Huyen" userId="4a1e5528caa23cbb" providerId="LiveId" clId="{14598183-6BA8-43CE-B0D3-32B4207ACB22}" dt="2021-05-10T07:35:31.993" v="715" actId="255"/>
          <ac:spMkLst>
            <pc:docMk/>
            <pc:sldMk cId="4045986836" sldId="261"/>
            <ac:spMk id="2" creationId="{388821BD-F8AE-489E-9C72-4E342B1ED83E}"/>
          </ac:spMkLst>
        </pc:spChg>
        <pc:spChg chg="del mod">
          <ac:chgData name="Hang Huyen" userId="4a1e5528caa23cbb" providerId="LiveId" clId="{14598183-6BA8-43CE-B0D3-32B4207ACB22}" dt="2021-05-10T10:41:28.039" v="1505" actId="931"/>
          <ac:spMkLst>
            <pc:docMk/>
            <pc:sldMk cId="4045986836" sldId="261"/>
            <ac:spMk id="3" creationId="{46BAD227-3EBD-4C4F-AF6E-2DCC59A2E8D8}"/>
          </ac:spMkLst>
        </pc:spChg>
        <pc:spChg chg="add del mod">
          <ac:chgData name="Hang Huyen" userId="4a1e5528caa23cbb" providerId="LiveId" clId="{14598183-6BA8-43CE-B0D3-32B4207ACB22}" dt="2021-05-10T10:50:00.857" v="1524" actId="931"/>
          <ac:spMkLst>
            <pc:docMk/>
            <pc:sldMk cId="4045986836" sldId="261"/>
            <ac:spMk id="9" creationId="{75146559-1C1A-42E3-990D-5B3B8D7AFAC2}"/>
          </ac:spMkLst>
        </pc:spChg>
        <pc:picChg chg="add del mod">
          <ac:chgData name="Hang Huyen" userId="4a1e5528caa23cbb" providerId="LiveId" clId="{14598183-6BA8-43CE-B0D3-32B4207ACB22}" dt="2021-05-10T10:43:40.408" v="1518" actId="478"/>
          <ac:picMkLst>
            <pc:docMk/>
            <pc:sldMk cId="4045986836" sldId="261"/>
            <ac:picMk id="5" creationId="{50CCC230-F4B0-4419-B33F-5633DF721884}"/>
          </ac:picMkLst>
        </pc:picChg>
        <pc:picChg chg="add del mod">
          <ac:chgData name="Hang Huyen" userId="4a1e5528caa23cbb" providerId="LiveId" clId="{14598183-6BA8-43CE-B0D3-32B4207ACB22}" dt="2021-05-10T10:47:02.319" v="1523" actId="478"/>
          <ac:picMkLst>
            <pc:docMk/>
            <pc:sldMk cId="4045986836" sldId="261"/>
            <ac:picMk id="7" creationId="{618914BE-1A3F-455E-BF89-FAD4A49E643A}"/>
          </ac:picMkLst>
        </pc:picChg>
        <pc:picChg chg="add mod">
          <ac:chgData name="Hang Huyen" userId="4a1e5528caa23cbb" providerId="LiveId" clId="{14598183-6BA8-43CE-B0D3-32B4207ACB22}" dt="2021-05-10T10:52:10.999" v="1530" actId="207"/>
          <ac:picMkLst>
            <pc:docMk/>
            <pc:sldMk cId="4045986836" sldId="261"/>
            <ac:picMk id="11" creationId="{62E2178C-7759-446C-A100-3EA9F6A67E55}"/>
          </ac:picMkLst>
        </pc:picChg>
        <pc:picChg chg="add del mod">
          <ac:chgData name="Hang Huyen" userId="4a1e5528caa23cbb" providerId="LiveId" clId="{14598183-6BA8-43CE-B0D3-32B4207ACB22}" dt="2021-05-10T07:43:20.346" v="760" actId="478"/>
          <ac:picMkLst>
            <pc:docMk/>
            <pc:sldMk cId="4045986836" sldId="261"/>
            <ac:picMk id="1026" creationId="{6BE8A170-92D9-4AA2-8AF1-3474375A1FB5}"/>
          </ac:picMkLst>
        </pc:picChg>
        <pc:picChg chg="add mod">
          <ac:chgData name="Hang Huyen" userId="4a1e5528caa23cbb" providerId="LiveId" clId="{14598183-6BA8-43CE-B0D3-32B4207ACB22}" dt="2021-05-10T10:43:44.338" v="1519" actId="1076"/>
          <ac:picMkLst>
            <pc:docMk/>
            <pc:sldMk cId="4045986836" sldId="261"/>
            <ac:picMk id="1028" creationId="{7708021C-DD1C-43CE-B6C7-69C14CFB4E24}"/>
          </ac:picMkLst>
        </pc:picChg>
      </pc:sldChg>
      <pc:sldChg chg="addSp delSp modSp new del mod modAnim">
        <pc:chgData name="Hang Huyen" userId="4a1e5528caa23cbb" providerId="LiveId" clId="{14598183-6BA8-43CE-B0D3-32B4207ACB22}" dt="2021-05-10T13:31:07.282" v="1948" actId="47"/>
        <pc:sldMkLst>
          <pc:docMk/>
          <pc:sldMk cId="3506280811" sldId="262"/>
        </pc:sldMkLst>
        <pc:spChg chg="mod">
          <ac:chgData name="Hang Huyen" userId="4a1e5528caa23cbb" providerId="LiveId" clId="{14598183-6BA8-43CE-B0D3-32B4207ACB22}" dt="2021-05-10T07:46:11.852" v="846" actId="255"/>
          <ac:spMkLst>
            <pc:docMk/>
            <pc:sldMk cId="3506280811" sldId="262"/>
            <ac:spMk id="2" creationId="{95AA68FE-7D66-426A-87F8-52F7A25A4D0D}"/>
          </ac:spMkLst>
        </pc:spChg>
        <pc:spChg chg="del">
          <ac:chgData name="Hang Huyen" userId="4a1e5528caa23cbb" providerId="LiveId" clId="{14598183-6BA8-43CE-B0D3-32B4207ACB22}" dt="2021-05-10T07:46:24.224" v="847" actId="478"/>
          <ac:spMkLst>
            <pc:docMk/>
            <pc:sldMk cId="3506280811" sldId="262"/>
            <ac:spMk id="3" creationId="{0B3D0C3A-BD4F-4728-A755-7B7EAD0D2966}"/>
          </ac:spMkLst>
        </pc:spChg>
        <pc:picChg chg="add mod">
          <ac:chgData name="Hang Huyen" userId="4a1e5528caa23cbb" providerId="LiveId" clId="{14598183-6BA8-43CE-B0D3-32B4207ACB22}" dt="2021-05-10T10:52:19.029" v="1531"/>
          <ac:picMkLst>
            <pc:docMk/>
            <pc:sldMk cId="3506280811" sldId="262"/>
            <ac:picMk id="4" creationId="{FBC0D05D-58B9-4E33-813E-141858348635}"/>
          </ac:picMkLst>
        </pc:picChg>
        <pc:picChg chg="add mod">
          <ac:chgData name="Hang Huyen" userId="4a1e5528caa23cbb" providerId="LiveId" clId="{14598183-6BA8-43CE-B0D3-32B4207ACB22}" dt="2021-05-10T07:50:15.033" v="890"/>
          <ac:picMkLst>
            <pc:docMk/>
            <pc:sldMk cId="3506280811" sldId="262"/>
            <ac:picMk id="2050" creationId="{9376731B-929A-4F7B-B1A3-062CD3FEC35C}"/>
          </ac:picMkLst>
        </pc:picChg>
      </pc:sldChg>
      <pc:sldChg chg="addSp delSp modSp new del modAnim">
        <pc:chgData name="Hang Huyen" userId="4a1e5528caa23cbb" providerId="LiveId" clId="{14598183-6BA8-43CE-B0D3-32B4207ACB22}" dt="2021-05-10T13:31:19.528" v="1949" actId="47"/>
        <pc:sldMkLst>
          <pc:docMk/>
          <pc:sldMk cId="1383354202" sldId="263"/>
        </pc:sldMkLst>
        <pc:spChg chg="mod">
          <ac:chgData name="Hang Huyen" userId="4a1e5528caa23cbb" providerId="LiveId" clId="{14598183-6BA8-43CE-B0D3-32B4207ACB22}" dt="2021-05-10T07:51:11.449" v="919" actId="20577"/>
          <ac:spMkLst>
            <pc:docMk/>
            <pc:sldMk cId="1383354202" sldId="263"/>
            <ac:spMk id="2" creationId="{D24FD74F-3F4C-423F-A9EF-329C2E427BA2}"/>
          </ac:spMkLst>
        </pc:spChg>
        <pc:spChg chg="del">
          <ac:chgData name="Hang Huyen" userId="4a1e5528caa23cbb" providerId="LiveId" clId="{14598183-6BA8-43CE-B0D3-32B4207ACB22}" dt="2021-05-10T07:51:53.323" v="920"/>
          <ac:spMkLst>
            <pc:docMk/>
            <pc:sldMk cId="1383354202" sldId="263"/>
            <ac:spMk id="3" creationId="{BDCEBE1C-99F6-4DBD-AA43-FE5D4F6C7093}"/>
          </ac:spMkLst>
        </pc:spChg>
        <pc:picChg chg="add mod">
          <ac:chgData name="Hang Huyen" userId="4a1e5528caa23cbb" providerId="LiveId" clId="{14598183-6BA8-43CE-B0D3-32B4207ACB22}" dt="2021-05-10T10:52:22.918" v="1532"/>
          <ac:picMkLst>
            <pc:docMk/>
            <pc:sldMk cId="1383354202" sldId="263"/>
            <ac:picMk id="4" creationId="{B2BA7649-849A-4B35-883E-C5AE6468EC33}"/>
          </ac:picMkLst>
        </pc:picChg>
        <pc:picChg chg="add mod">
          <ac:chgData name="Hang Huyen" userId="4a1e5528caa23cbb" providerId="LiveId" clId="{14598183-6BA8-43CE-B0D3-32B4207ACB22}" dt="2021-05-10T07:53:12.049" v="942"/>
          <ac:picMkLst>
            <pc:docMk/>
            <pc:sldMk cId="1383354202" sldId="263"/>
            <ac:picMk id="3074" creationId="{D25FC707-6D4D-4DF9-A01A-DDEC2AD3F951}"/>
          </ac:picMkLst>
        </pc:picChg>
      </pc:sldChg>
      <pc:sldChg chg="addSp delSp modSp new del mod modAnim">
        <pc:chgData name="Hang Huyen" userId="4a1e5528caa23cbb" providerId="LiveId" clId="{14598183-6BA8-43CE-B0D3-32B4207ACB22}" dt="2021-05-10T13:31:19.528" v="1949" actId="47"/>
        <pc:sldMkLst>
          <pc:docMk/>
          <pc:sldMk cId="1262778149" sldId="264"/>
        </pc:sldMkLst>
        <pc:spChg chg="add del mod">
          <ac:chgData name="Hang Huyen" userId="4a1e5528caa23cbb" providerId="LiveId" clId="{14598183-6BA8-43CE-B0D3-32B4207ACB22}" dt="2021-05-10T08:13:13.782" v="1425" actId="20577"/>
          <ac:spMkLst>
            <pc:docMk/>
            <pc:sldMk cId="1262778149" sldId="264"/>
            <ac:spMk id="2" creationId="{DBADA387-9A15-42D3-822B-3B0B2BE417F2}"/>
          </ac:spMkLst>
        </pc:spChg>
        <pc:spChg chg="del mod">
          <ac:chgData name="Hang Huyen" userId="4a1e5528caa23cbb" providerId="LiveId" clId="{14598183-6BA8-43CE-B0D3-32B4207ACB22}" dt="2021-05-10T08:12:33.914" v="1304"/>
          <ac:spMkLst>
            <pc:docMk/>
            <pc:sldMk cId="1262778149" sldId="264"/>
            <ac:spMk id="3" creationId="{B0D28C96-B933-446B-BEA9-22857043DAA2}"/>
          </ac:spMkLst>
        </pc:spChg>
        <pc:spChg chg="add del mod">
          <ac:chgData name="Hang Huyen" userId="4a1e5528caa23cbb" providerId="LiveId" clId="{14598183-6BA8-43CE-B0D3-32B4207ACB22}" dt="2021-05-10T08:08:15.622" v="1292" actId="478"/>
          <ac:spMkLst>
            <pc:docMk/>
            <pc:sldMk cId="1262778149" sldId="264"/>
            <ac:spMk id="4" creationId="{6F3D23EE-2FEE-4F49-8652-03A91D904425}"/>
          </ac:spMkLst>
        </pc:spChg>
        <pc:spChg chg="add del mod">
          <ac:chgData name="Hang Huyen" userId="4a1e5528caa23cbb" providerId="LiveId" clId="{14598183-6BA8-43CE-B0D3-32B4207ACB22}" dt="2021-05-10T08:08:21.247" v="1294" actId="478"/>
          <ac:spMkLst>
            <pc:docMk/>
            <pc:sldMk cId="1262778149" sldId="264"/>
            <ac:spMk id="5" creationId="{4FDA85DA-9BF4-4EE7-BBEC-755E82633A87}"/>
          </ac:spMkLst>
        </pc:spChg>
        <pc:picChg chg="add mod">
          <ac:chgData name="Hang Huyen" userId="4a1e5528caa23cbb" providerId="LiveId" clId="{14598183-6BA8-43CE-B0D3-32B4207ACB22}" dt="2021-05-10T10:52:26.018" v="1533"/>
          <ac:picMkLst>
            <pc:docMk/>
            <pc:sldMk cId="1262778149" sldId="264"/>
            <ac:picMk id="4" creationId="{55C83652-DEFC-4B00-9AC1-DDA7BD8F8143}"/>
          </ac:picMkLst>
        </pc:picChg>
        <pc:picChg chg="add del mod">
          <ac:chgData name="Hang Huyen" userId="4a1e5528caa23cbb" providerId="LiveId" clId="{14598183-6BA8-43CE-B0D3-32B4207ACB22}" dt="2021-05-10T08:09:07.627" v="1303" actId="478"/>
          <ac:picMkLst>
            <pc:docMk/>
            <pc:sldMk cId="1262778149" sldId="264"/>
            <ac:picMk id="4098" creationId="{DCADEAAE-7CB8-4E1E-997C-04649A51BBC5}"/>
          </ac:picMkLst>
        </pc:picChg>
        <pc:picChg chg="add mod">
          <ac:chgData name="Hang Huyen" userId="4a1e5528caa23cbb" providerId="LiveId" clId="{14598183-6BA8-43CE-B0D3-32B4207ACB22}" dt="2021-05-10T08:14:42.727" v="1451" actId="1076"/>
          <ac:picMkLst>
            <pc:docMk/>
            <pc:sldMk cId="1262778149" sldId="264"/>
            <ac:picMk id="4100" creationId="{43FAD75B-D6EE-4ACE-9910-B30ACE090378}"/>
          </ac:picMkLst>
        </pc:picChg>
        <pc:picChg chg="add del">
          <ac:chgData name="Hang Huyen" userId="4a1e5528caa23cbb" providerId="LiveId" clId="{14598183-6BA8-43CE-B0D3-32B4207ACB22}" dt="2021-05-10T08:12:51.150" v="1308" actId="478"/>
          <ac:picMkLst>
            <pc:docMk/>
            <pc:sldMk cId="1262778149" sldId="264"/>
            <ac:picMk id="4102" creationId="{39608F31-5578-4C54-9F57-23CA61D19E68}"/>
          </ac:picMkLst>
        </pc:picChg>
      </pc:sldChg>
      <pc:sldChg chg="addSp delSp modSp new del mod modAnim">
        <pc:chgData name="Hang Huyen" userId="4a1e5528caa23cbb" providerId="LiveId" clId="{14598183-6BA8-43CE-B0D3-32B4207ACB22}" dt="2021-05-10T13:31:19.528" v="1949" actId="47"/>
        <pc:sldMkLst>
          <pc:docMk/>
          <pc:sldMk cId="1172348528" sldId="265"/>
        </pc:sldMkLst>
        <pc:spChg chg="mod">
          <ac:chgData name="Hang Huyen" userId="4a1e5528caa23cbb" providerId="LiveId" clId="{14598183-6BA8-43CE-B0D3-32B4207ACB22}" dt="2021-05-10T08:01:42.098" v="1139" actId="20577"/>
          <ac:spMkLst>
            <pc:docMk/>
            <pc:sldMk cId="1172348528" sldId="265"/>
            <ac:spMk id="2" creationId="{E7F1B4B2-A990-4C34-AA58-3783DF3713FD}"/>
          </ac:spMkLst>
        </pc:spChg>
        <pc:spChg chg="del mod">
          <ac:chgData name="Hang Huyen" userId="4a1e5528caa23cbb" providerId="LiveId" clId="{14598183-6BA8-43CE-B0D3-32B4207ACB22}" dt="2021-05-10T08:16:57.986" v="1460"/>
          <ac:spMkLst>
            <pc:docMk/>
            <pc:sldMk cId="1172348528" sldId="265"/>
            <ac:spMk id="3" creationId="{E2B8917C-9B9B-4DAC-922F-7AB84E8EFDB1}"/>
          </ac:spMkLst>
        </pc:spChg>
        <pc:spChg chg="add del mod">
          <ac:chgData name="Hang Huyen" userId="4a1e5528caa23cbb" providerId="LiveId" clId="{14598183-6BA8-43CE-B0D3-32B4207ACB22}" dt="2021-05-10T08:19:20.307" v="1477" actId="478"/>
          <ac:spMkLst>
            <pc:docMk/>
            <pc:sldMk cId="1172348528" sldId="265"/>
            <ac:spMk id="4" creationId="{6F98AB89-D6FB-4FBB-92AC-9165FF7A6C89}"/>
          </ac:spMkLst>
        </pc:spChg>
        <pc:picChg chg="add mod">
          <ac:chgData name="Hang Huyen" userId="4a1e5528caa23cbb" providerId="LiveId" clId="{14598183-6BA8-43CE-B0D3-32B4207ACB22}" dt="2021-05-10T10:52:30.850" v="1534"/>
          <ac:picMkLst>
            <pc:docMk/>
            <pc:sldMk cId="1172348528" sldId="265"/>
            <ac:picMk id="4" creationId="{8EB61B12-1A4A-4D77-B14B-B2FE20F4AB2B}"/>
          </ac:picMkLst>
        </pc:picChg>
        <pc:picChg chg="add mod">
          <ac:chgData name="Hang Huyen" userId="4a1e5528caa23cbb" providerId="LiveId" clId="{14598183-6BA8-43CE-B0D3-32B4207ACB22}" dt="2021-05-10T08:17:27.036" v="1469" actId="14100"/>
          <ac:picMkLst>
            <pc:docMk/>
            <pc:sldMk cId="1172348528" sldId="265"/>
            <ac:picMk id="5122" creationId="{D267880F-EA58-40BD-8494-D74054507848}"/>
          </ac:picMkLst>
        </pc:picChg>
      </pc:sldChg>
      <pc:sldChg chg="addSp delSp modSp new del mod modAnim">
        <pc:chgData name="Hang Huyen" userId="4a1e5528caa23cbb" providerId="LiveId" clId="{14598183-6BA8-43CE-B0D3-32B4207ACB22}" dt="2021-05-10T13:33:47.731" v="1955" actId="47"/>
        <pc:sldMkLst>
          <pc:docMk/>
          <pc:sldMk cId="713337695" sldId="266"/>
        </pc:sldMkLst>
        <pc:spChg chg="mod">
          <ac:chgData name="Hang Huyen" userId="4a1e5528caa23cbb" providerId="LiveId" clId="{14598183-6BA8-43CE-B0D3-32B4207ACB22}" dt="2021-05-10T12:14:58.586" v="1868" actId="255"/>
          <ac:spMkLst>
            <pc:docMk/>
            <pc:sldMk cId="713337695" sldId="266"/>
            <ac:spMk id="2" creationId="{6C7F2C29-9BA8-4C30-BC20-9D664B22D95E}"/>
          </ac:spMkLst>
        </pc:spChg>
        <pc:spChg chg="del">
          <ac:chgData name="Hang Huyen" userId="4a1e5528caa23cbb" providerId="LiveId" clId="{14598183-6BA8-43CE-B0D3-32B4207ACB22}" dt="2021-05-10T08:20:49.924" v="1499"/>
          <ac:spMkLst>
            <pc:docMk/>
            <pc:sldMk cId="713337695" sldId="266"/>
            <ac:spMk id="3" creationId="{77918F7D-FF62-4EFA-90A2-E6C26A2AFC2D}"/>
          </ac:spMkLst>
        </pc:spChg>
        <pc:spChg chg="add del mod">
          <ac:chgData name="Hang Huyen" userId="4a1e5528caa23cbb" providerId="LiveId" clId="{14598183-6BA8-43CE-B0D3-32B4207ACB22}" dt="2021-05-10T12:13:12.441" v="1792" actId="478"/>
          <ac:spMkLst>
            <pc:docMk/>
            <pc:sldMk cId="713337695" sldId="266"/>
            <ac:spMk id="3" creationId="{BC86C322-AB34-4041-86A7-C1C5A087930C}"/>
          </ac:spMkLst>
        </pc:spChg>
        <pc:picChg chg="add del mod">
          <ac:chgData name="Hang Huyen" userId="4a1e5528caa23cbb" providerId="LiveId" clId="{14598183-6BA8-43CE-B0D3-32B4207ACB22}" dt="2021-05-10T12:13:04.717" v="1791" actId="478"/>
          <ac:picMkLst>
            <pc:docMk/>
            <pc:sldMk cId="713337695" sldId="266"/>
            <ac:picMk id="6146" creationId="{64DBAB5F-9F92-4768-BCCC-6B968B0F43DE}"/>
          </ac:picMkLst>
        </pc:picChg>
      </pc:sldChg>
      <pc:sldChg chg="addSp delSp modSp new mod ord setBg modAnim">
        <pc:chgData name="Hang Huyen" userId="4a1e5528caa23cbb" providerId="LiveId" clId="{14598183-6BA8-43CE-B0D3-32B4207ACB22}" dt="2021-05-10T14:02:05.779" v="2009"/>
        <pc:sldMkLst>
          <pc:docMk/>
          <pc:sldMk cId="4210616512" sldId="267"/>
        </pc:sldMkLst>
        <pc:spChg chg="del">
          <ac:chgData name="Hang Huyen" userId="4a1e5528caa23cbb" providerId="LiveId" clId="{14598183-6BA8-43CE-B0D3-32B4207ACB22}" dt="2021-05-10T11:27:20.779" v="1535" actId="478"/>
          <ac:spMkLst>
            <pc:docMk/>
            <pc:sldMk cId="4210616512" sldId="267"/>
            <ac:spMk id="2" creationId="{71DF6DF3-4513-41DC-B521-63649C3EA43D}"/>
          </ac:spMkLst>
        </pc:spChg>
        <pc:spChg chg="del">
          <ac:chgData name="Hang Huyen" userId="4a1e5528caa23cbb" providerId="LiveId" clId="{14598183-6BA8-43CE-B0D3-32B4207ACB22}" dt="2021-05-10T11:27:23.546" v="1536" actId="478"/>
          <ac:spMkLst>
            <pc:docMk/>
            <pc:sldMk cId="4210616512" sldId="267"/>
            <ac:spMk id="3" creationId="{9E6D5389-008D-4EAE-B4C4-F896CC268F7D}"/>
          </ac:spMkLst>
        </pc:spChg>
        <pc:spChg chg="add mod ord">
          <ac:chgData name="Hang Huyen" userId="4a1e5528caa23cbb" providerId="LiveId" clId="{14598183-6BA8-43CE-B0D3-32B4207ACB22}" dt="2021-05-10T11:39:49.918" v="1687" actId="167"/>
          <ac:spMkLst>
            <pc:docMk/>
            <pc:sldMk cId="4210616512" sldId="267"/>
            <ac:spMk id="22" creationId="{5F8EAEB1-D390-4481-AECB-8B9582CE4D85}"/>
          </ac:spMkLst>
        </pc:spChg>
        <pc:picChg chg="add del mod">
          <ac:chgData name="Hang Huyen" userId="4a1e5528caa23cbb" providerId="LiveId" clId="{14598183-6BA8-43CE-B0D3-32B4207ACB22}" dt="2021-05-10T11:27:50.012" v="1542" actId="478"/>
          <ac:picMkLst>
            <pc:docMk/>
            <pc:sldMk cId="4210616512" sldId="267"/>
            <ac:picMk id="5" creationId="{7DE24703-7453-4B65-9B91-992DA7B1BDBA}"/>
          </ac:picMkLst>
        </pc:picChg>
        <pc:picChg chg="add del mod">
          <ac:chgData name="Hang Huyen" userId="4a1e5528caa23cbb" providerId="LiveId" clId="{14598183-6BA8-43CE-B0D3-32B4207ACB22}" dt="2021-05-10T11:27:50.012" v="1542" actId="478"/>
          <ac:picMkLst>
            <pc:docMk/>
            <pc:sldMk cId="4210616512" sldId="267"/>
            <ac:picMk id="7" creationId="{61D1312C-297E-46BF-84BF-CA1296EC0C42}"/>
          </ac:picMkLst>
        </pc:picChg>
        <pc:picChg chg="add del mod">
          <ac:chgData name="Hang Huyen" userId="4a1e5528caa23cbb" providerId="LiveId" clId="{14598183-6BA8-43CE-B0D3-32B4207ACB22}" dt="2021-05-10T11:27:50.012" v="1542" actId="478"/>
          <ac:picMkLst>
            <pc:docMk/>
            <pc:sldMk cId="4210616512" sldId="267"/>
            <ac:picMk id="9" creationId="{10B56163-E54D-4081-9A09-EE3569AD9B84}"/>
          </ac:picMkLst>
        </pc:picChg>
        <pc:picChg chg="add mod ord">
          <ac:chgData name="Hang Huyen" userId="4a1e5528caa23cbb" providerId="LiveId" clId="{14598183-6BA8-43CE-B0D3-32B4207ACB22}" dt="2021-05-10T12:08:27.625" v="1782" actId="1076"/>
          <ac:picMkLst>
            <pc:docMk/>
            <pc:sldMk cId="4210616512" sldId="267"/>
            <ac:picMk id="11" creationId="{F6E98C9F-FB34-489E-9C40-6003DBEEB326}"/>
          </ac:picMkLst>
        </pc:picChg>
        <pc:picChg chg="add mod ord">
          <ac:chgData name="Hang Huyen" userId="4a1e5528caa23cbb" providerId="LiveId" clId="{14598183-6BA8-43CE-B0D3-32B4207ACB22}" dt="2021-05-10T11:57:16.332" v="1756" actId="166"/>
          <ac:picMkLst>
            <pc:docMk/>
            <pc:sldMk cId="4210616512" sldId="267"/>
            <ac:picMk id="13" creationId="{4F86DD4D-B0A3-4836-A698-24FB6665BAEF}"/>
          </ac:picMkLst>
        </pc:picChg>
        <pc:picChg chg="add mod ord">
          <ac:chgData name="Hang Huyen" userId="4a1e5528caa23cbb" providerId="LiveId" clId="{14598183-6BA8-43CE-B0D3-32B4207ACB22}" dt="2021-05-10T12:02:52.214" v="1774" actId="166"/>
          <ac:picMkLst>
            <pc:docMk/>
            <pc:sldMk cId="4210616512" sldId="267"/>
            <ac:picMk id="15" creationId="{0521F05F-1DC7-4890-8A76-C6E6531E16AD}"/>
          </ac:picMkLst>
        </pc:picChg>
        <pc:picChg chg="add del mod">
          <ac:chgData name="Hang Huyen" userId="4a1e5528caa23cbb" providerId="LiveId" clId="{14598183-6BA8-43CE-B0D3-32B4207ACB22}" dt="2021-05-10T11:34:50.424" v="1670" actId="478"/>
          <ac:picMkLst>
            <pc:docMk/>
            <pc:sldMk cId="4210616512" sldId="267"/>
            <ac:picMk id="16" creationId="{94C84CBF-68E2-497E-B28D-3BCA98009C4A}"/>
          </ac:picMkLst>
        </pc:picChg>
        <pc:picChg chg="add mod ord">
          <ac:chgData name="Hang Huyen" userId="4a1e5528caa23cbb" providerId="LiveId" clId="{14598183-6BA8-43CE-B0D3-32B4207ACB22}" dt="2021-05-10T11:46:39.934" v="1733"/>
          <ac:picMkLst>
            <pc:docMk/>
            <pc:sldMk cId="4210616512" sldId="267"/>
            <ac:picMk id="18" creationId="{726DC322-82A5-4607-B265-A36F19E5D52D}"/>
          </ac:picMkLst>
        </pc:picChg>
        <pc:picChg chg="add mod">
          <ac:chgData name="Hang Huyen" userId="4a1e5528caa23cbb" providerId="LiveId" clId="{14598183-6BA8-43CE-B0D3-32B4207ACB22}" dt="2021-05-10T11:46:17.773" v="1720"/>
          <ac:picMkLst>
            <pc:docMk/>
            <pc:sldMk cId="4210616512" sldId="267"/>
            <ac:picMk id="19" creationId="{B7D4DE91-B4D1-4056-A750-FB598AFC54CA}"/>
          </ac:picMkLst>
        </pc:picChg>
        <pc:picChg chg="add mod">
          <ac:chgData name="Hang Huyen" userId="4a1e5528caa23cbb" providerId="LiveId" clId="{14598183-6BA8-43CE-B0D3-32B4207ACB22}" dt="2021-05-10T11:45:23.779" v="1707"/>
          <ac:picMkLst>
            <pc:docMk/>
            <pc:sldMk cId="4210616512" sldId="267"/>
            <ac:picMk id="20" creationId="{409ED2FA-0939-4B74-AA5B-4B4A41903F35}"/>
          </ac:picMkLst>
        </pc:picChg>
        <pc:picChg chg="add mod">
          <ac:chgData name="Hang Huyen" userId="4a1e5528caa23cbb" providerId="LiveId" clId="{14598183-6BA8-43CE-B0D3-32B4207ACB22}" dt="2021-05-10T12:00:08.142" v="1762" actId="1076"/>
          <ac:picMkLst>
            <pc:docMk/>
            <pc:sldMk cId="4210616512" sldId="267"/>
            <ac:picMk id="21" creationId="{EC561C13-5603-4CC3-9D3F-79F9FA2B3B10}"/>
          </ac:picMkLst>
        </pc:picChg>
        <pc:picChg chg="add mod">
          <ac:chgData name="Hang Huyen" userId="4a1e5528caa23cbb" providerId="LiveId" clId="{14598183-6BA8-43CE-B0D3-32B4207ACB22}" dt="2021-05-10T12:08:28.656" v="1783"/>
          <ac:picMkLst>
            <pc:docMk/>
            <pc:sldMk cId="4210616512" sldId="267"/>
            <ac:picMk id="23" creationId="{AFD8A53F-0469-48C7-84AB-32C1F9E9DBE4}"/>
          </ac:picMkLst>
        </pc:picChg>
        <pc:picChg chg="add mod">
          <ac:chgData name="Hang Huyen" userId="4a1e5528caa23cbb" providerId="LiveId" clId="{14598183-6BA8-43CE-B0D3-32B4207ACB22}" dt="2021-05-10T12:10:10.263" v="1787" actId="1076"/>
          <ac:picMkLst>
            <pc:docMk/>
            <pc:sldMk cId="4210616512" sldId="267"/>
            <ac:picMk id="24" creationId="{7D2755C4-82BA-47F5-BADA-D579EE6F926B}"/>
          </ac:picMkLst>
        </pc:picChg>
      </pc:sldChg>
      <pc:sldChg chg="addSp modSp new del modAnim">
        <pc:chgData name="Hang Huyen" userId="4a1e5528caa23cbb" providerId="LiveId" clId="{14598183-6BA8-43CE-B0D3-32B4207ACB22}" dt="2021-05-10T13:35:02.387" v="1957" actId="2696"/>
        <pc:sldMkLst>
          <pc:docMk/>
          <pc:sldMk cId="1343371569" sldId="268"/>
        </pc:sldMkLst>
        <pc:spChg chg="add mod">
          <ac:chgData name="Hang Huyen" userId="4a1e5528caa23cbb" providerId="LiveId" clId="{14598183-6BA8-43CE-B0D3-32B4207ACB22}" dt="2021-05-10T13:34:55.287" v="1956"/>
          <ac:spMkLst>
            <pc:docMk/>
            <pc:sldMk cId="1343371569" sldId="268"/>
            <ac:spMk id="4" creationId="{0008B45C-8AAA-46F5-AACB-845C58E11DFF}"/>
          </ac:spMkLst>
        </pc:spChg>
      </pc:sldChg>
      <pc:sldChg chg="addSp modSp add modAnim">
        <pc:chgData name="Hang Huyen" userId="4a1e5528caa23cbb" providerId="LiveId" clId="{14598183-6BA8-43CE-B0D3-32B4207ACB22}" dt="2021-05-10T13:49:36.359" v="1979"/>
        <pc:sldMkLst>
          <pc:docMk/>
          <pc:sldMk cId="3423917077" sldId="269"/>
        </pc:sldMkLst>
        <pc:spChg chg="mod">
          <ac:chgData name="Hang Huyen" userId="4a1e5528caa23cbb" providerId="LiveId" clId="{14598183-6BA8-43CE-B0D3-32B4207ACB22}" dt="2021-05-10T13:49:36.359" v="1979"/>
          <ac:spMkLst>
            <pc:docMk/>
            <pc:sldMk cId="3423917077" sldId="269"/>
            <ac:spMk id="3" creationId="{00000000-0000-0000-0000-000000000000}"/>
          </ac:spMkLst>
        </pc:spChg>
        <pc:spChg chg="add mod">
          <ac:chgData name="Hang Huyen" userId="4a1e5528caa23cbb" providerId="LiveId" clId="{14598183-6BA8-43CE-B0D3-32B4207ACB22}" dt="2021-05-10T13:24:09.949" v="1915" actId="1076"/>
          <ac:spMkLst>
            <pc:docMk/>
            <pc:sldMk cId="3423917077" sldId="269"/>
            <ac:spMk id="4" creationId="{83BE96AC-567E-45A5-BF3D-60BA0CECF7C4}"/>
          </ac:spMkLst>
        </pc:spChg>
        <pc:picChg chg="add mod">
          <ac:chgData name="Hang Huyen" userId="4a1e5528caa23cbb" providerId="LiveId" clId="{14598183-6BA8-43CE-B0D3-32B4207ACB22}" dt="2021-05-10T13:24:09.949" v="1915" actId="1076"/>
          <ac:picMkLst>
            <pc:docMk/>
            <pc:sldMk cId="3423917077" sldId="269"/>
            <ac:picMk id="5" creationId="{C9FF1507-AE41-44C4-B419-CEC35FD5DEED}"/>
          </ac:picMkLst>
        </pc:picChg>
        <pc:picChg chg="add mod">
          <ac:chgData name="Hang Huyen" userId="4a1e5528caa23cbb" providerId="LiveId" clId="{14598183-6BA8-43CE-B0D3-32B4207ACB22}" dt="2021-05-10T13:49:36.359" v="1979"/>
          <ac:picMkLst>
            <pc:docMk/>
            <pc:sldMk cId="3423917077" sldId="269"/>
            <ac:picMk id="6" creationId="{C7F1C3A9-AB0F-4A7F-AAFC-054518BFB870}"/>
          </ac:picMkLst>
        </pc:picChg>
      </pc:sldChg>
      <pc:sldChg chg="addSp modSp add modAnim">
        <pc:chgData name="Hang Huyen" userId="4a1e5528caa23cbb" providerId="LiveId" clId="{14598183-6BA8-43CE-B0D3-32B4207ACB22}" dt="2021-05-10T13:49:36.359" v="1979"/>
        <pc:sldMkLst>
          <pc:docMk/>
          <pc:sldMk cId="550636207" sldId="270"/>
        </pc:sldMkLst>
        <pc:spChg chg="mod">
          <ac:chgData name="Hang Huyen" userId="4a1e5528caa23cbb" providerId="LiveId" clId="{14598183-6BA8-43CE-B0D3-32B4207ACB22}" dt="2021-05-10T13:49:36.359" v="1979"/>
          <ac:spMkLst>
            <pc:docMk/>
            <pc:sldMk cId="550636207" sldId="270"/>
            <ac:spMk id="3" creationId="{00000000-0000-0000-0000-000000000000}"/>
          </ac:spMkLst>
        </pc:spChg>
        <pc:spChg chg="add mod">
          <ac:chgData name="Hang Huyen" userId="4a1e5528caa23cbb" providerId="LiveId" clId="{14598183-6BA8-43CE-B0D3-32B4207ACB22}" dt="2021-05-10T13:24:52.091" v="1917" actId="1076"/>
          <ac:spMkLst>
            <pc:docMk/>
            <pc:sldMk cId="550636207" sldId="270"/>
            <ac:spMk id="4" creationId="{D18C399B-536C-4777-AB7C-6E464DC04DC3}"/>
          </ac:spMkLst>
        </pc:spChg>
        <pc:picChg chg="add mod">
          <ac:chgData name="Hang Huyen" userId="4a1e5528caa23cbb" providerId="LiveId" clId="{14598183-6BA8-43CE-B0D3-32B4207ACB22}" dt="2021-05-10T13:24:52.091" v="1917" actId="1076"/>
          <ac:picMkLst>
            <pc:docMk/>
            <pc:sldMk cId="550636207" sldId="270"/>
            <ac:picMk id="5" creationId="{37D10D07-F79C-4604-811C-CA8AA84B3D54}"/>
          </ac:picMkLst>
        </pc:picChg>
        <pc:picChg chg="add mod">
          <ac:chgData name="Hang Huyen" userId="4a1e5528caa23cbb" providerId="LiveId" clId="{14598183-6BA8-43CE-B0D3-32B4207ACB22}" dt="2021-05-10T13:24:52.091" v="1917" actId="1076"/>
          <ac:picMkLst>
            <pc:docMk/>
            <pc:sldMk cId="550636207" sldId="270"/>
            <ac:picMk id="6" creationId="{C04F1882-B8E8-4662-9C4A-499388AA6E4D}"/>
          </ac:picMkLst>
        </pc:picChg>
      </pc:sldChg>
      <pc:sldChg chg="addSp modSp add mod modAnim">
        <pc:chgData name="Hang Huyen" userId="4a1e5528caa23cbb" providerId="LiveId" clId="{14598183-6BA8-43CE-B0D3-32B4207ACB22}" dt="2021-05-10T13:49:36.359" v="1979"/>
        <pc:sldMkLst>
          <pc:docMk/>
          <pc:sldMk cId="1647916874" sldId="271"/>
        </pc:sldMkLst>
        <pc:spChg chg="mod">
          <ac:chgData name="Hang Huyen" userId="4a1e5528caa23cbb" providerId="LiveId" clId="{14598183-6BA8-43CE-B0D3-32B4207ACB22}" dt="2021-05-10T13:25:23.166" v="1921" actId="14100"/>
          <ac:spMkLst>
            <pc:docMk/>
            <pc:sldMk cId="1647916874" sldId="271"/>
            <ac:spMk id="3" creationId="{00000000-0000-0000-0000-000000000000}"/>
          </ac:spMkLst>
        </pc:spChg>
        <pc:spChg chg="add mod">
          <ac:chgData name="Hang Huyen" userId="4a1e5528caa23cbb" providerId="LiveId" clId="{14598183-6BA8-43CE-B0D3-32B4207ACB22}" dt="2021-05-10T13:26:03.676" v="1929" actId="1076"/>
          <ac:spMkLst>
            <pc:docMk/>
            <pc:sldMk cId="1647916874" sldId="271"/>
            <ac:spMk id="4" creationId="{9E557EF7-0C1F-4CFA-ABFC-A3012689C4ED}"/>
          </ac:spMkLst>
        </pc:spChg>
        <pc:picChg chg="add mod">
          <ac:chgData name="Hang Huyen" userId="4a1e5528caa23cbb" providerId="LiveId" clId="{14598183-6BA8-43CE-B0D3-32B4207ACB22}" dt="2021-05-10T13:49:36.359" v="1979"/>
          <ac:picMkLst>
            <pc:docMk/>
            <pc:sldMk cId="1647916874" sldId="271"/>
            <ac:picMk id="5" creationId="{CD405FB8-18C6-4E81-9D0E-971D00E95CA7}"/>
          </ac:picMkLst>
        </pc:picChg>
        <pc:picChg chg="add mod">
          <ac:chgData name="Hang Huyen" userId="4a1e5528caa23cbb" providerId="LiveId" clId="{14598183-6BA8-43CE-B0D3-32B4207ACB22}" dt="2021-05-10T13:25:15.017" v="1920" actId="1076"/>
          <ac:picMkLst>
            <pc:docMk/>
            <pc:sldMk cId="1647916874" sldId="271"/>
            <ac:picMk id="6" creationId="{56941942-C3B5-4386-BA99-29C6B827B81E}"/>
          </ac:picMkLst>
        </pc:picChg>
      </pc:sldChg>
      <pc:sldChg chg="addSp modSp add del modAnim">
        <pc:chgData name="Hang Huyen" userId="4a1e5528caa23cbb" providerId="LiveId" clId="{14598183-6BA8-43CE-B0D3-32B4207ACB22}" dt="2021-05-10T14:00:43.693" v="2006" actId="47"/>
        <pc:sldMkLst>
          <pc:docMk/>
          <pc:sldMk cId="248903545" sldId="272"/>
        </pc:sldMkLst>
        <pc:spChg chg="mod">
          <ac:chgData name="Hang Huyen" userId="4a1e5528caa23cbb" providerId="LiveId" clId="{14598183-6BA8-43CE-B0D3-32B4207ACB22}" dt="2021-05-10T13:49:36.359" v="1979"/>
          <ac:spMkLst>
            <pc:docMk/>
            <pc:sldMk cId="248903545" sldId="272"/>
            <ac:spMk id="3" creationId="{00000000-0000-0000-0000-000000000000}"/>
          </ac:spMkLst>
        </pc:spChg>
        <pc:spChg chg="add mod">
          <ac:chgData name="Hang Huyen" userId="4a1e5528caa23cbb" providerId="LiveId" clId="{14598183-6BA8-43CE-B0D3-32B4207ACB22}" dt="2021-05-10T13:26:47.202" v="1934" actId="1076"/>
          <ac:spMkLst>
            <pc:docMk/>
            <pc:sldMk cId="248903545" sldId="272"/>
            <ac:spMk id="4" creationId="{335B1059-3873-46EF-801A-CC62FF5F4866}"/>
          </ac:spMkLst>
        </pc:spChg>
        <pc:picChg chg="add mod">
          <ac:chgData name="Hang Huyen" userId="4a1e5528caa23cbb" providerId="LiveId" clId="{14598183-6BA8-43CE-B0D3-32B4207ACB22}" dt="2021-05-10T13:26:54.965" v="1935" actId="14100"/>
          <ac:picMkLst>
            <pc:docMk/>
            <pc:sldMk cId="248903545" sldId="272"/>
            <ac:picMk id="5" creationId="{46CB6391-70A9-41C2-80B9-03175D27372C}"/>
          </ac:picMkLst>
        </pc:picChg>
        <pc:picChg chg="add mod">
          <ac:chgData name="Hang Huyen" userId="4a1e5528caa23cbb" providerId="LiveId" clId="{14598183-6BA8-43CE-B0D3-32B4207ACB22}" dt="2021-05-10T13:26:47.202" v="1934" actId="1076"/>
          <ac:picMkLst>
            <pc:docMk/>
            <pc:sldMk cId="248903545" sldId="272"/>
            <ac:picMk id="6" creationId="{BD399E8B-02BB-4D29-8305-DF53F4F07186}"/>
          </ac:picMkLst>
        </pc:picChg>
      </pc:sldChg>
      <pc:sldChg chg="addSp modSp add del mod modAnim">
        <pc:chgData name="Hang Huyen" userId="4a1e5528caa23cbb" providerId="LiveId" clId="{14598183-6BA8-43CE-B0D3-32B4207ACB22}" dt="2021-05-10T13:28:39.515" v="1939" actId="47"/>
        <pc:sldMkLst>
          <pc:docMk/>
          <pc:sldMk cId="2426893344" sldId="273"/>
        </pc:sldMkLst>
        <pc:spChg chg="add mod">
          <ac:chgData name="Hang Huyen" userId="4a1e5528caa23cbb" providerId="LiveId" clId="{14598183-6BA8-43CE-B0D3-32B4207ACB22}" dt="2021-05-10T13:28:37.203" v="1938" actId="6549"/>
          <ac:spMkLst>
            <pc:docMk/>
            <pc:sldMk cId="2426893344" sldId="273"/>
            <ac:spMk id="4" creationId="{895F1B77-A84F-4E4D-8D56-E274D9FE5F65}"/>
          </ac:spMkLst>
        </pc:spChg>
      </pc:sldChg>
      <pc:sldChg chg="addSp modSp add mod modAnim">
        <pc:chgData name="Hang Huyen" userId="4a1e5528caa23cbb" providerId="LiveId" clId="{14598183-6BA8-43CE-B0D3-32B4207ACB22}" dt="2021-05-10T13:33:43.257" v="1954" actId="1076"/>
        <pc:sldMkLst>
          <pc:docMk/>
          <pc:sldMk cId="96540007" sldId="274"/>
        </pc:sldMkLst>
        <pc:spChg chg="mod">
          <ac:chgData name="Hang Huyen" userId="4a1e5528caa23cbb" providerId="LiveId" clId="{14598183-6BA8-43CE-B0D3-32B4207ACB22}" dt="2021-05-10T13:31:32.289" v="1950" actId="1076"/>
          <ac:spMkLst>
            <pc:docMk/>
            <pc:sldMk cId="96540007" sldId="274"/>
            <ac:spMk id="3" creationId="{00000000-0000-0000-0000-000000000000}"/>
          </ac:spMkLst>
        </pc:spChg>
        <pc:spChg chg="add mod">
          <ac:chgData name="Hang Huyen" userId="4a1e5528caa23cbb" providerId="LiveId" clId="{14598183-6BA8-43CE-B0D3-32B4207ACB22}" dt="2021-05-10T13:33:43.257" v="1954" actId="1076"/>
          <ac:spMkLst>
            <pc:docMk/>
            <pc:sldMk cId="96540007" sldId="274"/>
            <ac:spMk id="4" creationId="{9F27F97E-6B98-488B-BE87-8841E0F2587F}"/>
          </ac:spMkLst>
        </pc:spChg>
      </pc:sldChg>
      <pc:sldChg chg="new del">
        <pc:chgData name="Hang Huyen" userId="4a1e5528caa23cbb" providerId="LiveId" clId="{14598183-6BA8-43CE-B0D3-32B4207ACB22}" dt="2021-05-10T13:35:14.465" v="1960" actId="47"/>
        <pc:sldMkLst>
          <pc:docMk/>
          <pc:sldMk cId="3153621769" sldId="275"/>
        </pc:sldMkLst>
      </pc:sldChg>
      <pc:sldChg chg="del">
        <pc:chgData name="Hang Huyen" userId="4a1e5528caa23cbb" providerId="LiveId" clId="{14598183-6BA8-43CE-B0D3-32B4207ACB22}" dt="2021-05-10T13:29:39.347" v="1945" actId="47"/>
        <pc:sldMkLst>
          <pc:docMk/>
          <pc:sldMk cId="4132787729" sldId="275"/>
        </pc:sldMkLst>
      </pc:sldChg>
      <pc:sldChg chg="modSp add del modAnim">
        <pc:chgData name="Hang Huyen" userId="4a1e5528caa23cbb" providerId="LiveId" clId="{14598183-6BA8-43CE-B0D3-32B4207ACB22}" dt="2021-05-10T13:56:39.838" v="1981" actId="47"/>
        <pc:sldMkLst>
          <pc:docMk/>
          <pc:sldMk cId="2003685412" sldId="276"/>
        </pc:sldMkLst>
        <pc:spChg chg="mod">
          <ac:chgData name="Hang Huyen" userId="4a1e5528caa23cbb" providerId="LiveId" clId="{14598183-6BA8-43CE-B0D3-32B4207ACB22}" dt="2021-05-10T13:35:18.725" v="1961" actId="20577"/>
          <ac:spMkLst>
            <pc:docMk/>
            <pc:sldMk cId="2003685412" sldId="276"/>
            <ac:spMk id="4" creationId="{9F27F97E-6B98-488B-BE87-8841E0F2587F}"/>
          </ac:spMkLst>
        </pc:spChg>
      </pc:sldChg>
      <pc:sldChg chg="addSp modSp add del mod">
        <pc:chgData name="Hang Huyen" userId="4a1e5528caa23cbb" providerId="LiveId" clId="{14598183-6BA8-43CE-B0D3-32B4207ACB22}" dt="2021-05-10T13:46:48.776" v="1967" actId="47"/>
        <pc:sldMkLst>
          <pc:docMk/>
          <pc:sldMk cId="3774988453" sldId="277"/>
        </pc:sldMkLst>
        <pc:spChg chg="add mod">
          <ac:chgData name="Hang Huyen" userId="4a1e5528caa23cbb" providerId="LiveId" clId="{14598183-6BA8-43CE-B0D3-32B4207ACB22}" dt="2021-05-10T13:46:33.856" v="1966" actId="208"/>
          <ac:spMkLst>
            <pc:docMk/>
            <pc:sldMk cId="3774988453" sldId="277"/>
            <ac:spMk id="2" creationId="{9C821271-6F03-4A88-808C-C3AE631A739F}"/>
          </ac:spMkLst>
        </pc:spChg>
      </pc:sldChg>
      <pc:sldChg chg="add del ord">
        <pc:chgData name="Hang Huyen" userId="4a1e5528caa23cbb" providerId="LiveId" clId="{14598183-6BA8-43CE-B0D3-32B4207ACB22}" dt="2021-05-11T04:42:58.311" v="2811" actId="47"/>
        <pc:sldMkLst>
          <pc:docMk/>
          <pc:sldMk cId="991897340" sldId="278"/>
        </pc:sldMkLst>
      </pc:sldChg>
      <pc:sldChg chg="delSp modSp new del mod modClrScheme chgLayout">
        <pc:chgData name="Hang Huyen" userId="4a1e5528caa23cbb" providerId="LiveId" clId="{14598183-6BA8-43CE-B0D3-32B4207ACB22}" dt="2021-05-11T04:42:58.311" v="2811" actId="47"/>
        <pc:sldMkLst>
          <pc:docMk/>
          <pc:sldMk cId="647878314" sldId="279"/>
        </pc:sldMkLst>
        <pc:spChg chg="del">
          <ac:chgData name="Hang Huyen" userId="4a1e5528caa23cbb" providerId="LiveId" clId="{14598183-6BA8-43CE-B0D3-32B4207ACB22}" dt="2021-05-10T13:49:07.654" v="1975" actId="700"/>
          <ac:spMkLst>
            <pc:docMk/>
            <pc:sldMk cId="647878314" sldId="279"/>
            <ac:spMk id="2" creationId="{A62D6D7D-7AA1-4010-8CC0-8F5D5048A599}"/>
          </ac:spMkLst>
        </pc:spChg>
        <pc:spChg chg="del">
          <ac:chgData name="Hang Huyen" userId="4a1e5528caa23cbb" providerId="LiveId" clId="{14598183-6BA8-43CE-B0D3-32B4207ACB22}" dt="2021-05-10T13:49:07.654" v="1975" actId="700"/>
          <ac:spMkLst>
            <pc:docMk/>
            <pc:sldMk cId="647878314" sldId="279"/>
            <ac:spMk id="3" creationId="{392BA4D4-4C56-423B-97C0-E77EB9627E63}"/>
          </ac:spMkLst>
        </pc:spChg>
        <pc:spChg chg="del mod">
          <ac:chgData name="Hang Huyen" userId="4a1e5528caa23cbb" providerId="LiveId" clId="{14598183-6BA8-43CE-B0D3-32B4207ACB22}" dt="2021-05-10T13:49:07.654" v="1975" actId="700"/>
          <ac:spMkLst>
            <pc:docMk/>
            <pc:sldMk cId="647878314" sldId="279"/>
            <ac:spMk id="4" creationId="{8600BF07-9C45-40EB-9F5F-FFBC82E6B40A}"/>
          </ac:spMkLst>
        </pc:spChg>
      </pc:sldChg>
      <pc:sldChg chg="addSp delSp modSp add mod ord modAnim">
        <pc:chgData name="Hang Huyen" userId="4a1e5528caa23cbb" providerId="LiveId" clId="{14598183-6BA8-43CE-B0D3-32B4207ACB22}" dt="2021-05-10T14:01:09.731" v="2007" actId="13926"/>
        <pc:sldMkLst>
          <pc:docMk/>
          <pc:sldMk cId="4179153492" sldId="299"/>
        </pc:sldMkLst>
        <pc:spChg chg="del">
          <ac:chgData name="Hang Huyen" userId="4a1e5528caa23cbb" providerId="LiveId" clId="{14598183-6BA8-43CE-B0D3-32B4207ACB22}" dt="2021-05-10T13:58:24.995" v="1990" actId="478"/>
          <ac:spMkLst>
            <pc:docMk/>
            <pc:sldMk cId="4179153492" sldId="299"/>
            <ac:spMk id="2" creationId="{48137A58-E4D5-4020-B594-CBB9DE51E54B}"/>
          </ac:spMkLst>
        </pc:spChg>
        <pc:spChg chg="del mod">
          <ac:chgData name="Hang Huyen" userId="4a1e5528caa23cbb" providerId="LiveId" clId="{14598183-6BA8-43CE-B0D3-32B4207ACB22}" dt="2021-05-10T13:58:22.632" v="1989" actId="478"/>
          <ac:spMkLst>
            <pc:docMk/>
            <pc:sldMk cId="4179153492" sldId="299"/>
            <ac:spMk id="5" creationId="{E3B77E6A-81AF-40E8-82C6-F9083FB4BB79}"/>
          </ac:spMkLst>
        </pc:spChg>
        <pc:spChg chg="del mod">
          <ac:chgData name="Hang Huyen" userId="4a1e5528caa23cbb" providerId="LiveId" clId="{14598183-6BA8-43CE-B0D3-32B4207ACB22}" dt="2021-05-10T13:58:33.619" v="1993" actId="478"/>
          <ac:spMkLst>
            <pc:docMk/>
            <pc:sldMk cId="4179153492" sldId="299"/>
            <ac:spMk id="7" creationId="{81274E8E-D2F0-421D-AFC2-7D1A0770CEB4}"/>
          </ac:spMkLst>
        </pc:spChg>
        <pc:spChg chg="add mod">
          <ac:chgData name="Hang Huyen" userId="4a1e5528caa23cbb" providerId="LiveId" clId="{14598183-6BA8-43CE-B0D3-32B4207ACB22}" dt="2021-05-10T13:58:48.979" v="1998" actId="1076"/>
          <ac:spMkLst>
            <pc:docMk/>
            <pc:sldMk cId="4179153492" sldId="299"/>
            <ac:spMk id="9" creationId="{A808F4A2-7448-4E5C-B1FB-F34D96536A43}"/>
          </ac:spMkLst>
        </pc:spChg>
        <pc:spChg chg="add mod">
          <ac:chgData name="Hang Huyen" userId="4a1e5528caa23cbb" providerId="LiveId" clId="{14598183-6BA8-43CE-B0D3-32B4207ACB22}" dt="2021-05-10T14:01:09.731" v="2007" actId="13926"/>
          <ac:spMkLst>
            <pc:docMk/>
            <pc:sldMk cId="4179153492" sldId="299"/>
            <ac:spMk id="10" creationId="{32A7A709-F47F-436F-B9BB-DB520180FF71}"/>
          </ac:spMkLst>
        </pc:spChg>
        <pc:grpChg chg="del mod">
          <ac:chgData name="Hang Huyen" userId="4a1e5528caa23cbb" providerId="LiveId" clId="{14598183-6BA8-43CE-B0D3-32B4207ACB22}" dt="2021-05-10T13:58:37.038" v="1995" actId="478"/>
          <ac:grpSpMkLst>
            <pc:docMk/>
            <pc:sldMk cId="4179153492" sldId="299"/>
            <ac:grpSpMk id="4" creationId="{EF3BAFF7-9E40-4B1F-B1E6-E267265F25FC}"/>
          </ac:grpSpMkLst>
        </pc:grpChg>
        <pc:picChg chg="add mod">
          <ac:chgData name="Hang Huyen" userId="4a1e5528caa23cbb" providerId="LiveId" clId="{14598183-6BA8-43CE-B0D3-32B4207ACB22}" dt="2021-05-10T13:59:32.038" v="2002" actId="14100"/>
          <ac:picMkLst>
            <pc:docMk/>
            <pc:sldMk cId="4179153492" sldId="299"/>
            <ac:picMk id="11" creationId="{E0784E07-6A29-4C40-A951-C94F53CA2EB9}"/>
          </ac:picMkLst>
        </pc:picChg>
        <pc:picChg chg="add mod">
          <ac:chgData name="Hang Huyen" userId="4a1e5528caa23cbb" providerId="LiveId" clId="{14598183-6BA8-43CE-B0D3-32B4207ACB22}" dt="2021-05-10T13:58:54.611" v="1999" actId="1076"/>
          <ac:picMkLst>
            <pc:docMk/>
            <pc:sldMk cId="4179153492" sldId="299"/>
            <ac:picMk id="12" creationId="{D110567A-53CE-4B9D-9B3D-D0C31596D6BA}"/>
          </ac:picMkLst>
        </pc:picChg>
      </pc:sldChg>
      <pc:sldChg chg="add del ord">
        <pc:chgData name="Hang Huyen" userId="4a1e5528caa23cbb" providerId="LiveId" clId="{14598183-6BA8-43CE-B0D3-32B4207ACB22}" dt="2021-05-11T04:42:58.311" v="2811" actId="47"/>
        <pc:sldMkLst>
          <pc:docMk/>
          <pc:sldMk cId="689816630" sldId="300"/>
        </pc:sldMkLst>
      </pc:sldChg>
      <pc:sldChg chg="add del">
        <pc:chgData name="Hang Huyen" userId="4a1e5528caa23cbb" providerId="LiveId" clId="{14598183-6BA8-43CE-B0D3-32B4207ACB22}" dt="2021-05-11T04:42:58.311" v="2811" actId="47"/>
        <pc:sldMkLst>
          <pc:docMk/>
          <pc:sldMk cId="3021173775" sldId="349"/>
        </pc:sldMkLst>
      </pc:sldChg>
      <pc:sldChg chg="addSp delSp modSp add del mod ord">
        <pc:chgData name="Hang Huyen" userId="4a1e5528caa23cbb" providerId="LiveId" clId="{14598183-6BA8-43CE-B0D3-32B4207ACB22}" dt="2021-05-11T03:16:41.966" v="2309" actId="47"/>
        <pc:sldMkLst>
          <pc:docMk/>
          <pc:sldMk cId="580840140" sldId="350"/>
        </pc:sldMkLst>
        <pc:spChg chg="add del mod">
          <ac:chgData name="Hang Huyen" userId="4a1e5528caa23cbb" providerId="LiveId" clId="{14598183-6BA8-43CE-B0D3-32B4207ACB22}" dt="2021-05-11T03:12:30.821" v="2256"/>
          <ac:spMkLst>
            <pc:docMk/>
            <pc:sldMk cId="580840140" sldId="350"/>
            <ac:spMk id="2" creationId="{01C8E365-BC75-46C1-A413-311BFAF5E256}"/>
          </ac:spMkLst>
        </pc:spChg>
        <pc:spChg chg="del mod">
          <ac:chgData name="Hang Huyen" userId="4a1e5528caa23cbb" providerId="LiveId" clId="{14598183-6BA8-43CE-B0D3-32B4207ACB22}" dt="2021-05-10T14:02:55.095" v="2017" actId="478"/>
          <ac:spMkLst>
            <pc:docMk/>
            <pc:sldMk cId="580840140" sldId="350"/>
            <ac:spMk id="2" creationId="{48137A58-E4D5-4020-B594-CBB9DE51E54B}"/>
          </ac:spMkLst>
        </pc:spChg>
        <pc:spChg chg="add del mod">
          <ac:chgData name="Hang Huyen" userId="4a1e5528caa23cbb" providerId="LiveId" clId="{14598183-6BA8-43CE-B0D3-32B4207ACB22}" dt="2021-05-11T02:44:00.265" v="2074" actId="478"/>
          <ac:spMkLst>
            <pc:docMk/>
            <pc:sldMk cId="580840140" sldId="350"/>
            <ac:spMk id="3" creationId="{1640E5C5-8BCE-4384-A6D4-896DE4D814F3}"/>
          </ac:spMkLst>
        </pc:spChg>
        <pc:spChg chg="add del mod">
          <ac:chgData name="Hang Huyen" userId="4a1e5528caa23cbb" providerId="LiveId" clId="{14598183-6BA8-43CE-B0D3-32B4207ACB22}" dt="2021-05-11T02:49:46.147" v="2088"/>
          <ac:spMkLst>
            <pc:docMk/>
            <pc:sldMk cId="580840140" sldId="350"/>
            <ac:spMk id="4" creationId="{BCDB4E93-628A-47FB-BDFC-3715D13FFA71}"/>
          </ac:spMkLst>
        </pc:spChg>
        <pc:spChg chg="add del mod">
          <ac:chgData name="Hang Huyen" userId="4a1e5528caa23cbb" providerId="LiveId" clId="{14598183-6BA8-43CE-B0D3-32B4207ACB22}" dt="2021-05-11T02:50:54.712" v="2091"/>
          <ac:spMkLst>
            <pc:docMk/>
            <pc:sldMk cId="580840140" sldId="350"/>
            <ac:spMk id="5" creationId="{DD926AA5-8BE5-47B9-AA19-4CA117147A18}"/>
          </ac:spMkLst>
        </pc:spChg>
        <pc:spChg chg="del mod">
          <ac:chgData name="Hang Huyen" userId="4a1e5528caa23cbb" providerId="LiveId" clId="{14598183-6BA8-43CE-B0D3-32B4207ACB22}" dt="2021-05-10T14:02:33.839" v="2011" actId="478"/>
          <ac:spMkLst>
            <pc:docMk/>
            <pc:sldMk cId="580840140" sldId="350"/>
            <ac:spMk id="5" creationId="{E3B77E6A-81AF-40E8-82C6-F9083FB4BB79}"/>
          </ac:spMkLst>
        </pc:spChg>
        <pc:spChg chg="del mod">
          <ac:chgData name="Hang Huyen" userId="4a1e5528caa23cbb" providerId="LiveId" clId="{14598183-6BA8-43CE-B0D3-32B4207ACB22}" dt="2021-05-10T14:02:42.537" v="2014" actId="478"/>
          <ac:spMkLst>
            <pc:docMk/>
            <pc:sldMk cId="580840140" sldId="350"/>
            <ac:spMk id="7" creationId="{81274E8E-D2F0-421D-AFC2-7D1A0770CEB4}"/>
          </ac:spMkLst>
        </pc:spChg>
        <pc:spChg chg="add del mod">
          <ac:chgData name="Hang Huyen" userId="4a1e5528caa23cbb" providerId="LiveId" clId="{14598183-6BA8-43CE-B0D3-32B4207ACB22}" dt="2021-05-11T02:44:00.265" v="2074" actId="478"/>
          <ac:spMkLst>
            <pc:docMk/>
            <pc:sldMk cId="580840140" sldId="350"/>
            <ac:spMk id="9" creationId="{C5A3A49F-A2D9-4B94-8A60-A836F181C4B8}"/>
          </ac:spMkLst>
        </pc:spChg>
        <pc:spChg chg="add del mod">
          <ac:chgData name="Hang Huyen" userId="4a1e5528caa23cbb" providerId="LiveId" clId="{14598183-6BA8-43CE-B0D3-32B4207ACB22}" dt="2021-05-11T03:11:21.829" v="2239"/>
          <ac:spMkLst>
            <pc:docMk/>
            <pc:sldMk cId="580840140" sldId="350"/>
            <ac:spMk id="10" creationId="{3201F655-FFA6-4228-94F5-DAEB63DB6DB3}"/>
          </ac:spMkLst>
        </pc:spChg>
        <pc:spChg chg="add del mod">
          <ac:chgData name="Hang Huyen" userId="4a1e5528caa23cbb" providerId="LiveId" clId="{14598183-6BA8-43CE-B0D3-32B4207ACB22}" dt="2021-05-11T02:44:00.265" v="2074" actId="478"/>
          <ac:spMkLst>
            <pc:docMk/>
            <pc:sldMk cId="580840140" sldId="350"/>
            <ac:spMk id="11" creationId="{9DB3827A-8B62-4EB4-BE3D-7E079CF630D5}"/>
          </ac:spMkLst>
        </pc:spChg>
        <pc:spChg chg="add del mod">
          <ac:chgData name="Hang Huyen" userId="4a1e5528caa23cbb" providerId="LiveId" clId="{14598183-6BA8-43CE-B0D3-32B4207ACB22}" dt="2021-05-11T02:44:00.265" v="2074" actId="478"/>
          <ac:spMkLst>
            <pc:docMk/>
            <pc:sldMk cId="580840140" sldId="350"/>
            <ac:spMk id="12" creationId="{FB93F7E0-3858-45DE-A793-40CC6D14E919}"/>
          </ac:spMkLst>
        </pc:spChg>
        <pc:spChg chg="add del mod">
          <ac:chgData name="Hang Huyen" userId="4a1e5528caa23cbb" providerId="LiveId" clId="{14598183-6BA8-43CE-B0D3-32B4207ACB22}" dt="2021-05-11T02:44:00.265" v="2074" actId="478"/>
          <ac:spMkLst>
            <pc:docMk/>
            <pc:sldMk cId="580840140" sldId="350"/>
            <ac:spMk id="13" creationId="{1792567E-D09D-4C87-AC77-D627052775B8}"/>
          </ac:spMkLst>
        </pc:spChg>
        <pc:spChg chg="add mod">
          <ac:chgData name="Hang Huyen" userId="4a1e5528caa23cbb" providerId="LiveId" clId="{14598183-6BA8-43CE-B0D3-32B4207ACB22}" dt="2021-05-11T02:45:08.978" v="2079" actId="1076"/>
          <ac:spMkLst>
            <pc:docMk/>
            <pc:sldMk cId="580840140" sldId="350"/>
            <ac:spMk id="14" creationId="{3CBBF799-7E8E-4409-A9AB-6B297DBCA33C}"/>
          </ac:spMkLst>
        </pc:spChg>
        <pc:spChg chg="add mod">
          <ac:chgData name="Hang Huyen" userId="4a1e5528caa23cbb" providerId="LiveId" clId="{14598183-6BA8-43CE-B0D3-32B4207ACB22}" dt="2021-05-11T02:45:13.530" v="2081" actId="1076"/>
          <ac:spMkLst>
            <pc:docMk/>
            <pc:sldMk cId="580840140" sldId="350"/>
            <ac:spMk id="15" creationId="{F260AE00-B18A-4386-BE4D-E0482DA1333C}"/>
          </ac:spMkLst>
        </pc:spChg>
        <pc:spChg chg="add del mod">
          <ac:chgData name="Hang Huyen" userId="4a1e5528caa23cbb" providerId="LiveId" clId="{14598183-6BA8-43CE-B0D3-32B4207ACB22}" dt="2021-05-11T02:49:46.147" v="2088"/>
          <ac:spMkLst>
            <pc:docMk/>
            <pc:sldMk cId="580840140" sldId="350"/>
            <ac:spMk id="16" creationId="{BF178244-D115-4CBF-B4F8-23507A341422}"/>
          </ac:spMkLst>
        </pc:spChg>
        <pc:spChg chg="del mod">
          <ac:chgData name="Hang Huyen" userId="4a1e5528caa23cbb" providerId="LiveId" clId="{14598183-6BA8-43CE-B0D3-32B4207ACB22}" dt="2021-05-11T02:50:54.712" v="2091"/>
          <ac:spMkLst>
            <pc:docMk/>
            <pc:sldMk cId="580840140" sldId="350"/>
            <ac:spMk id="17" creationId="{7C112282-213F-40B3-AFC6-B4C6A5075217}"/>
          </ac:spMkLst>
        </pc:spChg>
        <pc:spChg chg="del mod">
          <ac:chgData name="Hang Huyen" userId="4a1e5528caa23cbb" providerId="LiveId" clId="{14598183-6BA8-43CE-B0D3-32B4207ACB22}" dt="2021-05-11T03:12:30.821" v="2256"/>
          <ac:spMkLst>
            <pc:docMk/>
            <pc:sldMk cId="580840140" sldId="350"/>
            <ac:spMk id="18" creationId="{EB8A8D01-BC02-4416-88A0-CDA347680C1E}"/>
          </ac:spMkLst>
        </pc:spChg>
        <pc:spChg chg="add del mod">
          <ac:chgData name="Hang Huyen" userId="4a1e5528caa23cbb" providerId="LiveId" clId="{14598183-6BA8-43CE-B0D3-32B4207ACB22}" dt="2021-05-11T03:11:21.829" v="2239"/>
          <ac:spMkLst>
            <pc:docMk/>
            <pc:sldMk cId="580840140" sldId="350"/>
            <ac:spMk id="19" creationId="{30C91038-962C-41B2-ACAF-8BAB9D4A0496}"/>
          </ac:spMkLst>
        </pc:spChg>
        <pc:spChg chg="add mod">
          <ac:chgData name="Hang Huyen" userId="4a1e5528caa23cbb" providerId="LiveId" clId="{14598183-6BA8-43CE-B0D3-32B4207ACB22}" dt="2021-05-11T03:01:41.370" v="2158" actId="1037"/>
          <ac:spMkLst>
            <pc:docMk/>
            <pc:sldMk cId="580840140" sldId="350"/>
            <ac:spMk id="20" creationId="{E7332706-128F-4871-8A71-4C678CBAC410}"/>
          </ac:spMkLst>
        </pc:spChg>
        <pc:spChg chg="add del mod">
          <ac:chgData name="Hang Huyen" userId="4a1e5528caa23cbb" providerId="LiveId" clId="{14598183-6BA8-43CE-B0D3-32B4207ACB22}" dt="2021-05-11T03:12:51.134" v="2259" actId="478"/>
          <ac:spMkLst>
            <pc:docMk/>
            <pc:sldMk cId="580840140" sldId="350"/>
            <ac:spMk id="21" creationId="{743B91D2-851C-45CC-81DA-9C1904773FDC}"/>
          </ac:spMkLst>
        </pc:spChg>
        <pc:spChg chg="add mod">
          <ac:chgData name="Hang Huyen" userId="4a1e5528caa23cbb" providerId="LiveId" clId="{14598183-6BA8-43CE-B0D3-32B4207ACB22}" dt="2021-05-11T03:01:51.202" v="2161" actId="1036"/>
          <ac:spMkLst>
            <pc:docMk/>
            <pc:sldMk cId="580840140" sldId="350"/>
            <ac:spMk id="22" creationId="{CF72B721-EFE8-4BF6-89A2-879126A8BB52}"/>
          </ac:spMkLst>
        </pc:spChg>
        <pc:spChg chg="add del mod">
          <ac:chgData name="Hang Huyen" userId="4a1e5528caa23cbb" providerId="LiveId" clId="{14598183-6BA8-43CE-B0D3-32B4207ACB22}" dt="2021-05-11T03:11:21.829" v="2239"/>
          <ac:spMkLst>
            <pc:docMk/>
            <pc:sldMk cId="580840140" sldId="350"/>
            <ac:spMk id="23" creationId="{1406D2DF-524E-4AC6-A82B-F71DA48397C4}"/>
          </ac:spMkLst>
        </pc:spChg>
        <pc:spChg chg="add mod">
          <ac:chgData name="Hang Huyen" userId="4a1e5528caa23cbb" providerId="LiveId" clId="{14598183-6BA8-43CE-B0D3-32B4207ACB22}" dt="2021-05-11T03:11:35.547" v="2245" actId="1076"/>
          <ac:spMkLst>
            <pc:docMk/>
            <pc:sldMk cId="580840140" sldId="350"/>
            <ac:spMk id="24" creationId="{B8F56548-517B-43B9-8658-24FBC6246F57}"/>
          </ac:spMkLst>
        </pc:spChg>
        <pc:spChg chg="add mod">
          <ac:chgData name="Hang Huyen" userId="4a1e5528caa23cbb" providerId="LiveId" clId="{14598183-6BA8-43CE-B0D3-32B4207ACB22}" dt="2021-05-11T03:01:31.537" v="2155" actId="1038"/>
          <ac:spMkLst>
            <pc:docMk/>
            <pc:sldMk cId="580840140" sldId="350"/>
            <ac:spMk id="25" creationId="{692FB79A-9F5D-4E1E-A8F6-E60D68F01CF0}"/>
          </ac:spMkLst>
        </pc:spChg>
        <pc:spChg chg="mod">
          <ac:chgData name="Hang Huyen" userId="4a1e5528caa23cbb" providerId="LiveId" clId="{14598183-6BA8-43CE-B0D3-32B4207ACB22}" dt="2021-05-11T03:11:21.829" v="2239"/>
          <ac:spMkLst>
            <pc:docMk/>
            <pc:sldMk cId="580840140" sldId="350"/>
            <ac:spMk id="26" creationId="{49CE287B-D161-415D-A24F-B1BF025A8FB9}"/>
          </ac:spMkLst>
        </pc:spChg>
        <pc:spChg chg="add del mod">
          <ac:chgData name="Hang Huyen" userId="4a1e5528caa23cbb" providerId="LiveId" clId="{14598183-6BA8-43CE-B0D3-32B4207ACB22}" dt="2021-05-11T03:15:43.941" v="2296" actId="1076"/>
          <ac:spMkLst>
            <pc:docMk/>
            <pc:sldMk cId="580840140" sldId="350"/>
            <ac:spMk id="27" creationId="{9AE768A1-9706-4432-AB80-94F12F6757F7}"/>
          </ac:spMkLst>
        </pc:spChg>
        <pc:spChg chg="add del mod">
          <ac:chgData name="Hang Huyen" userId="4a1e5528caa23cbb" providerId="LiveId" clId="{14598183-6BA8-43CE-B0D3-32B4207ACB22}" dt="2021-05-11T03:13:54.845" v="2273" actId="478"/>
          <ac:spMkLst>
            <pc:docMk/>
            <pc:sldMk cId="580840140" sldId="350"/>
            <ac:spMk id="28" creationId="{C996EB65-A37E-4CA5-A8E5-6ED78E6EFC91}"/>
          </ac:spMkLst>
        </pc:spChg>
        <pc:spChg chg="add del mod">
          <ac:chgData name="Hang Huyen" userId="4a1e5528caa23cbb" providerId="LiveId" clId="{14598183-6BA8-43CE-B0D3-32B4207ACB22}" dt="2021-05-11T03:15:11.603" v="2287" actId="478"/>
          <ac:spMkLst>
            <pc:docMk/>
            <pc:sldMk cId="580840140" sldId="350"/>
            <ac:spMk id="29" creationId="{4E603B12-0679-4FFF-8D5E-196BF8036205}"/>
          </ac:spMkLst>
        </pc:spChg>
        <pc:spChg chg="add del mod">
          <ac:chgData name="Hang Huyen" userId="4a1e5528caa23cbb" providerId="LiveId" clId="{14598183-6BA8-43CE-B0D3-32B4207ACB22}" dt="2021-05-11T03:15:46.003" v="2297" actId="478"/>
          <ac:spMkLst>
            <pc:docMk/>
            <pc:sldMk cId="580840140" sldId="350"/>
            <ac:spMk id="30" creationId="{0CC05A5D-EC9F-45C2-8509-EA54C20F40F4}"/>
          </ac:spMkLst>
        </pc:spChg>
        <pc:spChg chg="add del mod">
          <ac:chgData name="Hang Huyen" userId="4a1e5528caa23cbb" providerId="LiveId" clId="{14598183-6BA8-43CE-B0D3-32B4207ACB22}" dt="2021-05-11T03:15:33.597" v="2295" actId="478"/>
          <ac:spMkLst>
            <pc:docMk/>
            <pc:sldMk cId="580840140" sldId="350"/>
            <ac:spMk id="31" creationId="{F3CCBFA6-CFE2-4A44-A468-366ADE59C8D2}"/>
          </ac:spMkLst>
        </pc:spChg>
        <pc:spChg chg="add del mod">
          <ac:chgData name="Hang Huyen" userId="4a1e5528caa23cbb" providerId="LiveId" clId="{14598183-6BA8-43CE-B0D3-32B4207ACB22}" dt="2021-05-11T03:14:59.636" v="2283"/>
          <ac:spMkLst>
            <pc:docMk/>
            <pc:sldMk cId="580840140" sldId="350"/>
            <ac:spMk id="32" creationId="{50B3F943-3886-4D87-A0F4-1120D7E3AF25}"/>
          </ac:spMkLst>
        </pc:spChg>
        <pc:spChg chg="add del mod">
          <ac:chgData name="Hang Huyen" userId="4a1e5528caa23cbb" providerId="LiveId" clId="{14598183-6BA8-43CE-B0D3-32B4207ACB22}" dt="2021-05-11T03:14:59.636" v="2283"/>
          <ac:spMkLst>
            <pc:docMk/>
            <pc:sldMk cId="580840140" sldId="350"/>
            <ac:spMk id="33" creationId="{6890FC06-196D-4B97-8AE0-5CAC6B1EB621}"/>
          </ac:spMkLst>
        </pc:spChg>
        <pc:spChg chg="del mod">
          <ac:chgData name="Hang Huyen" userId="4a1e5528caa23cbb" providerId="LiveId" clId="{14598183-6BA8-43CE-B0D3-32B4207ACB22}" dt="2021-05-11T03:15:06.377" v="2285" actId="478"/>
          <ac:spMkLst>
            <pc:docMk/>
            <pc:sldMk cId="580840140" sldId="350"/>
            <ac:spMk id="34" creationId="{9E104554-19B0-4176-89CF-B66C91D1230B}"/>
          </ac:spMkLst>
        </pc:spChg>
        <pc:grpChg chg="del">
          <ac:chgData name="Hang Huyen" userId="4a1e5528caa23cbb" providerId="LiveId" clId="{14598183-6BA8-43CE-B0D3-32B4207ACB22}" dt="2021-05-10T14:02:44.845" v="2015" actId="478"/>
          <ac:grpSpMkLst>
            <pc:docMk/>
            <pc:sldMk cId="580840140" sldId="350"/>
            <ac:grpSpMk id="4" creationId="{EF3BAFF7-9E40-4B1F-B1E6-E267265F25FC}"/>
          </ac:grpSpMkLst>
        </pc:grpChg>
        <pc:picChg chg="add del mod">
          <ac:chgData name="Hang Huyen" userId="4a1e5528caa23cbb" providerId="LiveId" clId="{14598183-6BA8-43CE-B0D3-32B4207ACB22}" dt="2021-05-11T02:44:00.265" v="2074" actId="478"/>
          <ac:picMkLst>
            <pc:docMk/>
            <pc:sldMk cId="580840140" sldId="350"/>
            <ac:picMk id="1026" creationId="{BBEB5372-56AA-412C-BCD6-B562A14B7AFA}"/>
          </ac:picMkLst>
        </pc:picChg>
      </pc:sldChg>
      <pc:sldChg chg="addSp delSp modSp add del mod ord">
        <pc:chgData name="Hang Huyen" userId="4a1e5528caa23cbb" providerId="LiveId" clId="{14598183-6BA8-43CE-B0D3-32B4207ACB22}" dt="2021-05-11T03:48:48.912" v="2582" actId="47"/>
        <pc:sldMkLst>
          <pc:docMk/>
          <pc:sldMk cId="2525039567" sldId="351"/>
        </pc:sldMkLst>
        <pc:spChg chg="del">
          <ac:chgData name="Hang Huyen" userId="4a1e5528caa23cbb" providerId="LiveId" clId="{14598183-6BA8-43CE-B0D3-32B4207ACB22}" dt="2021-05-11T03:22:29.600" v="2381" actId="478"/>
          <ac:spMkLst>
            <pc:docMk/>
            <pc:sldMk cId="2525039567" sldId="351"/>
            <ac:spMk id="2" creationId="{48137A58-E4D5-4020-B594-CBB9DE51E54B}"/>
          </ac:spMkLst>
        </pc:spChg>
        <pc:spChg chg="del">
          <ac:chgData name="Hang Huyen" userId="4a1e5528caa23cbb" providerId="LiveId" clId="{14598183-6BA8-43CE-B0D3-32B4207ACB22}" dt="2021-05-11T03:22:21.767" v="2377" actId="478"/>
          <ac:spMkLst>
            <pc:docMk/>
            <pc:sldMk cId="2525039567" sldId="351"/>
            <ac:spMk id="5" creationId="{E3B77E6A-81AF-40E8-82C6-F9083FB4BB79}"/>
          </ac:spMkLst>
        </pc:spChg>
        <pc:spChg chg="add del mod">
          <ac:chgData name="Hang Huyen" userId="4a1e5528caa23cbb" providerId="LiveId" clId="{14598183-6BA8-43CE-B0D3-32B4207ACB22}" dt="2021-05-11T03:22:25.038" v="2379" actId="478"/>
          <ac:spMkLst>
            <pc:docMk/>
            <pc:sldMk cId="2525039567" sldId="351"/>
            <ac:spMk id="9" creationId="{FE3E742E-6951-4248-8493-EAC707D586BA}"/>
          </ac:spMkLst>
        </pc:spChg>
        <pc:spChg chg="add del mod">
          <ac:chgData name="Hang Huyen" userId="4a1e5528caa23cbb" providerId="LiveId" clId="{14598183-6BA8-43CE-B0D3-32B4207ACB22}" dt="2021-05-11T03:24:42.107" v="2403" actId="478"/>
          <ac:spMkLst>
            <pc:docMk/>
            <pc:sldMk cId="2525039567" sldId="351"/>
            <ac:spMk id="10" creationId="{D423DE5C-6AAE-4116-AF45-694B2D104B18}"/>
          </ac:spMkLst>
        </pc:spChg>
        <pc:spChg chg="add del mod">
          <ac:chgData name="Hang Huyen" userId="4a1e5528caa23cbb" providerId="LiveId" clId="{14598183-6BA8-43CE-B0D3-32B4207ACB22}" dt="2021-05-11T03:24:42.107" v="2403" actId="478"/>
          <ac:spMkLst>
            <pc:docMk/>
            <pc:sldMk cId="2525039567" sldId="351"/>
            <ac:spMk id="11" creationId="{DCC26BA1-BDCF-4CB0-A1DA-4A1E3F0F71B0}"/>
          </ac:spMkLst>
        </pc:spChg>
        <pc:spChg chg="add del mod">
          <ac:chgData name="Hang Huyen" userId="4a1e5528caa23cbb" providerId="LiveId" clId="{14598183-6BA8-43CE-B0D3-32B4207ACB22}" dt="2021-05-11T03:24:42.107" v="2403" actId="478"/>
          <ac:spMkLst>
            <pc:docMk/>
            <pc:sldMk cId="2525039567" sldId="351"/>
            <ac:spMk id="12" creationId="{503FB73A-E6DE-4F68-A092-CF53566E5824}"/>
          </ac:spMkLst>
        </pc:spChg>
        <pc:spChg chg="add del mod">
          <ac:chgData name="Hang Huyen" userId="4a1e5528caa23cbb" providerId="LiveId" clId="{14598183-6BA8-43CE-B0D3-32B4207ACB22}" dt="2021-05-11T03:24:42.107" v="2403" actId="478"/>
          <ac:spMkLst>
            <pc:docMk/>
            <pc:sldMk cId="2525039567" sldId="351"/>
            <ac:spMk id="13" creationId="{EE41AFF8-AE22-4D74-881D-DF7982E3D6FC}"/>
          </ac:spMkLst>
        </pc:spChg>
        <pc:spChg chg="add del mod">
          <ac:chgData name="Hang Huyen" userId="4a1e5528caa23cbb" providerId="LiveId" clId="{14598183-6BA8-43CE-B0D3-32B4207ACB22}" dt="2021-05-11T03:24:42.107" v="2403" actId="478"/>
          <ac:spMkLst>
            <pc:docMk/>
            <pc:sldMk cId="2525039567" sldId="351"/>
            <ac:spMk id="14" creationId="{FF6DEB11-3146-405A-9250-D8F704E34734}"/>
          </ac:spMkLst>
        </pc:spChg>
        <pc:spChg chg="add del mod">
          <ac:chgData name="Hang Huyen" userId="4a1e5528caa23cbb" providerId="LiveId" clId="{14598183-6BA8-43CE-B0D3-32B4207ACB22}" dt="2021-05-11T03:24:42.107" v="2403" actId="478"/>
          <ac:spMkLst>
            <pc:docMk/>
            <pc:sldMk cId="2525039567" sldId="351"/>
            <ac:spMk id="15" creationId="{F5D757EE-73D5-45B7-BACF-7D867C5C92C9}"/>
          </ac:spMkLst>
        </pc:spChg>
        <pc:spChg chg="add del mod">
          <ac:chgData name="Hang Huyen" userId="4a1e5528caa23cbb" providerId="LiveId" clId="{14598183-6BA8-43CE-B0D3-32B4207ACB22}" dt="2021-05-11T03:24:42.107" v="2403" actId="478"/>
          <ac:spMkLst>
            <pc:docMk/>
            <pc:sldMk cId="2525039567" sldId="351"/>
            <ac:spMk id="16" creationId="{3781D2CC-EB65-4B4E-ABC9-9B52E7547861}"/>
          </ac:spMkLst>
        </pc:spChg>
        <pc:spChg chg="add del mod">
          <ac:chgData name="Hang Huyen" userId="4a1e5528caa23cbb" providerId="LiveId" clId="{14598183-6BA8-43CE-B0D3-32B4207ACB22}" dt="2021-05-11T03:24:42.107" v="2403" actId="478"/>
          <ac:spMkLst>
            <pc:docMk/>
            <pc:sldMk cId="2525039567" sldId="351"/>
            <ac:spMk id="17" creationId="{F04586BE-89A3-4E90-8E4A-114314796A84}"/>
          </ac:spMkLst>
        </pc:spChg>
        <pc:spChg chg="add del mod">
          <ac:chgData name="Hang Huyen" userId="4a1e5528caa23cbb" providerId="LiveId" clId="{14598183-6BA8-43CE-B0D3-32B4207ACB22}" dt="2021-05-11T03:24:42.107" v="2403" actId="478"/>
          <ac:spMkLst>
            <pc:docMk/>
            <pc:sldMk cId="2525039567" sldId="351"/>
            <ac:spMk id="18" creationId="{AE217788-DED3-4063-972A-B0AEDA86433F}"/>
          </ac:spMkLst>
        </pc:spChg>
        <pc:spChg chg="add del mod">
          <ac:chgData name="Hang Huyen" userId="4a1e5528caa23cbb" providerId="LiveId" clId="{14598183-6BA8-43CE-B0D3-32B4207ACB22}" dt="2021-05-11T03:24:42.107" v="2403" actId="478"/>
          <ac:spMkLst>
            <pc:docMk/>
            <pc:sldMk cId="2525039567" sldId="351"/>
            <ac:spMk id="19" creationId="{4A936784-A250-4F73-8F7F-273EA8AAF4CB}"/>
          </ac:spMkLst>
        </pc:spChg>
        <pc:spChg chg="add del mod">
          <ac:chgData name="Hang Huyen" userId="4a1e5528caa23cbb" providerId="LiveId" clId="{14598183-6BA8-43CE-B0D3-32B4207ACB22}" dt="2021-05-11T03:24:42.107" v="2403" actId="478"/>
          <ac:spMkLst>
            <pc:docMk/>
            <pc:sldMk cId="2525039567" sldId="351"/>
            <ac:spMk id="20" creationId="{F4F0A7BC-A7BF-4FB4-B8E4-88647469A383}"/>
          </ac:spMkLst>
        </pc:spChg>
        <pc:spChg chg="add del mod">
          <ac:chgData name="Hang Huyen" userId="4a1e5528caa23cbb" providerId="LiveId" clId="{14598183-6BA8-43CE-B0D3-32B4207ACB22}" dt="2021-05-11T03:24:42.107" v="2403" actId="478"/>
          <ac:spMkLst>
            <pc:docMk/>
            <pc:sldMk cId="2525039567" sldId="351"/>
            <ac:spMk id="21" creationId="{FC1C1A72-4278-4E27-95E7-3FBBA4A8E4D8}"/>
          </ac:spMkLst>
        </pc:spChg>
        <pc:spChg chg="add del mod">
          <ac:chgData name="Hang Huyen" userId="4a1e5528caa23cbb" providerId="LiveId" clId="{14598183-6BA8-43CE-B0D3-32B4207ACB22}" dt="2021-05-11T03:24:42.107" v="2403" actId="478"/>
          <ac:spMkLst>
            <pc:docMk/>
            <pc:sldMk cId="2525039567" sldId="351"/>
            <ac:spMk id="22" creationId="{B956A1F0-F301-4915-B61E-73365393406A}"/>
          </ac:spMkLst>
        </pc:spChg>
        <pc:spChg chg="add del mod">
          <ac:chgData name="Hang Huyen" userId="4a1e5528caa23cbb" providerId="LiveId" clId="{14598183-6BA8-43CE-B0D3-32B4207ACB22}" dt="2021-05-11T03:24:42.107" v="2403" actId="478"/>
          <ac:spMkLst>
            <pc:docMk/>
            <pc:sldMk cId="2525039567" sldId="351"/>
            <ac:spMk id="23" creationId="{A54268B9-7D20-4AB7-81B5-F1A0DC5985B2}"/>
          </ac:spMkLst>
        </pc:spChg>
        <pc:spChg chg="add del mod">
          <ac:chgData name="Hang Huyen" userId="4a1e5528caa23cbb" providerId="LiveId" clId="{14598183-6BA8-43CE-B0D3-32B4207ACB22}" dt="2021-05-11T03:24:42.107" v="2403" actId="478"/>
          <ac:spMkLst>
            <pc:docMk/>
            <pc:sldMk cId="2525039567" sldId="351"/>
            <ac:spMk id="24" creationId="{37BA04A3-40E0-4854-AFC2-1B55C3071DD0}"/>
          </ac:spMkLst>
        </pc:spChg>
        <pc:spChg chg="add del mod">
          <ac:chgData name="Hang Huyen" userId="4a1e5528caa23cbb" providerId="LiveId" clId="{14598183-6BA8-43CE-B0D3-32B4207ACB22}" dt="2021-05-11T03:24:42.107" v="2403" actId="478"/>
          <ac:spMkLst>
            <pc:docMk/>
            <pc:sldMk cId="2525039567" sldId="351"/>
            <ac:spMk id="25" creationId="{DCEE98C5-D6AD-462F-9D1D-1DE17841CD12}"/>
          </ac:spMkLst>
        </pc:spChg>
        <pc:spChg chg="add del mod">
          <ac:chgData name="Hang Huyen" userId="4a1e5528caa23cbb" providerId="LiveId" clId="{14598183-6BA8-43CE-B0D3-32B4207ACB22}" dt="2021-05-11T03:34:43.693" v="2489" actId="478"/>
          <ac:spMkLst>
            <pc:docMk/>
            <pc:sldMk cId="2525039567" sldId="351"/>
            <ac:spMk id="26" creationId="{F23F69C4-889E-45F9-81BC-E2EA28D342B9}"/>
          </ac:spMkLst>
        </pc:spChg>
        <pc:spChg chg="add del mod">
          <ac:chgData name="Hang Huyen" userId="4a1e5528caa23cbb" providerId="LiveId" clId="{14598183-6BA8-43CE-B0D3-32B4207ACB22}" dt="2021-05-11T03:26:53.434" v="2437"/>
          <ac:spMkLst>
            <pc:docMk/>
            <pc:sldMk cId="2525039567" sldId="351"/>
            <ac:spMk id="27" creationId="{3D718FBC-9FE9-4D3A-B5B4-314E4090B737}"/>
          </ac:spMkLst>
        </pc:spChg>
        <pc:spChg chg="add del mod">
          <ac:chgData name="Hang Huyen" userId="4a1e5528caa23cbb" providerId="LiveId" clId="{14598183-6BA8-43CE-B0D3-32B4207ACB22}" dt="2021-05-11T03:34:43.693" v="2489" actId="478"/>
          <ac:spMkLst>
            <pc:docMk/>
            <pc:sldMk cId="2525039567" sldId="351"/>
            <ac:spMk id="28" creationId="{2008FCA7-D60D-4D34-8326-7BEEE8EF378A}"/>
          </ac:spMkLst>
        </pc:spChg>
        <pc:spChg chg="add del mod">
          <ac:chgData name="Hang Huyen" userId="4a1e5528caa23cbb" providerId="LiveId" clId="{14598183-6BA8-43CE-B0D3-32B4207ACB22}" dt="2021-05-11T03:34:43.693" v="2489" actId="478"/>
          <ac:spMkLst>
            <pc:docMk/>
            <pc:sldMk cId="2525039567" sldId="351"/>
            <ac:spMk id="29" creationId="{E30478D3-63DA-419C-8E4D-E5E6B0E650EE}"/>
          </ac:spMkLst>
        </pc:spChg>
        <pc:spChg chg="add del mod">
          <ac:chgData name="Hang Huyen" userId="4a1e5528caa23cbb" providerId="LiveId" clId="{14598183-6BA8-43CE-B0D3-32B4207ACB22}" dt="2021-05-11T03:34:43.693" v="2489" actId="478"/>
          <ac:spMkLst>
            <pc:docMk/>
            <pc:sldMk cId="2525039567" sldId="351"/>
            <ac:spMk id="30" creationId="{F60ABBD3-7BA9-47FA-995C-8D60C05B2995}"/>
          </ac:spMkLst>
        </pc:spChg>
        <pc:spChg chg="add del mod">
          <ac:chgData name="Hang Huyen" userId="4a1e5528caa23cbb" providerId="LiveId" clId="{14598183-6BA8-43CE-B0D3-32B4207ACB22}" dt="2021-05-11T03:34:43.693" v="2489" actId="478"/>
          <ac:spMkLst>
            <pc:docMk/>
            <pc:sldMk cId="2525039567" sldId="351"/>
            <ac:spMk id="31" creationId="{B3A796DF-6EF9-4646-99F9-ABC159CE4863}"/>
          </ac:spMkLst>
        </pc:spChg>
        <pc:spChg chg="add del mod">
          <ac:chgData name="Hang Huyen" userId="4a1e5528caa23cbb" providerId="LiveId" clId="{14598183-6BA8-43CE-B0D3-32B4207ACB22}" dt="2021-05-11T03:34:43.693" v="2489" actId="478"/>
          <ac:spMkLst>
            <pc:docMk/>
            <pc:sldMk cId="2525039567" sldId="351"/>
            <ac:spMk id="32" creationId="{4D1C494F-43DC-404A-86FE-35116F2BCC65}"/>
          </ac:spMkLst>
        </pc:spChg>
        <pc:spChg chg="add del mod">
          <ac:chgData name="Hang Huyen" userId="4a1e5528caa23cbb" providerId="LiveId" clId="{14598183-6BA8-43CE-B0D3-32B4207ACB22}" dt="2021-05-11T03:27:00.565" v="2438"/>
          <ac:spMkLst>
            <pc:docMk/>
            <pc:sldMk cId="2525039567" sldId="351"/>
            <ac:spMk id="33" creationId="{8951FF5E-5E3F-495A-884B-D071CCE78EE1}"/>
          </ac:spMkLst>
        </pc:spChg>
        <pc:spChg chg="add del mod">
          <ac:chgData name="Hang Huyen" userId="4a1e5528caa23cbb" providerId="LiveId" clId="{14598183-6BA8-43CE-B0D3-32B4207ACB22}" dt="2021-05-11T03:34:43.693" v="2489" actId="478"/>
          <ac:spMkLst>
            <pc:docMk/>
            <pc:sldMk cId="2525039567" sldId="351"/>
            <ac:spMk id="34" creationId="{9DECE25F-790C-46EF-AD04-9B674108B135}"/>
          </ac:spMkLst>
        </pc:spChg>
        <pc:spChg chg="add del mod">
          <ac:chgData name="Hang Huyen" userId="4a1e5528caa23cbb" providerId="LiveId" clId="{14598183-6BA8-43CE-B0D3-32B4207ACB22}" dt="2021-05-11T03:34:43.693" v="2489" actId="478"/>
          <ac:spMkLst>
            <pc:docMk/>
            <pc:sldMk cId="2525039567" sldId="351"/>
            <ac:spMk id="35" creationId="{F7FF905A-7154-441F-8134-BE94D7195529}"/>
          </ac:spMkLst>
        </pc:spChg>
        <pc:spChg chg="add del mod">
          <ac:chgData name="Hang Huyen" userId="4a1e5528caa23cbb" providerId="LiveId" clId="{14598183-6BA8-43CE-B0D3-32B4207ACB22}" dt="2021-05-11T03:34:43.693" v="2489" actId="478"/>
          <ac:spMkLst>
            <pc:docMk/>
            <pc:sldMk cId="2525039567" sldId="351"/>
            <ac:spMk id="36" creationId="{3A1BA0EC-9A1A-4B81-BAAB-C6E062C7A5F0}"/>
          </ac:spMkLst>
        </pc:spChg>
        <pc:spChg chg="add del mod">
          <ac:chgData name="Hang Huyen" userId="4a1e5528caa23cbb" providerId="LiveId" clId="{14598183-6BA8-43CE-B0D3-32B4207ACB22}" dt="2021-05-11T03:27:00.565" v="2438"/>
          <ac:spMkLst>
            <pc:docMk/>
            <pc:sldMk cId="2525039567" sldId="351"/>
            <ac:spMk id="37" creationId="{1C73C5EF-60DC-445D-B64D-9260351420C4}"/>
          </ac:spMkLst>
        </pc:spChg>
        <pc:spChg chg="add del mod">
          <ac:chgData name="Hang Huyen" userId="4a1e5528caa23cbb" providerId="LiveId" clId="{14598183-6BA8-43CE-B0D3-32B4207ACB22}" dt="2021-05-11T03:26:53.434" v="2437"/>
          <ac:spMkLst>
            <pc:docMk/>
            <pc:sldMk cId="2525039567" sldId="351"/>
            <ac:spMk id="38" creationId="{363086F5-6A3B-43EB-9342-A4462DF2602B}"/>
          </ac:spMkLst>
        </pc:spChg>
        <pc:spChg chg="add del mod">
          <ac:chgData name="Hang Huyen" userId="4a1e5528caa23cbb" providerId="LiveId" clId="{14598183-6BA8-43CE-B0D3-32B4207ACB22}" dt="2021-05-11T03:34:43.693" v="2489" actId="478"/>
          <ac:spMkLst>
            <pc:docMk/>
            <pc:sldMk cId="2525039567" sldId="351"/>
            <ac:spMk id="39" creationId="{910F3743-CBD2-48D1-A7A5-EFB9EE4395F1}"/>
          </ac:spMkLst>
        </pc:spChg>
        <pc:spChg chg="add del mod">
          <ac:chgData name="Hang Huyen" userId="4a1e5528caa23cbb" providerId="LiveId" clId="{14598183-6BA8-43CE-B0D3-32B4207ACB22}" dt="2021-05-11T03:34:43.693" v="2489" actId="478"/>
          <ac:spMkLst>
            <pc:docMk/>
            <pc:sldMk cId="2525039567" sldId="351"/>
            <ac:spMk id="40" creationId="{38B887F9-DD9D-467C-9AF4-8A5776568AAE}"/>
          </ac:spMkLst>
        </pc:spChg>
        <pc:spChg chg="add del mod">
          <ac:chgData name="Hang Huyen" userId="4a1e5528caa23cbb" providerId="LiveId" clId="{14598183-6BA8-43CE-B0D3-32B4207ACB22}" dt="2021-05-11T03:34:43.693" v="2489" actId="478"/>
          <ac:spMkLst>
            <pc:docMk/>
            <pc:sldMk cId="2525039567" sldId="351"/>
            <ac:spMk id="41" creationId="{86EB860E-D0A6-4C8C-A25D-FA57A9293C6D}"/>
          </ac:spMkLst>
        </pc:spChg>
        <pc:spChg chg="del mod">
          <ac:chgData name="Hang Huyen" userId="4a1e5528caa23cbb" providerId="LiveId" clId="{14598183-6BA8-43CE-B0D3-32B4207ACB22}" dt="2021-05-11T03:27:00.565" v="2438"/>
          <ac:spMkLst>
            <pc:docMk/>
            <pc:sldMk cId="2525039567" sldId="351"/>
            <ac:spMk id="42" creationId="{3C3A07C0-FE18-4C54-8EA8-C9C164DAF2E2}"/>
          </ac:spMkLst>
        </pc:spChg>
        <pc:spChg chg="del mod">
          <ac:chgData name="Hang Huyen" userId="4a1e5528caa23cbb" providerId="LiveId" clId="{14598183-6BA8-43CE-B0D3-32B4207ACB22}" dt="2021-05-11T03:33:30.076" v="2471" actId="478"/>
          <ac:spMkLst>
            <pc:docMk/>
            <pc:sldMk cId="2525039567" sldId="351"/>
            <ac:spMk id="43" creationId="{6D225586-FB38-473F-B210-A48B113C4194}"/>
          </ac:spMkLst>
        </pc:spChg>
        <pc:spChg chg="add del mod">
          <ac:chgData name="Hang Huyen" userId="4a1e5528caa23cbb" providerId="LiveId" clId="{14598183-6BA8-43CE-B0D3-32B4207ACB22}" dt="2021-05-11T03:34:43.693" v="2489" actId="478"/>
          <ac:spMkLst>
            <pc:docMk/>
            <pc:sldMk cId="2525039567" sldId="351"/>
            <ac:spMk id="44" creationId="{6C48C79C-8268-45F6-84C6-C471D093F5CD}"/>
          </ac:spMkLst>
        </pc:spChg>
        <pc:spChg chg="add del mod">
          <ac:chgData name="Hang Huyen" userId="4a1e5528caa23cbb" providerId="LiveId" clId="{14598183-6BA8-43CE-B0D3-32B4207ACB22}" dt="2021-05-11T03:34:43.693" v="2489" actId="478"/>
          <ac:spMkLst>
            <pc:docMk/>
            <pc:sldMk cId="2525039567" sldId="351"/>
            <ac:spMk id="45" creationId="{2A4E4611-F968-4749-B24F-2C9015FF54DE}"/>
          </ac:spMkLst>
        </pc:spChg>
        <pc:spChg chg="add del mod">
          <ac:chgData name="Hang Huyen" userId="4a1e5528caa23cbb" providerId="LiveId" clId="{14598183-6BA8-43CE-B0D3-32B4207ACB22}" dt="2021-05-11T03:34:43.693" v="2489" actId="478"/>
          <ac:spMkLst>
            <pc:docMk/>
            <pc:sldMk cId="2525039567" sldId="351"/>
            <ac:spMk id="46" creationId="{FE1B63DF-1887-4347-A575-04F806737069}"/>
          </ac:spMkLst>
        </pc:spChg>
        <pc:spChg chg="add del mod">
          <ac:chgData name="Hang Huyen" userId="4a1e5528caa23cbb" providerId="LiveId" clId="{14598183-6BA8-43CE-B0D3-32B4207ACB22}" dt="2021-05-11T03:34:43.693" v="2489" actId="478"/>
          <ac:spMkLst>
            <pc:docMk/>
            <pc:sldMk cId="2525039567" sldId="351"/>
            <ac:spMk id="47" creationId="{2FDDF254-6B3E-4F79-B6FB-7FFA253C2E79}"/>
          </ac:spMkLst>
        </pc:spChg>
        <pc:spChg chg="add del mod">
          <ac:chgData name="Hang Huyen" userId="4a1e5528caa23cbb" providerId="LiveId" clId="{14598183-6BA8-43CE-B0D3-32B4207ACB22}" dt="2021-05-11T03:43:02.368" v="2542"/>
          <ac:spMkLst>
            <pc:docMk/>
            <pc:sldMk cId="2525039567" sldId="351"/>
            <ac:spMk id="48" creationId="{2DA04A13-735A-4731-BBE6-0164628AECF7}"/>
          </ac:spMkLst>
        </pc:spChg>
        <pc:spChg chg="add mod">
          <ac:chgData name="Hang Huyen" userId="4a1e5528caa23cbb" providerId="LiveId" clId="{14598183-6BA8-43CE-B0D3-32B4207ACB22}" dt="2021-05-11T03:34:44.507" v="2490"/>
          <ac:spMkLst>
            <pc:docMk/>
            <pc:sldMk cId="2525039567" sldId="351"/>
            <ac:spMk id="49" creationId="{5499ECB4-A7D8-45A7-A396-D7DF0E514BC0}"/>
          </ac:spMkLst>
        </pc:spChg>
        <pc:spChg chg="add mod">
          <ac:chgData name="Hang Huyen" userId="4a1e5528caa23cbb" providerId="LiveId" clId="{14598183-6BA8-43CE-B0D3-32B4207ACB22}" dt="2021-05-11T03:34:44.507" v="2490"/>
          <ac:spMkLst>
            <pc:docMk/>
            <pc:sldMk cId="2525039567" sldId="351"/>
            <ac:spMk id="50" creationId="{25441241-E70A-40D1-860B-C1B22541D06B}"/>
          </ac:spMkLst>
        </pc:spChg>
        <pc:spChg chg="add del mod">
          <ac:chgData name="Hang Huyen" userId="4a1e5528caa23cbb" providerId="LiveId" clId="{14598183-6BA8-43CE-B0D3-32B4207ACB22}" dt="2021-05-11T03:43:02.368" v="2542"/>
          <ac:spMkLst>
            <pc:docMk/>
            <pc:sldMk cId="2525039567" sldId="351"/>
            <ac:spMk id="51" creationId="{14AEE9BB-0B43-4130-BDB6-7FB7C1589610}"/>
          </ac:spMkLst>
        </pc:spChg>
        <pc:spChg chg="add del mod">
          <ac:chgData name="Hang Huyen" userId="4a1e5528caa23cbb" providerId="LiveId" clId="{14598183-6BA8-43CE-B0D3-32B4207ACB22}" dt="2021-05-11T03:43:01.543" v="2541"/>
          <ac:spMkLst>
            <pc:docMk/>
            <pc:sldMk cId="2525039567" sldId="351"/>
            <ac:spMk id="52" creationId="{C4AE9014-D0E6-4591-BFC1-2CB1C665FF12}"/>
          </ac:spMkLst>
        </pc:spChg>
        <pc:spChg chg="add mod">
          <ac:chgData name="Hang Huyen" userId="4a1e5528caa23cbb" providerId="LiveId" clId="{14598183-6BA8-43CE-B0D3-32B4207ACB22}" dt="2021-05-11T03:34:44.507" v="2490"/>
          <ac:spMkLst>
            <pc:docMk/>
            <pc:sldMk cId="2525039567" sldId="351"/>
            <ac:spMk id="53" creationId="{3F2B4159-8F1F-4C63-8323-01B0F7C92B9C}"/>
          </ac:spMkLst>
        </pc:spChg>
        <pc:spChg chg="add del mod">
          <ac:chgData name="Hang Huyen" userId="4a1e5528caa23cbb" providerId="LiveId" clId="{14598183-6BA8-43CE-B0D3-32B4207ACB22}" dt="2021-05-11T03:38:44.847" v="2511" actId="478"/>
          <ac:spMkLst>
            <pc:docMk/>
            <pc:sldMk cId="2525039567" sldId="351"/>
            <ac:spMk id="54" creationId="{05F0C613-BBA7-4427-9089-4821CB50CEF0}"/>
          </ac:spMkLst>
        </pc:spChg>
        <pc:spChg chg="add mod">
          <ac:chgData name="Hang Huyen" userId="4a1e5528caa23cbb" providerId="LiveId" clId="{14598183-6BA8-43CE-B0D3-32B4207ACB22}" dt="2021-05-11T03:34:44.507" v="2490"/>
          <ac:spMkLst>
            <pc:docMk/>
            <pc:sldMk cId="2525039567" sldId="351"/>
            <ac:spMk id="55" creationId="{1E959754-149B-420C-A944-F067533C103C}"/>
          </ac:spMkLst>
        </pc:spChg>
        <pc:spChg chg="add mod">
          <ac:chgData name="Hang Huyen" userId="4a1e5528caa23cbb" providerId="LiveId" clId="{14598183-6BA8-43CE-B0D3-32B4207ACB22}" dt="2021-05-11T03:40:16.389" v="2528" actId="1037"/>
          <ac:spMkLst>
            <pc:docMk/>
            <pc:sldMk cId="2525039567" sldId="351"/>
            <ac:spMk id="56" creationId="{199AB7E5-3853-4EF3-8B48-03DEF7351AF0}"/>
          </ac:spMkLst>
        </pc:spChg>
        <pc:spChg chg="add del mod">
          <ac:chgData name="Hang Huyen" userId="4a1e5528caa23cbb" providerId="LiveId" clId="{14598183-6BA8-43CE-B0D3-32B4207ACB22}" dt="2021-05-11T03:39:18.888" v="2519" actId="478"/>
          <ac:spMkLst>
            <pc:docMk/>
            <pc:sldMk cId="2525039567" sldId="351"/>
            <ac:spMk id="57" creationId="{87290A31-039E-481E-9AED-15E0BB38BECA}"/>
          </ac:spMkLst>
        </pc:spChg>
        <pc:spChg chg="add del mod">
          <ac:chgData name="Hang Huyen" userId="4a1e5528caa23cbb" providerId="LiveId" clId="{14598183-6BA8-43CE-B0D3-32B4207ACB22}" dt="2021-05-11T03:43:15.935" v="2551" actId="478"/>
          <ac:spMkLst>
            <pc:docMk/>
            <pc:sldMk cId="2525039567" sldId="351"/>
            <ac:spMk id="58" creationId="{85B8B665-EB26-4371-8FAC-85599D8E9F11}"/>
          </ac:spMkLst>
        </pc:spChg>
        <pc:spChg chg="add del mod">
          <ac:chgData name="Hang Huyen" userId="4a1e5528caa23cbb" providerId="LiveId" clId="{14598183-6BA8-43CE-B0D3-32B4207ACB22}" dt="2021-05-11T03:43:02.368" v="2542"/>
          <ac:spMkLst>
            <pc:docMk/>
            <pc:sldMk cId="2525039567" sldId="351"/>
            <ac:spMk id="59" creationId="{BD1B6B39-9719-4A78-BCD4-A24FE87F92FC}"/>
          </ac:spMkLst>
        </pc:spChg>
        <pc:spChg chg="add del mod">
          <ac:chgData name="Hang Huyen" userId="4a1e5528caa23cbb" providerId="LiveId" clId="{14598183-6BA8-43CE-B0D3-32B4207ACB22}" dt="2021-05-11T03:44:35.689" v="2562"/>
          <ac:spMkLst>
            <pc:docMk/>
            <pc:sldMk cId="2525039567" sldId="351"/>
            <ac:spMk id="60" creationId="{21FB2B9E-C784-42D3-B58C-CAF56B2F93F5}"/>
          </ac:spMkLst>
        </pc:spChg>
        <pc:spChg chg="add mod">
          <ac:chgData name="Hang Huyen" userId="4a1e5528caa23cbb" providerId="LiveId" clId="{14598183-6BA8-43CE-B0D3-32B4207ACB22}" dt="2021-05-11T03:40:16.389" v="2528" actId="1037"/>
          <ac:spMkLst>
            <pc:docMk/>
            <pc:sldMk cId="2525039567" sldId="351"/>
            <ac:spMk id="61" creationId="{5A1929E8-8A1A-445E-A9DD-3500A098DC35}"/>
          </ac:spMkLst>
        </pc:spChg>
        <pc:spChg chg="add mod">
          <ac:chgData name="Hang Huyen" userId="4a1e5528caa23cbb" providerId="LiveId" clId="{14598183-6BA8-43CE-B0D3-32B4207ACB22}" dt="2021-05-11T03:40:16.389" v="2528" actId="1037"/>
          <ac:spMkLst>
            <pc:docMk/>
            <pc:sldMk cId="2525039567" sldId="351"/>
            <ac:spMk id="62" creationId="{8BD63B54-A55B-4F09-8452-CF95BB71FFEE}"/>
          </ac:spMkLst>
        </pc:spChg>
        <pc:spChg chg="add del mod">
          <ac:chgData name="Hang Huyen" userId="4a1e5528caa23cbb" providerId="LiveId" clId="{14598183-6BA8-43CE-B0D3-32B4207ACB22}" dt="2021-05-11T03:44:42.793" v="2563"/>
          <ac:spMkLst>
            <pc:docMk/>
            <pc:sldMk cId="2525039567" sldId="351"/>
            <ac:spMk id="63" creationId="{8F7685F0-2E58-4FF0-97DE-1A62BECC7931}"/>
          </ac:spMkLst>
        </pc:spChg>
        <pc:spChg chg="add del mod">
          <ac:chgData name="Hang Huyen" userId="4a1e5528caa23cbb" providerId="LiveId" clId="{14598183-6BA8-43CE-B0D3-32B4207ACB22}" dt="2021-05-11T03:44:35.689" v="2562"/>
          <ac:spMkLst>
            <pc:docMk/>
            <pc:sldMk cId="2525039567" sldId="351"/>
            <ac:spMk id="64" creationId="{346C95D5-0173-4405-9122-F9152CB987C9}"/>
          </ac:spMkLst>
        </pc:spChg>
        <pc:spChg chg="add del mod">
          <ac:chgData name="Hang Huyen" userId="4a1e5528caa23cbb" providerId="LiveId" clId="{14598183-6BA8-43CE-B0D3-32B4207ACB22}" dt="2021-05-11T03:44:42.793" v="2563"/>
          <ac:spMkLst>
            <pc:docMk/>
            <pc:sldMk cId="2525039567" sldId="351"/>
            <ac:spMk id="65" creationId="{3D0AB98C-6824-4558-9BF9-264DD72047E1}"/>
          </ac:spMkLst>
        </pc:spChg>
        <pc:spChg chg="add del mod">
          <ac:chgData name="Hang Huyen" userId="4a1e5528caa23cbb" providerId="LiveId" clId="{14598183-6BA8-43CE-B0D3-32B4207ACB22}" dt="2021-05-11T03:43:02.368" v="2542"/>
          <ac:spMkLst>
            <pc:docMk/>
            <pc:sldMk cId="2525039567" sldId="351"/>
            <ac:spMk id="66" creationId="{F95202B5-3950-4BC9-8BE9-12D5529A5E63}"/>
          </ac:spMkLst>
        </pc:spChg>
        <pc:spChg chg="mod">
          <ac:chgData name="Hang Huyen" userId="4a1e5528caa23cbb" providerId="LiveId" clId="{14598183-6BA8-43CE-B0D3-32B4207ACB22}" dt="2021-05-11T03:43:01.543" v="2541"/>
          <ac:spMkLst>
            <pc:docMk/>
            <pc:sldMk cId="2525039567" sldId="351"/>
            <ac:spMk id="67" creationId="{5DA48D7B-0E76-41D2-8842-B14AE96028AE}"/>
          </ac:spMkLst>
        </pc:spChg>
        <pc:spChg chg="mod">
          <ac:chgData name="Hang Huyen" userId="4a1e5528caa23cbb" providerId="LiveId" clId="{14598183-6BA8-43CE-B0D3-32B4207ACB22}" dt="2021-05-11T03:42:56.907" v="2540"/>
          <ac:spMkLst>
            <pc:docMk/>
            <pc:sldMk cId="2525039567" sldId="351"/>
            <ac:spMk id="68" creationId="{D180A528-C811-4D05-A7B9-C714C20E9CAB}"/>
          </ac:spMkLst>
        </pc:spChg>
        <pc:spChg chg="add del mod">
          <ac:chgData name="Hang Huyen" userId="4a1e5528caa23cbb" providerId="LiveId" clId="{14598183-6BA8-43CE-B0D3-32B4207ACB22}" dt="2021-05-11T03:44:35.689" v="2562"/>
          <ac:spMkLst>
            <pc:docMk/>
            <pc:sldMk cId="2525039567" sldId="351"/>
            <ac:spMk id="69" creationId="{FA583978-2CFF-4C7D-9FE7-655A231E5D1B}"/>
          </ac:spMkLst>
        </pc:spChg>
        <pc:spChg chg="del mod">
          <ac:chgData name="Hang Huyen" userId="4a1e5528caa23cbb" providerId="LiveId" clId="{14598183-6BA8-43CE-B0D3-32B4207ACB22}" dt="2021-05-11T03:44:42.793" v="2563"/>
          <ac:spMkLst>
            <pc:docMk/>
            <pc:sldMk cId="2525039567" sldId="351"/>
            <ac:spMk id="70" creationId="{19D96417-F4BF-41B7-8642-A7417B3E22E9}"/>
          </ac:spMkLst>
        </pc:spChg>
        <pc:spChg chg="mod">
          <ac:chgData name="Hang Huyen" userId="4a1e5528caa23cbb" providerId="LiveId" clId="{14598183-6BA8-43CE-B0D3-32B4207ACB22}" dt="2021-05-11T03:44:42.793" v="2563"/>
          <ac:spMkLst>
            <pc:docMk/>
            <pc:sldMk cId="2525039567" sldId="351"/>
            <ac:spMk id="71" creationId="{7BF1ED6F-85E7-4A0E-B40A-5466D77D2C1F}"/>
          </ac:spMkLst>
        </pc:spChg>
        <pc:spChg chg="add del mod">
          <ac:chgData name="Hang Huyen" userId="4a1e5528caa23cbb" providerId="LiveId" clId="{14598183-6BA8-43CE-B0D3-32B4207ACB22}" dt="2021-05-11T03:45:23.585" v="2570"/>
          <ac:spMkLst>
            <pc:docMk/>
            <pc:sldMk cId="2525039567" sldId="351"/>
            <ac:spMk id="72" creationId="{9361C115-47F3-4D54-8715-B13A14F23409}"/>
          </ac:spMkLst>
        </pc:spChg>
        <pc:grpChg chg="del">
          <ac:chgData name="Hang Huyen" userId="4a1e5528caa23cbb" providerId="LiveId" clId="{14598183-6BA8-43CE-B0D3-32B4207ACB22}" dt="2021-05-11T03:22:27.397" v="2380" actId="478"/>
          <ac:grpSpMkLst>
            <pc:docMk/>
            <pc:sldMk cId="2525039567" sldId="351"/>
            <ac:grpSpMk id="4" creationId="{EF3BAFF7-9E40-4B1F-B1E6-E267265F25FC}"/>
          </ac:grpSpMkLst>
        </pc:grpChg>
      </pc:sldChg>
      <pc:sldChg chg="addSp delSp modSp add del mod ord">
        <pc:chgData name="Hang Huyen" userId="4a1e5528caa23cbb" providerId="LiveId" clId="{14598183-6BA8-43CE-B0D3-32B4207ACB22}" dt="2021-05-11T03:16:43.043" v="2310" actId="47"/>
        <pc:sldMkLst>
          <pc:docMk/>
          <pc:sldMk cId="1084916030" sldId="352"/>
        </pc:sldMkLst>
        <pc:spChg chg="add del">
          <ac:chgData name="Hang Huyen" userId="4a1e5528caa23cbb" providerId="LiveId" clId="{14598183-6BA8-43CE-B0D3-32B4207ACB22}" dt="2021-05-11T03:11:55.846" v="2248" actId="478"/>
          <ac:spMkLst>
            <pc:docMk/>
            <pc:sldMk cId="1084916030" sldId="352"/>
            <ac:spMk id="2" creationId="{01C8E365-BC75-46C1-A413-311BFAF5E256}"/>
          </ac:spMkLst>
        </pc:spChg>
        <pc:spChg chg="add del">
          <ac:chgData name="Hang Huyen" userId="4a1e5528caa23cbb" providerId="LiveId" clId="{14598183-6BA8-43CE-B0D3-32B4207ACB22}" dt="2021-05-11T03:11:55.846" v="2248" actId="478"/>
          <ac:spMkLst>
            <pc:docMk/>
            <pc:sldMk cId="1084916030" sldId="352"/>
            <ac:spMk id="10" creationId="{3201F655-FFA6-4228-94F5-DAEB63DB6DB3}"/>
          </ac:spMkLst>
        </pc:spChg>
        <pc:spChg chg="del">
          <ac:chgData name="Hang Huyen" userId="4a1e5528caa23cbb" providerId="LiveId" clId="{14598183-6BA8-43CE-B0D3-32B4207ACB22}" dt="2021-05-11T03:11:55.846" v="2248" actId="478"/>
          <ac:spMkLst>
            <pc:docMk/>
            <pc:sldMk cId="1084916030" sldId="352"/>
            <ac:spMk id="14" creationId="{3CBBF799-7E8E-4409-A9AB-6B297DBCA33C}"/>
          </ac:spMkLst>
        </pc:spChg>
        <pc:spChg chg="del">
          <ac:chgData name="Hang Huyen" userId="4a1e5528caa23cbb" providerId="LiveId" clId="{14598183-6BA8-43CE-B0D3-32B4207ACB22}" dt="2021-05-11T03:11:55.846" v="2248" actId="478"/>
          <ac:spMkLst>
            <pc:docMk/>
            <pc:sldMk cId="1084916030" sldId="352"/>
            <ac:spMk id="15" creationId="{F260AE00-B18A-4386-BE4D-E0482DA1333C}"/>
          </ac:spMkLst>
        </pc:spChg>
        <pc:spChg chg="mod">
          <ac:chgData name="Hang Huyen" userId="4a1e5528caa23cbb" providerId="LiveId" clId="{14598183-6BA8-43CE-B0D3-32B4207ACB22}" dt="2021-05-11T03:08:22.020" v="2181"/>
          <ac:spMkLst>
            <pc:docMk/>
            <pc:sldMk cId="1084916030" sldId="352"/>
            <ac:spMk id="16" creationId="{5AF56B03-7BD5-442B-B6A7-8326E0346848}"/>
          </ac:spMkLst>
        </pc:spChg>
        <pc:spChg chg="add del mod">
          <ac:chgData name="Hang Huyen" userId="4a1e5528caa23cbb" providerId="LiveId" clId="{14598183-6BA8-43CE-B0D3-32B4207ACB22}" dt="2021-05-11T03:08:36.399" v="2183"/>
          <ac:spMkLst>
            <pc:docMk/>
            <pc:sldMk cId="1084916030" sldId="352"/>
            <ac:spMk id="17" creationId="{6A5764E8-5429-4162-B3C1-FBFD921AE3E2}"/>
          </ac:spMkLst>
        </pc:spChg>
        <pc:spChg chg="add del">
          <ac:chgData name="Hang Huyen" userId="4a1e5528caa23cbb" providerId="LiveId" clId="{14598183-6BA8-43CE-B0D3-32B4207ACB22}" dt="2021-05-11T03:11:55.846" v="2248" actId="478"/>
          <ac:spMkLst>
            <pc:docMk/>
            <pc:sldMk cId="1084916030" sldId="352"/>
            <ac:spMk id="18" creationId="{EB8A8D01-BC02-4416-88A0-CDA347680C1E}"/>
          </ac:spMkLst>
        </pc:spChg>
        <pc:spChg chg="add del">
          <ac:chgData name="Hang Huyen" userId="4a1e5528caa23cbb" providerId="LiveId" clId="{14598183-6BA8-43CE-B0D3-32B4207ACB22}" dt="2021-05-11T03:11:55.846" v="2248" actId="478"/>
          <ac:spMkLst>
            <pc:docMk/>
            <pc:sldMk cId="1084916030" sldId="352"/>
            <ac:spMk id="19" creationId="{30C91038-962C-41B2-ACAF-8BAB9D4A0496}"/>
          </ac:spMkLst>
        </pc:spChg>
        <pc:spChg chg="del">
          <ac:chgData name="Hang Huyen" userId="4a1e5528caa23cbb" providerId="LiveId" clId="{14598183-6BA8-43CE-B0D3-32B4207ACB22}" dt="2021-05-11T03:11:55.846" v="2248" actId="478"/>
          <ac:spMkLst>
            <pc:docMk/>
            <pc:sldMk cId="1084916030" sldId="352"/>
            <ac:spMk id="20" creationId="{E7332706-128F-4871-8A71-4C678CBAC410}"/>
          </ac:spMkLst>
        </pc:spChg>
        <pc:spChg chg="del mod">
          <ac:chgData name="Hang Huyen" userId="4a1e5528caa23cbb" providerId="LiveId" clId="{14598183-6BA8-43CE-B0D3-32B4207ACB22}" dt="2021-05-11T03:09:37.299" v="2220" actId="478"/>
          <ac:spMkLst>
            <pc:docMk/>
            <pc:sldMk cId="1084916030" sldId="352"/>
            <ac:spMk id="21" creationId="{743B91D2-851C-45CC-81DA-9C1904773FDC}"/>
          </ac:spMkLst>
        </pc:spChg>
        <pc:spChg chg="del">
          <ac:chgData name="Hang Huyen" userId="4a1e5528caa23cbb" providerId="LiveId" clId="{14598183-6BA8-43CE-B0D3-32B4207ACB22}" dt="2021-05-11T03:11:55.846" v="2248" actId="478"/>
          <ac:spMkLst>
            <pc:docMk/>
            <pc:sldMk cId="1084916030" sldId="352"/>
            <ac:spMk id="22" creationId="{CF72B721-EFE8-4BF6-89A2-879126A8BB52}"/>
          </ac:spMkLst>
        </pc:spChg>
        <pc:spChg chg="add del">
          <ac:chgData name="Hang Huyen" userId="4a1e5528caa23cbb" providerId="LiveId" clId="{14598183-6BA8-43CE-B0D3-32B4207ACB22}" dt="2021-05-11T03:11:55.846" v="2248" actId="478"/>
          <ac:spMkLst>
            <pc:docMk/>
            <pc:sldMk cId="1084916030" sldId="352"/>
            <ac:spMk id="23" creationId="{1406D2DF-524E-4AC6-A82B-F71DA48397C4}"/>
          </ac:spMkLst>
        </pc:spChg>
        <pc:spChg chg="del">
          <ac:chgData name="Hang Huyen" userId="4a1e5528caa23cbb" providerId="LiveId" clId="{14598183-6BA8-43CE-B0D3-32B4207ACB22}" dt="2021-05-11T03:11:55.846" v="2248" actId="478"/>
          <ac:spMkLst>
            <pc:docMk/>
            <pc:sldMk cId="1084916030" sldId="352"/>
            <ac:spMk id="24" creationId="{B8F56548-517B-43B9-8658-24FBC6246F57}"/>
          </ac:spMkLst>
        </pc:spChg>
        <pc:spChg chg="del">
          <ac:chgData name="Hang Huyen" userId="4a1e5528caa23cbb" providerId="LiveId" clId="{14598183-6BA8-43CE-B0D3-32B4207ACB22}" dt="2021-05-11T03:11:55.846" v="2248" actId="478"/>
          <ac:spMkLst>
            <pc:docMk/>
            <pc:sldMk cId="1084916030" sldId="352"/>
            <ac:spMk id="25" creationId="{692FB79A-9F5D-4E1E-A8F6-E60D68F01CF0}"/>
          </ac:spMkLst>
        </pc:spChg>
        <pc:spChg chg="add del mod">
          <ac:chgData name="Hang Huyen" userId="4a1e5528caa23cbb" providerId="LiveId" clId="{14598183-6BA8-43CE-B0D3-32B4207ACB22}" dt="2021-05-11T03:08:36.399" v="2183"/>
          <ac:spMkLst>
            <pc:docMk/>
            <pc:sldMk cId="1084916030" sldId="352"/>
            <ac:spMk id="26" creationId="{8F7FAA35-0BE1-48FF-9684-AB407654B9C6}"/>
          </ac:spMkLst>
        </pc:spChg>
        <pc:spChg chg="del mod">
          <ac:chgData name="Hang Huyen" userId="4a1e5528caa23cbb" providerId="LiveId" clId="{14598183-6BA8-43CE-B0D3-32B4207ACB22}" dt="2021-05-11T03:09:37.299" v="2220" actId="478"/>
          <ac:spMkLst>
            <pc:docMk/>
            <pc:sldMk cId="1084916030" sldId="352"/>
            <ac:spMk id="27" creationId="{DE5BC37E-7406-464A-B549-EFD990C58583}"/>
          </ac:spMkLst>
        </pc:spChg>
        <pc:spChg chg="mod">
          <ac:chgData name="Hang Huyen" userId="4a1e5528caa23cbb" providerId="LiveId" clId="{14598183-6BA8-43CE-B0D3-32B4207ACB22}" dt="2021-05-11T03:11:23.750" v="2241"/>
          <ac:spMkLst>
            <pc:docMk/>
            <pc:sldMk cId="1084916030" sldId="352"/>
            <ac:spMk id="28" creationId="{5784FEDB-9E0C-4E50-BE55-242B836DBD06}"/>
          </ac:spMkLst>
        </pc:spChg>
        <pc:spChg chg="add mod">
          <ac:chgData name="Hang Huyen" userId="4a1e5528caa23cbb" providerId="LiveId" clId="{14598183-6BA8-43CE-B0D3-32B4207ACB22}" dt="2021-05-11T03:11:56.949" v="2249"/>
          <ac:spMkLst>
            <pc:docMk/>
            <pc:sldMk cId="1084916030" sldId="352"/>
            <ac:spMk id="29" creationId="{461331A5-1508-454B-830F-BEC4DAA20473}"/>
          </ac:spMkLst>
        </pc:spChg>
        <pc:spChg chg="add del mod">
          <ac:chgData name="Hang Huyen" userId="4a1e5528caa23cbb" providerId="LiveId" clId="{14598183-6BA8-43CE-B0D3-32B4207ACB22}" dt="2021-05-11T03:15:59.285" v="2298"/>
          <ac:spMkLst>
            <pc:docMk/>
            <pc:sldMk cId="1084916030" sldId="352"/>
            <ac:spMk id="30" creationId="{EB94AC7C-3C0B-4C50-8D7D-CAC9B3E9D5D9}"/>
          </ac:spMkLst>
        </pc:spChg>
        <pc:spChg chg="add mod">
          <ac:chgData name="Hang Huyen" userId="4a1e5528caa23cbb" providerId="LiveId" clId="{14598183-6BA8-43CE-B0D3-32B4207ACB22}" dt="2021-05-11T03:16:36.697" v="2308" actId="1076"/>
          <ac:spMkLst>
            <pc:docMk/>
            <pc:sldMk cId="1084916030" sldId="352"/>
            <ac:spMk id="31" creationId="{34ADE9E8-B3A9-4FAC-B5C0-C14171530066}"/>
          </ac:spMkLst>
        </pc:spChg>
        <pc:spChg chg="add mod">
          <ac:chgData name="Hang Huyen" userId="4a1e5528caa23cbb" providerId="LiveId" clId="{14598183-6BA8-43CE-B0D3-32B4207ACB22}" dt="2021-05-11T03:11:56.949" v="2249"/>
          <ac:spMkLst>
            <pc:docMk/>
            <pc:sldMk cId="1084916030" sldId="352"/>
            <ac:spMk id="32" creationId="{40128E2A-EC64-4A6C-8EEA-930E69CD2E1C}"/>
          </ac:spMkLst>
        </pc:spChg>
        <pc:spChg chg="add mod">
          <ac:chgData name="Hang Huyen" userId="4a1e5528caa23cbb" providerId="LiveId" clId="{14598183-6BA8-43CE-B0D3-32B4207ACB22}" dt="2021-05-11T03:11:56.949" v="2249"/>
          <ac:spMkLst>
            <pc:docMk/>
            <pc:sldMk cId="1084916030" sldId="352"/>
            <ac:spMk id="33" creationId="{B0636A8F-03DC-4045-B8E8-E5BD7B2D8098}"/>
          </ac:spMkLst>
        </pc:spChg>
        <pc:spChg chg="add del mod">
          <ac:chgData name="Hang Huyen" userId="4a1e5528caa23cbb" providerId="LiveId" clId="{14598183-6BA8-43CE-B0D3-32B4207ACB22}" dt="2021-05-11T03:15:59.285" v="2298"/>
          <ac:spMkLst>
            <pc:docMk/>
            <pc:sldMk cId="1084916030" sldId="352"/>
            <ac:spMk id="34" creationId="{D224DEB2-1356-436A-9194-E8EF717EC9FB}"/>
          </ac:spMkLst>
        </pc:spChg>
        <pc:spChg chg="add mod">
          <ac:chgData name="Hang Huyen" userId="4a1e5528caa23cbb" providerId="LiveId" clId="{14598183-6BA8-43CE-B0D3-32B4207ACB22}" dt="2021-05-11T03:11:56.949" v="2249"/>
          <ac:spMkLst>
            <pc:docMk/>
            <pc:sldMk cId="1084916030" sldId="352"/>
            <ac:spMk id="35" creationId="{2B2E88AD-F24D-4C6F-888A-60A4015C7DF6}"/>
          </ac:spMkLst>
        </pc:spChg>
        <pc:spChg chg="add mod">
          <ac:chgData name="Hang Huyen" userId="4a1e5528caa23cbb" providerId="LiveId" clId="{14598183-6BA8-43CE-B0D3-32B4207ACB22}" dt="2021-05-11T03:11:56.949" v="2249"/>
          <ac:spMkLst>
            <pc:docMk/>
            <pc:sldMk cId="1084916030" sldId="352"/>
            <ac:spMk id="36" creationId="{472D6C10-6E5B-46F4-A55E-E7F19EBAD1C3}"/>
          </ac:spMkLst>
        </pc:spChg>
        <pc:spChg chg="add mod">
          <ac:chgData name="Hang Huyen" userId="4a1e5528caa23cbb" providerId="LiveId" clId="{14598183-6BA8-43CE-B0D3-32B4207ACB22}" dt="2021-05-11T03:11:56.949" v="2249"/>
          <ac:spMkLst>
            <pc:docMk/>
            <pc:sldMk cId="1084916030" sldId="352"/>
            <ac:spMk id="37" creationId="{FCFB347A-AD67-4A2A-9F4C-F462B9A80E7E}"/>
          </ac:spMkLst>
        </pc:spChg>
        <pc:spChg chg="add del mod">
          <ac:chgData name="Hang Huyen" userId="4a1e5528caa23cbb" providerId="LiveId" clId="{14598183-6BA8-43CE-B0D3-32B4207ACB22}" dt="2021-05-11T03:15:59.285" v="2298"/>
          <ac:spMkLst>
            <pc:docMk/>
            <pc:sldMk cId="1084916030" sldId="352"/>
            <ac:spMk id="38" creationId="{0EE7DEC1-C621-41B7-97DD-01AED2E1DE62}"/>
          </ac:spMkLst>
        </pc:spChg>
        <pc:spChg chg="add mod">
          <ac:chgData name="Hang Huyen" userId="4a1e5528caa23cbb" providerId="LiveId" clId="{14598183-6BA8-43CE-B0D3-32B4207ACB22}" dt="2021-05-11T03:11:56.949" v="2249"/>
          <ac:spMkLst>
            <pc:docMk/>
            <pc:sldMk cId="1084916030" sldId="352"/>
            <ac:spMk id="39" creationId="{F6AE058C-5270-4AAD-8F4C-4F1C908C0AE4}"/>
          </ac:spMkLst>
        </pc:spChg>
        <pc:spChg chg="add mod">
          <ac:chgData name="Hang Huyen" userId="4a1e5528caa23cbb" providerId="LiveId" clId="{14598183-6BA8-43CE-B0D3-32B4207ACB22}" dt="2021-05-11T03:11:56.949" v="2249"/>
          <ac:spMkLst>
            <pc:docMk/>
            <pc:sldMk cId="1084916030" sldId="352"/>
            <ac:spMk id="40" creationId="{A8537FD0-F9B0-4B7A-96B9-EA558D63FE95}"/>
          </ac:spMkLst>
        </pc:spChg>
        <pc:spChg chg="mod">
          <ac:chgData name="Hang Huyen" userId="4a1e5528caa23cbb" providerId="LiveId" clId="{14598183-6BA8-43CE-B0D3-32B4207ACB22}" dt="2021-05-11T03:15:59.285" v="2298"/>
          <ac:spMkLst>
            <pc:docMk/>
            <pc:sldMk cId="1084916030" sldId="352"/>
            <ac:spMk id="41" creationId="{87AC1184-1A7B-4DB9-9E72-B845193BF9A4}"/>
          </ac:spMkLst>
        </pc:spChg>
        <pc:spChg chg="add del mod">
          <ac:chgData name="Hang Huyen" userId="4a1e5528caa23cbb" providerId="LiveId" clId="{14598183-6BA8-43CE-B0D3-32B4207ACB22}" dt="2021-05-11T03:16:08.352" v="2300"/>
          <ac:spMkLst>
            <pc:docMk/>
            <pc:sldMk cId="1084916030" sldId="352"/>
            <ac:spMk id="42" creationId="{96FD836C-7591-492E-8E6C-1FD8B10921DB}"/>
          </ac:spMkLst>
        </pc:spChg>
        <pc:spChg chg="add del mod">
          <ac:chgData name="Hang Huyen" userId="4a1e5528caa23cbb" providerId="LiveId" clId="{14598183-6BA8-43CE-B0D3-32B4207ACB22}" dt="2021-05-11T03:16:08.352" v="2300"/>
          <ac:spMkLst>
            <pc:docMk/>
            <pc:sldMk cId="1084916030" sldId="352"/>
            <ac:spMk id="43" creationId="{46EFDF29-1A12-4F7F-9160-88DB402EEFDC}"/>
          </ac:spMkLst>
        </pc:spChg>
        <pc:spChg chg="mod">
          <ac:chgData name="Hang Huyen" userId="4a1e5528caa23cbb" providerId="LiveId" clId="{14598183-6BA8-43CE-B0D3-32B4207ACB22}" dt="2021-05-11T03:16:12.515" v="2301" actId="1076"/>
          <ac:spMkLst>
            <pc:docMk/>
            <pc:sldMk cId="1084916030" sldId="352"/>
            <ac:spMk id="44" creationId="{0BCF3125-6CD5-4BA7-9B81-4A24FE393D27}"/>
          </ac:spMkLst>
        </pc:spChg>
        <pc:spChg chg="add del mod">
          <ac:chgData name="Hang Huyen" userId="4a1e5528caa23cbb" providerId="LiveId" clId="{14598183-6BA8-43CE-B0D3-32B4207ACB22}" dt="2021-05-11T03:16:18.469" v="2303"/>
          <ac:spMkLst>
            <pc:docMk/>
            <pc:sldMk cId="1084916030" sldId="352"/>
            <ac:spMk id="45" creationId="{BFAAE47C-7F4E-4BA4-A6B3-BF27A370ACD2}"/>
          </ac:spMkLst>
        </pc:spChg>
        <pc:spChg chg="add del mod">
          <ac:chgData name="Hang Huyen" userId="4a1e5528caa23cbb" providerId="LiveId" clId="{14598183-6BA8-43CE-B0D3-32B4207ACB22}" dt="2021-05-11T03:16:18.469" v="2303"/>
          <ac:spMkLst>
            <pc:docMk/>
            <pc:sldMk cId="1084916030" sldId="352"/>
            <ac:spMk id="46" creationId="{4A9F4979-6B0A-4FED-9290-E749B9F8E04D}"/>
          </ac:spMkLst>
        </pc:spChg>
        <pc:spChg chg="mod">
          <ac:chgData name="Hang Huyen" userId="4a1e5528caa23cbb" providerId="LiveId" clId="{14598183-6BA8-43CE-B0D3-32B4207ACB22}" dt="2021-05-11T03:16:35.635" v="2307" actId="1076"/>
          <ac:spMkLst>
            <pc:docMk/>
            <pc:sldMk cId="1084916030" sldId="352"/>
            <ac:spMk id="47" creationId="{6A60FE6A-7157-4DDA-923D-A7808B5791A4}"/>
          </ac:spMkLst>
        </pc:spChg>
        <pc:spChg chg="add del mod">
          <ac:chgData name="Hang Huyen" userId="4a1e5528caa23cbb" providerId="LiveId" clId="{14598183-6BA8-43CE-B0D3-32B4207ACB22}" dt="2021-05-11T03:16:28.497" v="2305"/>
          <ac:spMkLst>
            <pc:docMk/>
            <pc:sldMk cId="1084916030" sldId="352"/>
            <ac:spMk id="48" creationId="{79423EE6-A450-45CA-B023-FAB2C92C84E1}"/>
          </ac:spMkLst>
        </pc:spChg>
        <pc:spChg chg="add del mod">
          <ac:chgData name="Hang Huyen" userId="4a1e5528caa23cbb" providerId="LiveId" clId="{14598183-6BA8-43CE-B0D3-32B4207ACB22}" dt="2021-05-11T03:16:28.497" v="2305"/>
          <ac:spMkLst>
            <pc:docMk/>
            <pc:sldMk cId="1084916030" sldId="352"/>
            <ac:spMk id="49" creationId="{A034420E-1F6E-42E4-A65B-3334DCC3728D}"/>
          </ac:spMkLst>
        </pc:spChg>
        <pc:spChg chg="mod">
          <ac:chgData name="Hang Huyen" userId="4a1e5528caa23cbb" providerId="LiveId" clId="{14598183-6BA8-43CE-B0D3-32B4207ACB22}" dt="2021-05-11T03:16:34.495" v="2306" actId="1076"/>
          <ac:spMkLst>
            <pc:docMk/>
            <pc:sldMk cId="1084916030" sldId="352"/>
            <ac:spMk id="50" creationId="{B2EAA331-FC17-42CB-B877-33DBDE82D1C7}"/>
          </ac:spMkLst>
        </pc:spChg>
      </pc:sldChg>
      <pc:sldChg chg="addSp delSp modSp add del mod">
        <pc:chgData name="Hang Huyen" userId="4a1e5528caa23cbb" providerId="LiveId" clId="{14598183-6BA8-43CE-B0D3-32B4207ACB22}" dt="2021-05-11T03:48:47.602" v="2581" actId="47"/>
        <pc:sldMkLst>
          <pc:docMk/>
          <pc:sldMk cId="3695546804" sldId="352"/>
        </pc:sldMkLst>
        <pc:spChg chg="del">
          <ac:chgData name="Hang Huyen" userId="4a1e5528caa23cbb" providerId="LiveId" clId="{14598183-6BA8-43CE-B0D3-32B4207ACB22}" dt="2021-05-11T03:17:14.920" v="2318" actId="478"/>
          <ac:spMkLst>
            <pc:docMk/>
            <pc:sldMk cId="3695546804" sldId="352"/>
            <ac:spMk id="2" creationId="{48137A58-E4D5-4020-B594-CBB9DE51E54B}"/>
          </ac:spMkLst>
        </pc:spChg>
        <pc:spChg chg="del">
          <ac:chgData name="Hang Huyen" userId="4a1e5528caa23cbb" providerId="LiveId" clId="{14598183-6BA8-43CE-B0D3-32B4207ACB22}" dt="2021-05-11T03:17:03.018" v="2314" actId="478"/>
          <ac:spMkLst>
            <pc:docMk/>
            <pc:sldMk cId="3695546804" sldId="352"/>
            <ac:spMk id="5" creationId="{E3B77E6A-81AF-40E8-82C6-F9083FB4BB79}"/>
          </ac:spMkLst>
        </pc:spChg>
        <pc:spChg chg="add del mod">
          <ac:chgData name="Hang Huyen" userId="4a1e5528caa23cbb" providerId="LiveId" clId="{14598183-6BA8-43CE-B0D3-32B4207ACB22}" dt="2021-05-11T03:17:08.684" v="2317" actId="478"/>
          <ac:spMkLst>
            <pc:docMk/>
            <pc:sldMk cId="3695546804" sldId="352"/>
            <ac:spMk id="9" creationId="{C77E6F2A-A418-470F-8C20-567D190BEF41}"/>
          </ac:spMkLst>
        </pc:spChg>
        <pc:spChg chg="add del mod">
          <ac:chgData name="Hang Huyen" userId="4a1e5528caa23cbb" providerId="LiveId" clId="{14598183-6BA8-43CE-B0D3-32B4207ACB22}" dt="2021-05-11T03:25:04.449" v="2409"/>
          <ac:spMkLst>
            <pc:docMk/>
            <pc:sldMk cId="3695546804" sldId="352"/>
            <ac:spMk id="10" creationId="{096C9F56-2B4A-4E82-B18F-A7AFE5B611F6}"/>
          </ac:spMkLst>
        </pc:spChg>
        <pc:spChg chg="add del mod">
          <ac:chgData name="Hang Huyen" userId="4a1e5528caa23cbb" providerId="LiveId" clId="{14598183-6BA8-43CE-B0D3-32B4207ACB22}" dt="2021-05-11T03:35:07.627" v="2496" actId="478"/>
          <ac:spMkLst>
            <pc:docMk/>
            <pc:sldMk cId="3695546804" sldId="352"/>
            <ac:spMk id="11" creationId="{614A21F3-8A12-4200-8C77-95F8E6796BE7}"/>
          </ac:spMkLst>
        </pc:spChg>
        <pc:spChg chg="add del mod">
          <ac:chgData name="Hang Huyen" userId="4a1e5528caa23cbb" providerId="LiveId" clId="{14598183-6BA8-43CE-B0D3-32B4207ACB22}" dt="2021-05-11T03:35:07.627" v="2496" actId="478"/>
          <ac:spMkLst>
            <pc:docMk/>
            <pc:sldMk cId="3695546804" sldId="352"/>
            <ac:spMk id="12" creationId="{DD63B8C8-CAB5-4B53-BCF8-38847EA46E46}"/>
          </ac:spMkLst>
        </pc:spChg>
        <pc:spChg chg="add del mod">
          <ac:chgData name="Hang Huyen" userId="4a1e5528caa23cbb" providerId="LiveId" clId="{14598183-6BA8-43CE-B0D3-32B4207ACB22}" dt="2021-05-11T03:35:07.627" v="2496" actId="478"/>
          <ac:spMkLst>
            <pc:docMk/>
            <pc:sldMk cId="3695546804" sldId="352"/>
            <ac:spMk id="13" creationId="{B0895FCB-91AE-4B59-9EC7-2C77ACFC9A50}"/>
          </ac:spMkLst>
        </pc:spChg>
        <pc:spChg chg="add del">
          <ac:chgData name="Hang Huyen" userId="4a1e5528caa23cbb" providerId="LiveId" clId="{14598183-6BA8-43CE-B0D3-32B4207ACB22}" dt="2021-05-11T03:18:44.070" v="2335"/>
          <ac:spMkLst>
            <pc:docMk/>
            <pc:sldMk cId="3695546804" sldId="352"/>
            <ac:spMk id="14" creationId="{38051D31-4DB7-4133-8FF5-6967DF0C661D}"/>
          </ac:spMkLst>
        </pc:spChg>
        <pc:spChg chg="add del mod">
          <ac:chgData name="Hang Huyen" userId="4a1e5528caa23cbb" providerId="LiveId" clId="{14598183-6BA8-43CE-B0D3-32B4207ACB22}" dt="2021-05-11T03:18:44.070" v="2335"/>
          <ac:spMkLst>
            <pc:docMk/>
            <pc:sldMk cId="3695546804" sldId="352"/>
            <ac:spMk id="15" creationId="{7A4E8DBF-CFB9-446E-AB92-95D6CAD7F96A}"/>
          </ac:spMkLst>
        </pc:spChg>
        <pc:spChg chg="del mod">
          <ac:chgData name="Hang Huyen" userId="4a1e5528caa23cbb" providerId="LiveId" clId="{14598183-6BA8-43CE-B0D3-32B4207ACB22}" dt="2021-05-11T03:19:13.214" v="2338"/>
          <ac:spMkLst>
            <pc:docMk/>
            <pc:sldMk cId="3695546804" sldId="352"/>
            <ac:spMk id="16" creationId="{D28CFEA1-2113-4027-83E8-9E1E8DA169D5}"/>
          </ac:spMkLst>
        </pc:spChg>
        <pc:spChg chg="add del mod">
          <ac:chgData name="Hang Huyen" userId="4a1e5528caa23cbb" providerId="LiveId" clId="{14598183-6BA8-43CE-B0D3-32B4207ACB22}" dt="2021-05-11T03:19:13.214" v="2338"/>
          <ac:spMkLst>
            <pc:docMk/>
            <pc:sldMk cId="3695546804" sldId="352"/>
            <ac:spMk id="17" creationId="{23C820B4-0DE6-4F4B-BE47-A3FABDC2251A}"/>
          </ac:spMkLst>
        </pc:spChg>
        <pc:spChg chg="add del mod">
          <ac:chgData name="Hang Huyen" userId="4a1e5528caa23cbb" providerId="LiveId" clId="{14598183-6BA8-43CE-B0D3-32B4207ACB22}" dt="2021-05-11T03:25:04.449" v="2409"/>
          <ac:spMkLst>
            <pc:docMk/>
            <pc:sldMk cId="3695546804" sldId="352"/>
            <ac:spMk id="18" creationId="{35832C26-493F-48D6-9BF5-84244ABF913D}"/>
          </ac:spMkLst>
        </pc:spChg>
        <pc:spChg chg="add del mod">
          <ac:chgData name="Hang Huyen" userId="4a1e5528caa23cbb" providerId="LiveId" clId="{14598183-6BA8-43CE-B0D3-32B4207ACB22}" dt="2021-05-11T03:20:06.265" v="2347" actId="478"/>
          <ac:spMkLst>
            <pc:docMk/>
            <pc:sldMk cId="3695546804" sldId="352"/>
            <ac:spMk id="19" creationId="{09B7EB23-997D-47FA-A13A-F824127FFF1B}"/>
          </ac:spMkLst>
        </pc:spChg>
        <pc:spChg chg="add del mod">
          <ac:chgData name="Hang Huyen" userId="4a1e5528caa23cbb" providerId="LiveId" clId="{14598183-6BA8-43CE-B0D3-32B4207ACB22}" dt="2021-05-11T03:26:35.547" v="2436"/>
          <ac:spMkLst>
            <pc:docMk/>
            <pc:sldMk cId="3695546804" sldId="352"/>
            <ac:spMk id="20" creationId="{798D044B-4552-48C4-B69A-66F0C0B054FB}"/>
          </ac:spMkLst>
        </pc:spChg>
        <pc:spChg chg="add del mod">
          <ac:chgData name="Hang Huyen" userId="4a1e5528caa23cbb" providerId="LiveId" clId="{14598183-6BA8-43CE-B0D3-32B4207ACB22}" dt="2021-05-11T03:35:07.627" v="2496" actId="478"/>
          <ac:spMkLst>
            <pc:docMk/>
            <pc:sldMk cId="3695546804" sldId="352"/>
            <ac:spMk id="21" creationId="{61D29F20-917E-4A86-8592-D1556A930B7F}"/>
          </ac:spMkLst>
        </pc:spChg>
        <pc:spChg chg="add del mod">
          <ac:chgData name="Hang Huyen" userId="4a1e5528caa23cbb" providerId="LiveId" clId="{14598183-6BA8-43CE-B0D3-32B4207ACB22}" dt="2021-05-11T03:35:07.627" v="2496" actId="478"/>
          <ac:spMkLst>
            <pc:docMk/>
            <pc:sldMk cId="3695546804" sldId="352"/>
            <ac:spMk id="22" creationId="{B2E88B7B-778C-4D6B-B0A3-8A67C1F7CC65}"/>
          </ac:spMkLst>
        </pc:spChg>
        <pc:spChg chg="add del mod">
          <ac:chgData name="Hang Huyen" userId="4a1e5528caa23cbb" providerId="LiveId" clId="{14598183-6BA8-43CE-B0D3-32B4207ACB22}" dt="2021-05-11T03:35:07.627" v="2496" actId="478"/>
          <ac:spMkLst>
            <pc:docMk/>
            <pc:sldMk cId="3695546804" sldId="352"/>
            <ac:spMk id="23" creationId="{4081BD58-CAD0-4E42-8406-18C3CA28E18F}"/>
          </ac:spMkLst>
        </pc:spChg>
        <pc:spChg chg="add del mod">
          <ac:chgData name="Hang Huyen" userId="4a1e5528caa23cbb" providerId="LiveId" clId="{14598183-6BA8-43CE-B0D3-32B4207ACB22}" dt="2021-05-11T03:35:07.627" v="2496" actId="478"/>
          <ac:spMkLst>
            <pc:docMk/>
            <pc:sldMk cId="3695546804" sldId="352"/>
            <ac:spMk id="24" creationId="{847916E9-E0D1-4EB2-B495-87B3720D4236}"/>
          </ac:spMkLst>
        </pc:spChg>
        <pc:spChg chg="add del mod">
          <ac:chgData name="Hang Huyen" userId="4a1e5528caa23cbb" providerId="LiveId" clId="{14598183-6BA8-43CE-B0D3-32B4207ACB22}" dt="2021-05-11T03:26:11.698" v="2428"/>
          <ac:spMkLst>
            <pc:docMk/>
            <pc:sldMk cId="3695546804" sldId="352"/>
            <ac:spMk id="25" creationId="{52E7424D-8F7E-466D-A98B-93EF58A9A78B}"/>
          </ac:spMkLst>
        </pc:spChg>
        <pc:spChg chg="add del mod">
          <ac:chgData name="Hang Huyen" userId="4a1e5528caa23cbb" providerId="LiveId" clId="{14598183-6BA8-43CE-B0D3-32B4207ACB22}" dt="2021-05-11T03:35:07.627" v="2496" actId="478"/>
          <ac:spMkLst>
            <pc:docMk/>
            <pc:sldMk cId="3695546804" sldId="352"/>
            <ac:spMk id="26" creationId="{079621B7-3C3F-41CE-8E8A-B85925058B4D}"/>
          </ac:spMkLst>
        </pc:spChg>
        <pc:spChg chg="add del mod">
          <ac:chgData name="Hang Huyen" userId="4a1e5528caa23cbb" providerId="LiveId" clId="{14598183-6BA8-43CE-B0D3-32B4207ACB22}" dt="2021-05-11T03:35:07.627" v="2496" actId="478"/>
          <ac:spMkLst>
            <pc:docMk/>
            <pc:sldMk cId="3695546804" sldId="352"/>
            <ac:spMk id="27" creationId="{094084C7-D91F-495C-9080-36E84B2A1AED}"/>
          </ac:spMkLst>
        </pc:spChg>
        <pc:spChg chg="add del mod">
          <ac:chgData name="Hang Huyen" userId="4a1e5528caa23cbb" providerId="LiveId" clId="{14598183-6BA8-43CE-B0D3-32B4207ACB22}" dt="2021-05-11T03:35:07.627" v="2496" actId="478"/>
          <ac:spMkLst>
            <pc:docMk/>
            <pc:sldMk cId="3695546804" sldId="352"/>
            <ac:spMk id="28" creationId="{7759A921-AB18-4319-B265-C46A177C5773}"/>
          </ac:spMkLst>
        </pc:spChg>
        <pc:spChg chg="add del mod">
          <ac:chgData name="Hang Huyen" userId="4a1e5528caa23cbb" providerId="LiveId" clId="{14598183-6BA8-43CE-B0D3-32B4207ACB22}" dt="2021-05-11T03:35:07.627" v="2496" actId="478"/>
          <ac:spMkLst>
            <pc:docMk/>
            <pc:sldMk cId="3695546804" sldId="352"/>
            <ac:spMk id="29" creationId="{7B67D7EB-33DC-4184-81AC-1803F784D715}"/>
          </ac:spMkLst>
        </pc:spChg>
        <pc:spChg chg="add del mod">
          <ac:chgData name="Hang Huyen" userId="4a1e5528caa23cbb" providerId="LiveId" clId="{14598183-6BA8-43CE-B0D3-32B4207ACB22}" dt="2021-05-11T03:35:07.627" v="2496" actId="478"/>
          <ac:spMkLst>
            <pc:docMk/>
            <pc:sldMk cId="3695546804" sldId="352"/>
            <ac:spMk id="30" creationId="{32AC7148-F252-45DA-8D23-5C0A411663DE}"/>
          </ac:spMkLst>
        </pc:spChg>
        <pc:spChg chg="add del mod">
          <ac:chgData name="Hang Huyen" userId="4a1e5528caa23cbb" providerId="LiveId" clId="{14598183-6BA8-43CE-B0D3-32B4207ACB22}" dt="2021-05-11T03:23:47.067" v="2390"/>
          <ac:spMkLst>
            <pc:docMk/>
            <pc:sldMk cId="3695546804" sldId="352"/>
            <ac:spMk id="31" creationId="{AA20FCFD-E778-46C8-AA33-70B5400FD4F0}"/>
          </ac:spMkLst>
        </pc:spChg>
        <pc:spChg chg="mod">
          <ac:chgData name="Hang Huyen" userId="4a1e5528caa23cbb" providerId="LiveId" clId="{14598183-6BA8-43CE-B0D3-32B4207ACB22}" dt="2021-05-11T03:23:46.112" v="2389"/>
          <ac:spMkLst>
            <pc:docMk/>
            <pc:sldMk cId="3695546804" sldId="352"/>
            <ac:spMk id="32" creationId="{DA147EC9-F5D3-49A4-8C3C-8B950CCD6353}"/>
          </ac:spMkLst>
        </pc:spChg>
        <pc:spChg chg="del mod">
          <ac:chgData name="Hang Huyen" userId="4a1e5528caa23cbb" providerId="LiveId" clId="{14598183-6BA8-43CE-B0D3-32B4207ACB22}" dt="2021-05-11T03:26:11.698" v="2428"/>
          <ac:spMkLst>
            <pc:docMk/>
            <pc:sldMk cId="3695546804" sldId="352"/>
            <ac:spMk id="33" creationId="{644A1C65-E62F-4C8C-98B9-74670D543FA7}"/>
          </ac:spMkLst>
        </pc:spChg>
        <pc:spChg chg="del mod">
          <ac:chgData name="Hang Huyen" userId="4a1e5528caa23cbb" providerId="LiveId" clId="{14598183-6BA8-43CE-B0D3-32B4207ACB22}" dt="2021-05-11T03:26:35.547" v="2436"/>
          <ac:spMkLst>
            <pc:docMk/>
            <pc:sldMk cId="3695546804" sldId="352"/>
            <ac:spMk id="34" creationId="{CE20578C-9F73-4DD2-8677-9C6E99160903}"/>
          </ac:spMkLst>
        </pc:spChg>
        <pc:spChg chg="del mod">
          <ac:chgData name="Hang Huyen" userId="4a1e5528caa23cbb" providerId="LiveId" clId="{14598183-6BA8-43CE-B0D3-32B4207ACB22}" dt="2021-05-11T03:35:07.627" v="2496" actId="478"/>
          <ac:spMkLst>
            <pc:docMk/>
            <pc:sldMk cId="3695546804" sldId="352"/>
            <ac:spMk id="35" creationId="{D948F7C9-B3AD-442C-93A6-4FB5FA16807F}"/>
          </ac:spMkLst>
        </pc:spChg>
        <pc:spChg chg="add del mod">
          <ac:chgData name="Hang Huyen" userId="4a1e5528caa23cbb" providerId="LiveId" clId="{14598183-6BA8-43CE-B0D3-32B4207ACB22}" dt="2021-05-11T03:35:26.377" v="2498"/>
          <ac:spMkLst>
            <pc:docMk/>
            <pc:sldMk cId="3695546804" sldId="352"/>
            <ac:spMk id="36" creationId="{EAFF9A3C-495D-4942-A100-C343242875A7}"/>
          </ac:spMkLst>
        </pc:spChg>
        <pc:spChg chg="add del mod">
          <ac:chgData name="Hang Huyen" userId="4a1e5528caa23cbb" providerId="LiveId" clId="{14598183-6BA8-43CE-B0D3-32B4207ACB22}" dt="2021-05-11T03:37:49.132" v="2501" actId="478"/>
          <ac:spMkLst>
            <pc:docMk/>
            <pc:sldMk cId="3695546804" sldId="352"/>
            <ac:spMk id="37" creationId="{48198316-9D98-4C15-8625-D80D2329F519}"/>
          </ac:spMkLst>
        </pc:spChg>
        <pc:spChg chg="add del mod">
          <ac:chgData name="Hang Huyen" userId="4a1e5528caa23cbb" providerId="LiveId" clId="{14598183-6BA8-43CE-B0D3-32B4207ACB22}" dt="2021-05-11T03:37:49.132" v="2501" actId="478"/>
          <ac:spMkLst>
            <pc:docMk/>
            <pc:sldMk cId="3695546804" sldId="352"/>
            <ac:spMk id="38" creationId="{42645A39-9A06-486F-8B07-295647B77D76}"/>
          </ac:spMkLst>
        </pc:spChg>
        <pc:spChg chg="add del mod">
          <ac:chgData name="Hang Huyen" userId="4a1e5528caa23cbb" providerId="LiveId" clId="{14598183-6BA8-43CE-B0D3-32B4207ACB22}" dt="2021-05-11T03:35:26.377" v="2498"/>
          <ac:spMkLst>
            <pc:docMk/>
            <pc:sldMk cId="3695546804" sldId="352"/>
            <ac:spMk id="39" creationId="{120B7E99-C131-4317-951A-044E6BFF233B}"/>
          </ac:spMkLst>
        </pc:spChg>
        <pc:spChg chg="add del mod">
          <ac:chgData name="Hang Huyen" userId="4a1e5528caa23cbb" providerId="LiveId" clId="{14598183-6BA8-43CE-B0D3-32B4207ACB22}" dt="2021-05-11T03:37:49.132" v="2501" actId="478"/>
          <ac:spMkLst>
            <pc:docMk/>
            <pc:sldMk cId="3695546804" sldId="352"/>
            <ac:spMk id="40" creationId="{55AA7B60-D88D-4FA1-B975-BDBA610DDC6C}"/>
          </ac:spMkLst>
        </pc:spChg>
        <pc:spChg chg="add del mod">
          <ac:chgData name="Hang Huyen" userId="4a1e5528caa23cbb" providerId="LiveId" clId="{14598183-6BA8-43CE-B0D3-32B4207ACB22}" dt="2021-05-11T03:37:49.132" v="2501" actId="478"/>
          <ac:spMkLst>
            <pc:docMk/>
            <pc:sldMk cId="3695546804" sldId="352"/>
            <ac:spMk id="41" creationId="{5B1D8946-AA47-4BB5-9559-CA67387EFC42}"/>
          </ac:spMkLst>
        </pc:spChg>
        <pc:spChg chg="add del mod">
          <ac:chgData name="Hang Huyen" userId="4a1e5528caa23cbb" providerId="LiveId" clId="{14598183-6BA8-43CE-B0D3-32B4207ACB22}" dt="2021-05-11T03:37:49.132" v="2501" actId="478"/>
          <ac:spMkLst>
            <pc:docMk/>
            <pc:sldMk cId="3695546804" sldId="352"/>
            <ac:spMk id="42" creationId="{FFCBBB85-0DBD-4801-AEFB-D7BA44030635}"/>
          </ac:spMkLst>
        </pc:spChg>
        <pc:spChg chg="add del mod">
          <ac:chgData name="Hang Huyen" userId="4a1e5528caa23cbb" providerId="LiveId" clId="{14598183-6BA8-43CE-B0D3-32B4207ACB22}" dt="2021-05-11T03:37:49.132" v="2501" actId="478"/>
          <ac:spMkLst>
            <pc:docMk/>
            <pc:sldMk cId="3695546804" sldId="352"/>
            <ac:spMk id="43" creationId="{C8BE46FF-13BC-41A8-B032-3DF73368F27E}"/>
          </ac:spMkLst>
        </pc:spChg>
        <pc:spChg chg="add del mod">
          <ac:chgData name="Hang Huyen" userId="4a1e5528caa23cbb" providerId="LiveId" clId="{14598183-6BA8-43CE-B0D3-32B4207ACB22}" dt="2021-05-11T03:37:49.132" v="2501" actId="478"/>
          <ac:spMkLst>
            <pc:docMk/>
            <pc:sldMk cId="3695546804" sldId="352"/>
            <ac:spMk id="44" creationId="{9464A6AA-410A-4F4E-964C-90E8516D3967}"/>
          </ac:spMkLst>
        </pc:spChg>
        <pc:spChg chg="add del mod">
          <ac:chgData name="Hang Huyen" userId="4a1e5528caa23cbb" providerId="LiveId" clId="{14598183-6BA8-43CE-B0D3-32B4207ACB22}" dt="2021-05-11T03:37:49.132" v="2501" actId="478"/>
          <ac:spMkLst>
            <pc:docMk/>
            <pc:sldMk cId="3695546804" sldId="352"/>
            <ac:spMk id="45" creationId="{1BEFCC39-91CE-4097-B921-656C417B8516}"/>
          </ac:spMkLst>
        </pc:spChg>
        <pc:spChg chg="add del mod">
          <ac:chgData name="Hang Huyen" userId="4a1e5528caa23cbb" providerId="LiveId" clId="{14598183-6BA8-43CE-B0D3-32B4207ACB22}" dt="2021-05-11T03:37:49.132" v="2501" actId="478"/>
          <ac:spMkLst>
            <pc:docMk/>
            <pc:sldMk cId="3695546804" sldId="352"/>
            <ac:spMk id="46" creationId="{A77ED715-4526-4D3A-927C-32514499165B}"/>
          </ac:spMkLst>
        </pc:spChg>
        <pc:spChg chg="add del mod">
          <ac:chgData name="Hang Huyen" userId="4a1e5528caa23cbb" providerId="LiveId" clId="{14598183-6BA8-43CE-B0D3-32B4207ACB22}" dt="2021-05-11T03:37:49.132" v="2501" actId="478"/>
          <ac:spMkLst>
            <pc:docMk/>
            <pc:sldMk cId="3695546804" sldId="352"/>
            <ac:spMk id="47" creationId="{90552531-9E06-459A-9161-F2E9467510DC}"/>
          </ac:spMkLst>
        </pc:spChg>
        <pc:spChg chg="add del mod">
          <ac:chgData name="Hang Huyen" userId="4a1e5528caa23cbb" providerId="LiveId" clId="{14598183-6BA8-43CE-B0D3-32B4207ACB22}" dt="2021-05-11T03:37:49.132" v="2501" actId="478"/>
          <ac:spMkLst>
            <pc:docMk/>
            <pc:sldMk cId="3695546804" sldId="352"/>
            <ac:spMk id="48" creationId="{46632725-E88A-4C30-9C10-419AA6886813}"/>
          </ac:spMkLst>
        </pc:spChg>
        <pc:spChg chg="add del mod">
          <ac:chgData name="Hang Huyen" userId="4a1e5528caa23cbb" providerId="LiveId" clId="{14598183-6BA8-43CE-B0D3-32B4207ACB22}" dt="2021-05-11T03:35:26.377" v="2498"/>
          <ac:spMkLst>
            <pc:docMk/>
            <pc:sldMk cId="3695546804" sldId="352"/>
            <ac:spMk id="49" creationId="{4704CDED-EB55-401F-9FCE-648EC4FBFEB6}"/>
          </ac:spMkLst>
        </pc:spChg>
        <pc:spChg chg="add del mod">
          <ac:chgData name="Hang Huyen" userId="4a1e5528caa23cbb" providerId="LiveId" clId="{14598183-6BA8-43CE-B0D3-32B4207ACB22}" dt="2021-05-11T03:37:49.132" v="2501" actId="478"/>
          <ac:spMkLst>
            <pc:docMk/>
            <pc:sldMk cId="3695546804" sldId="352"/>
            <ac:spMk id="50" creationId="{B4B2CE13-7852-4828-BB04-BF62ACBDB13A}"/>
          </ac:spMkLst>
        </pc:spChg>
        <pc:spChg chg="add del mod">
          <ac:chgData name="Hang Huyen" userId="4a1e5528caa23cbb" providerId="LiveId" clId="{14598183-6BA8-43CE-B0D3-32B4207ACB22}" dt="2021-05-11T03:37:49.132" v="2501" actId="478"/>
          <ac:spMkLst>
            <pc:docMk/>
            <pc:sldMk cId="3695546804" sldId="352"/>
            <ac:spMk id="51" creationId="{5A76C73F-9FF5-4312-8C92-94DC93D50BD9}"/>
          </ac:spMkLst>
        </pc:spChg>
        <pc:spChg chg="add del mod">
          <ac:chgData name="Hang Huyen" userId="4a1e5528caa23cbb" providerId="LiveId" clId="{14598183-6BA8-43CE-B0D3-32B4207ACB22}" dt="2021-05-11T03:37:49.132" v="2501" actId="478"/>
          <ac:spMkLst>
            <pc:docMk/>
            <pc:sldMk cId="3695546804" sldId="352"/>
            <ac:spMk id="52" creationId="{7488B62C-B270-4099-99CD-F0DE7DE1FEEF}"/>
          </ac:spMkLst>
        </pc:spChg>
        <pc:spChg chg="mod">
          <ac:chgData name="Hang Huyen" userId="4a1e5528caa23cbb" providerId="LiveId" clId="{14598183-6BA8-43CE-B0D3-32B4207ACB22}" dt="2021-05-11T03:37:07.658" v="2500"/>
          <ac:spMkLst>
            <pc:docMk/>
            <pc:sldMk cId="3695546804" sldId="352"/>
            <ac:spMk id="53" creationId="{22A4F55C-EC93-485D-9AB7-111725F05F5C}"/>
          </ac:spMkLst>
        </pc:spChg>
        <pc:spChg chg="add del mod">
          <ac:chgData name="Hang Huyen" userId="4a1e5528caa23cbb" providerId="LiveId" clId="{14598183-6BA8-43CE-B0D3-32B4207ACB22}" dt="2021-05-11T03:44:20.037" v="2560"/>
          <ac:spMkLst>
            <pc:docMk/>
            <pc:sldMk cId="3695546804" sldId="352"/>
            <ac:spMk id="54" creationId="{67F2B87C-318B-49AF-99E7-42BF7AF5A4FA}"/>
          </ac:spMkLst>
        </pc:spChg>
        <pc:spChg chg="add mod">
          <ac:chgData name="Hang Huyen" userId="4a1e5528caa23cbb" providerId="LiveId" clId="{14598183-6BA8-43CE-B0D3-32B4207ACB22}" dt="2021-05-11T03:43:46.815" v="2557"/>
          <ac:spMkLst>
            <pc:docMk/>
            <pc:sldMk cId="3695546804" sldId="352"/>
            <ac:spMk id="55" creationId="{DF1A4D62-F176-4C17-8A6E-9E8934D1E0E6}"/>
          </ac:spMkLst>
        </pc:spChg>
        <pc:spChg chg="add mod">
          <ac:chgData name="Hang Huyen" userId="4a1e5528caa23cbb" providerId="LiveId" clId="{14598183-6BA8-43CE-B0D3-32B4207ACB22}" dt="2021-05-11T03:43:46.815" v="2557"/>
          <ac:spMkLst>
            <pc:docMk/>
            <pc:sldMk cId="3695546804" sldId="352"/>
            <ac:spMk id="56" creationId="{36A2443B-C2D5-4B70-92B0-6288B030E536}"/>
          </ac:spMkLst>
        </pc:spChg>
        <pc:spChg chg="add del mod">
          <ac:chgData name="Hang Huyen" userId="4a1e5528caa23cbb" providerId="LiveId" clId="{14598183-6BA8-43CE-B0D3-32B4207ACB22}" dt="2021-05-11T03:44:20.037" v="2560"/>
          <ac:spMkLst>
            <pc:docMk/>
            <pc:sldMk cId="3695546804" sldId="352"/>
            <ac:spMk id="57" creationId="{61ACA750-ACE7-40ED-922C-44BB5461CA9E}"/>
          </ac:spMkLst>
        </pc:spChg>
        <pc:spChg chg="add del mod">
          <ac:chgData name="Hang Huyen" userId="4a1e5528caa23cbb" providerId="LiveId" clId="{14598183-6BA8-43CE-B0D3-32B4207ACB22}" dt="2021-05-11T03:44:25.985" v="2561"/>
          <ac:spMkLst>
            <pc:docMk/>
            <pc:sldMk cId="3695546804" sldId="352"/>
            <ac:spMk id="58" creationId="{FD2FD4A3-2456-416C-9E1F-75EFFC54A2FF}"/>
          </ac:spMkLst>
        </pc:spChg>
        <pc:spChg chg="add mod">
          <ac:chgData name="Hang Huyen" userId="4a1e5528caa23cbb" providerId="LiveId" clId="{14598183-6BA8-43CE-B0D3-32B4207ACB22}" dt="2021-05-11T03:43:46.815" v="2557"/>
          <ac:spMkLst>
            <pc:docMk/>
            <pc:sldMk cId="3695546804" sldId="352"/>
            <ac:spMk id="59" creationId="{9688DEC0-47D9-4DF5-A3D1-A8E4631F62B0}"/>
          </ac:spMkLst>
        </pc:spChg>
        <pc:spChg chg="add mod">
          <ac:chgData name="Hang Huyen" userId="4a1e5528caa23cbb" providerId="LiveId" clId="{14598183-6BA8-43CE-B0D3-32B4207ACB22}" dt="2021-05-11T03:43:46.815" v="2557"/>
          <ac:spMkLst>
            <pc:docMk/>
            <pc:sldMk cId="3695546804" sldId="352"/>
            <ac:spMk id="60" creationId="{F4C40131-694B-43A8-801B-723353FA6616}"/>
          </ac:spMkLst>
        </pc:spChg>
        <pc:spChg chg="add mod">
          <ac:chgData name="Hang Huyen" userId="4a1e5528caa23cbb" providerId="LiveId" clId="{14598183-6BA8-43CE-B0D3-32B4207ACB22}" dt="2021-05-11T03:43:46.815" v="2557"/>
          <ac:spMkLst>
            <pc:docMk/>
            <pc:sldMk cId="3695546804" sldId="352"/>
            <ac:spMk id="61" creationId="{810AAC73-5B08-4946-95C9-1790F405AC04}"/>
          </ac:spMkLst>
        </pc:spChg>
        <pc:spChg chg="add del mod">
          <ac:chgData name="Hang Huyen" userId="4a1e5528caa23cbb" providerId="LiveId" clId="{14598183-6BA8-43CE-B0D3-32B4207ACB22}" dt="2021-05-11T03:44:20.037" v="2560"/>
          <ac:spMkLst>
            <pc:docMk/>
            <pc:sldMk cId="3695546804" sldId="352"/>
            <ac:spMk id="62" creationId="{A109D5E7-BC8C-4202-9152-D8D74FCDD666}"/>
          </ac:spMkLst>
        </pc:spChg>
        <pc:spChg chg="add mod">
          <ac:chgData name="Hang Huyen" userId="4a1e5528caa23cbb" providerId="LiveId" clId="{14598183-6BA8-43CE-B0D3-32B4207ACB22}" dt="2021-05-11T03:43:46.815" v="2557"/>
          <ac:spMkLst>
            <pc:docMk/>
            <pc:sldMk cId="3695546804" sldId="352"/>
            <ac:spMk id="63" creationId="{46E70CDA-F653-4A10-AF4E-B500463367C1}"/>
          </ac:spMkLst>
        </pc:spChg>
        <pc:spChg chg="add mod">
          <ac:chgData name="Hang Huyen" userId="4a1e5528caa23cbb" providerId="LiveId" clId="{14598183-6BA8-43CE-B0D3-32B4207ACB22}" dt="2021-05-11T03:43:46.815" v="2557"/>
          <ac:spMkLst>
            <pc:docMk/>
            <pc:sldMk cId="3695546804" sldId="352"/>
            <ac:spMk id="64" creationId="{C7EA6F16-DE54-47C8-818F-D11019079795}"/>
          </ac:spMkLst>
        </pc:spChg>
        <pc:spChg chg="add mod">
          <ac:chgData name="Hang Huyen" userId="4a1e5528caa23cbb" providerId="LiveId" clId="{14598183-6BA8-43CE-B0D3-32B4207ACB22}" dt="2021-05-11T03:43:46.815" v="2557"/>
          <ac:spMkLst>
            <pc:docMk/>
            <pc:sldMk cId="3695546804" sldId="352"/>
            <ac:spMk id="65" creationId="{3E13C1DF-C8E5-487C-B097-7B80672F25B9}"/>
          </ac:spMkLst>
        </pc:spChg>
        <pc:spChg chg="add mod">
          <ac:chgData name="Hang Huyen" userId="4a1e5528caa23cbb" providerId="LiveId" clId="{14598183-6BA8-43CE-B0D3-32B4207ACB22}" dt="2021-05-11T03:43:46.815" v="2557"/>
          <ac:spMkLst>
            <pc:docMk/>
            <pc:sldMk cId="3695546804" sldId="352"/>
            <ac:spMk id="66" creationId="{CBC13511-582E-4562-AEC4-1B21494BE78E}"/>
          </ac:spMkLst>
        </pc:spChg>
        <pc:spChg chg="add mod">
          <ac:chgData name="Hang Huyen" userId="4a1e5528caa23cbb" providerId="LiveId" clId="{14598183-6BA8-43CE-B0D3-32B4207ACB22}" dt="2021-05-11T03:43:46.815" v="2557"/>
          <ac:spMkLst>
            <pc:docMk/>
            <pc:sldMk cId="3695546804" sldId="352"/>
            <ac:spMk id="67" creationId="{97793874-6991-4053-B9A1-A1EA61D005F2}"/>
          </ac:spMkLst>
        </pc:spChg>
        <pc:spChg chg="add mod">
          <ac:chgData name="Hang Huyen" userId="4a1e5528caa23cbb" providerId="LiveId" clId="{14598183-6BA8-43CE-B0D3-32B4207ACB22}" dt="2021-05-11T03:43:46.815" v="2557"/>
          <ac:spMkLst>
            <pc:docMk/>
            <pc:sldMk cId="3695546804" sldId="352"/>
            <ac:spMk id="68" creationId="{045E3F55-CBF2-4FF6-B8EF-8BD02C8E9145}"/>
          </ac:spMkLst>
        </pc:spChg>
        <pc:spChg chg="add del mod">
          <ac:chgData name="Hang Huyen" userId="4a1e5528caa23cbb" providerId="LiveId" clId="{14598183-6BA8-43CE-B0D3-32B4207ACB22}" dt="2021-05-11T03:44:25.985" v="2561"/>
          <ac:spMkLst>
            <pc:docMk/>
            <pc:sldMk cId="3695546804" sldId="352"/>
            <ac:spMk id="69" creationId="{6D55810B-8761-4171-8944-445A9B8E88BB}"/>
          </ac:spMkLst>
        </pc:spChg>
        <pc:spChg chg="del mod">
          <ac:chgData name="Hang Huyen" userId="4a1e5528caa23cbb" providerId="LiveId" clId="{14598183-6BA8-43CE-B0D3-32B4207ACB22}" dt="2021-05-11T03:44:25.985" v="2561"/>
          <ac:spMkLst>
            <pc:docMk/>
            <pc:sldMk cId="3695546804" sldId="352"/>
            <ac:spMk id="70" creationId="{253C1756-5701-4DB3-BA02-F168596A071A}"/>
          </ac:spMkLst>
        </pc:spChg>
        <pc:spChg chg="mod">
          <ac:chgData name="Hang Huyen" userId="4a1e5528caa23cbb" providerId="LiveId" clId="{14598183-6BA8-43CE-B0D3-32B4207ACB22}" dt="2021-05-11T03:44:25.985" v="2561"/>
          <ac:spMkLst>
            <pc:docMk/>
            <pc:sldMk cId="3695546804" sldId="352"/>
            <ac:spMk id="71" creationId="{FEDCD43C-81EF-41B2-B555-EB6725F0F171}"/>
          </ac:spMkLst>
        </pc:spChg>
        <pc:grpChg chg="del mod">
          <ac:chgData name="Hang Huyen" userId="4a1e5528caa23cbb" providerId="LiveId" clId="{14598183-6BA8-43CE-B0D3-32B4207ACB22}" dt="2021-05-11T03:17:17.825" v="2320" actId="478"/>
          <ac:grpSpMkLst>
            <pc:docMk/>
            <pc:sldMk cId="3695546804" sldId="352"/>
            <ac:grpSpMk id="4" creationId="{EF3BAFF7-9E40-4B1F-B1E6-E267265F25FC}"/>
          </ac:grpSpMkLst>
        </pc:grpChg>
      </pc:sldChg>
      <pc:sldChg chg="addSp delSp modSp add del mod">
        <pc:chgData name="Hang Huyen" userId="4a1e5528caa23cbb" providerId="LiveId" clId="{14598183-6BA8-43CE-B0D3-32B4207ACB22}" dt="2021-05-11T04:33:12.683" v="2725" actId="47"/>
        <pc:sldMkLst>
          <pc:docMk/>
          <pc:sldMk cId="434206231" sldId="353"/>
        </pc:sldMkLst>
        <pc:spChg chg="del">
          <ac:chgData name="Hang Huyen" userId="4a1e5528caa23cbb" providerId="LiveId" clId="{14598183-6BA8-43CE-B0D3-32B4207ACB22}" dt="2021-05-11T03:28:30.296" v="2449" actId="478"/>
          <ac:spMkLst>
            <pc:docMk/>
            <pc:sldMk cId="434206231" sldId="353"/>
            <ac:spMk id="2" creationId="{48137A58-E4D5-4020-B594-CBB9DE51E54B}"/>
          </ac:spMkLst>
        </pc:spChg>
        <pc:spChg chg="del">
          <ac:chgData name="Hang Huyen" userId="4a1e5528caa23cbb" providerId="LiveId" clId="{14598183-6BA8-43CE-B0D3-32B4207ACB22}" dt="2021-05-11T03:28:20.709" v="2444" actId="478"/>
          <ac:spMkLst>
            <pc:docMk/>
            <pc:sldMk cId="434206231" sldId="353"/>
            <ac:spMk id="5" creationId="{E3B77E6A-81AF-40E8-82C6-F9083FB4BB79}"/>
          </ac:spMkLst>
        </pc:spChg>
        <pc:spChg chg="del">
          <ac:chgData name="Hang Huyen" userId="4a1e5528caa23cbb" providerId="LiveId" clId="{14598183-6BA8-43CE-B0D3-32B4207ACB22}" dt="2021-05-11T03:28:35.693" v="2450" actId="478"/>
          <ac:spMkLst>
            <pc:docMk/>
            <pc:sldMk cId="434206231" sldId="353"/>
            <ac:spMk id="6" creationId="{6B1D508F-7641-4E9C-A1BF-657DF459803A}"/>
          </ac:spMkLst>
        </pc:spChg>
        <pc:spChg chg="del topLvl">
          <ac:chgData name="Hang Huyen" userId="4a1e5528caa23cbb" providerId="LiveId" clId="{14598183-6BA8-43CE-B0D3-32B4207ACB22}" dt="2021-05-11T03:28:38.880" v="2451" actId="478"/>
          <ac:spMkLst>
            <pc:docMk/>
            <pc:sldMk cId="434206231" sldId="353"/>
            <ac:spMk id="7" creationId="{81274E8E-D2F0-421D-AFC2-7D1A0770CEB4}"/>
          </ac:spMkLst>
        </pc:spChg>
        <pc:spChg chg="del mod topLvl">
          <ac:chgData name="Hang Huyen" userId="4a1e5528caa23cbb" providerId="LiveId" clId="{14598183-6BA8-43CE-B0D3-32B4207ACB22}" dt="2021-05-11T04:13:16.127" v="2659" actId="478"/>
          <ac:spMkLst>
            <pc:docMk/>
            <pc:sldMk cId="434206231" sldId="353"/>
            <ac:spMk id="8" creationId="{316B0E60-D1BB-4088-B615-82021281370D}"/>
          </ac:spMkLst>
        </pc:spChg>
        <pc:spChg chg="add del mod">
          <ac:chgData name="Hang Huyen" userId="4a1e5528caa23cbb" providerId="LiveId" clId="{14598183-6BA8-43CE-B0D3-32B4207ACB22}" dt="2021-05-11T03:28:22.531" v="2446" actId="478"/>
          <ac:spMkLst>
            <pc:docMk/>
            <pc:sldMk cId="434206231" sldId="353"/>
            <ac:spMk id="9" creationId="{E67FF013-E749-433B-9AC9-26C011EFAE64}"/>
          </ac:spMkLst>
        </pc:spChg>
        <pc:spChg chg="add del mod">
          <ac:chgData name="Hang Huyen" userId="4a1e5528caa23cbb" providerId="LiveId" clId="{14598183-6BA8-43CE-B0D3-32B4207ACB22}" dt="2021-05-11T03:38:02.370" v="2504" actId="478"/>
          <ac:spMkLst>
            <pc:docMk/>
            <pc:sldMk cId="434206231" sldId="353"/>
            <ac:spMk id="10" creationId="{95819768-F9AC-4991-B022-E8BE88C5DE4F}"/>
          </ac:spMkLst>
        </pc:spChg>
        <pc:spChg chg="add del mod">
          <ac:chgData name="Hang Huyen" userId="4a1e5528caa23cbb" providerId="LiveId" clId="{14598183-6BA8-43CE-B0D3-32B4207ACB22}" dt="2021-05-11T03:38:02.370" v="2504" actId="478"/>
          <ac:spMkLst>
            <pc:docMk/>
            <pc:sldMk cId="434206231" sldId="353"/>
            <ac:spMk id="11" creationId="{28EAA46C-47C0-4923-9628-BF7C3981A8DD}"/>
          </ac:spMkLst>
        </pc:spChg>
        <pc:spChg chg="add del mod">
          <ac:chgData name="Hang Huyen" userId="4a1e5528caa23cbb" providerId="LiveId" clId="{14598183-6BA8-43CE-B0D3-32B4207ACB22}" dt="2021-05-11T03:38:02.370" v="2504" actId="478"/>
          <ac:spMkLst>
            <pc:docMk/>
            <pc:sldMk cId="434206231" sldId="353"/>
            <ac:spMk id="12" creationId="{A470BA14-84DB-485D-AAE3-C0B5F11DB295}"/>
          </ac:spMkLst>
        </pc:spChg>
        <pc:spChg chg="add del mod">
          <ac:chgData name="Hang Huyen" userId="4a1e5528caa23cbb" providerId="LiveId" clId="{14598183-6BA8-43CE-B0D3-32B4207ACB22}" dt="2021-05-11T03:38:02.370" v="2504" actId="478"/>
          <ac:spMkLst>
            <pc:docMk/>
            <pc:sldMk cId="434206231" sldId="353"/>
            <ac:spMk id="13" creationId="{C25CE0B8-D6AB-40A2-8DCE-4ECA83223165}"/>
          </ac:spMkLst>
        </pc:spChg>
        <pc:spChg chg="add mod">
          <ac:chgData name="Hang Huyen" userId="4a1e5528caa23cbb" providerId="LiveId" clId="{14598183-6BA8-43CE-B0D3-32B4207ACB22}" dt="2021-05-11T04:16:33.480" v="2674" actId="207"/>
          <ac:spMkLst>
            <pc:docMk/>
            <pc:sldMk cId="434206231" sldId="353"/>
            <ac:spMk id="14" creationId="{9C36C643-53AE-4F2B-B406-E29880DEA840}"/>
          </ac:spMkLst>
        </pc:spChg>
        <pc:spChg chg="add mod">
          <ac:chgData name="Hang Huyen" userId="4a1e5528caa23cbb" providerId="LiveId" clId="{14598183-6BA8-43CE-B0D3-32B4207ACB22}" dt="2021-05-11T04:16:42.409" v="2675" actId="207"/>
          <ac:spMkLst>
            <pc:docMk/>
            <pc:sldMk cId="434206231" sldId="353"/>
            <ac:spMk id="15" creationId="{EBD98454-F2D6-4327-939A-E96A918896B1}"/>
          </ac:spMkLst>
        </pc:spChg>
        <pc:spChg chg="add mod">
          <ac:chgData name="Hang Huyen" userId="4a1e5528caa23cbb" providerId="LiveId" clId="{14598183-6BA8-43CE-B0D3-32B4207ACB22}" dt="2021-05-11T04:16:46.259" v="2676" actId="207"/>
          <ac:spMkLst>
            <pc:docMk/>
            <pc:sldMk cId="434206231" sldId="353"/>
            <ac:spMk id="16" creationId="{F73B9A1D-F483-435F-8C3E-4804C84BEBAB}"/>
          </ac:spMkLst>
        </pc:spChg>
        <pc:spChg chg="add mod">
          <ac:chgData name="Hang Huyen" userId="4a1e5528caa23cbb" providerId="LiveId" clId="{14598183-6BA8-43CE-B0D3-32B4207ACB22}" dt="2021-05-11T04:16:50.855" v="2677" actId="207"/>
          <ac:spMkLst>
            <pc:docMk/>
            <pc:sldMk cId="434206231" sldId="353"/>
            <ac:spMk id="17" creationId="{F025921F-2D27-40DA-B563-13C59E23F4A0}"/>
          </ac:spMkLst>
        </pc:spChg>
        <pc:spChg chg="add mod">
          <ac:chgData name="Hang Huyen" userId="4a1e5528caa23cbb" providerId="LiveId" clId="{14598183-6BA8-43CE-B0D3-32B4207ACB22}" dt="2021-05-11T04:15:58.724" v="2671" actId="1076"/>
          <ac:spMkLst>
            <pc:docMk/>
            <pc:sldMk cId="434206231" sldId="353"/>
            <ac:spMk id="18" creationId="{89A00845-6F65-4BE1-B734-DB437B0F0E19}"/>
          </ac:spMkLst>
        </pc:spChg>
        <pc:spChg chg="add mod">
          <ac:chgData name="Hang Huyen" userId="4a1e5528caa23cbb" providerId="LiveId" clId="{14598183-6BA8-43CE-B0D3-32B4207ACB22}" dt="2021-05-11T04:16:10.692" v="2673" actId="1076"/>
          <ac:spMkLst>
            <pc:docMk/>
            <pc:sldMk cId="434206231" sldId="353"/>
            <ac:spMk id="19" creationId="{0E1B5A58-ADD0-4265-8CB4-B87BEC7D3F3D}"/>
          </ac:spMkLst>
        </pc:spChg>
        <pc:spChg chg="add mod">
          <ac:chgData name="Hang Huyen" userId="4a1e5528caa23cbb" providerId="LiveId" clId="{14598183-6BA8-43CE-B0D3-32B4207ACB22}" dt="2021-05-11T04:06:47.684" v="2639" actId="1076"/>
          <ac:spMkLst>
            <pc:docMk/>
            <pc:sldMk cId="434206231" sldId="353"/>
            <ac:spMk id="20" creationId="{11883B5D-38E1-41CA-A0E7-67B343D443CB}"/>
          </ac:spMkLst>
        </pc:spChg>
        <pc:spChg chg="add mod">
          <ac:chgData name="Hang Huyen" userId="4a1e5528caa23cbb" providerId="LiveId" clId="{14598183-6BA8-43CE-B0D3-32B4207ACB22}" dt="2021-05-11T04:07:05.493" v="2643" actId="1076"/>
          <ac:spMkLst>
            <pc:docMk/>
            <pc:sldMk cId="434206231" sldId="353"/>
            <ac:spMk id="21" creationId="{92AFF811-FBA1-44A7-BB01-E4FFFC5199DA}"/>
          </ac:spMkLst>
        </pc:spChg>
        <pc:spChg chg="add mod">
          <ac:chgData name="Hang Huyen" userId="4a1e5528caa23cbb" providerId="LiveId" clId="{14598183-6BA8-43CE-B0D3-32B4207ACB22}" dt="2021-05-11T04:17:15.448" v="2678" actId="571"/>
          <ac:spMkLst>
            <pc:docMk/>
            <pc:sldMk cId="434206231" sldId="353"/>
            <ac:spMk id="26" creationId="{74E9E58E-7ABD-4A0F-8BEE-02D3684B75E2}"/>
          </ac:spMkLst>
        </pc:spChg>
        <pc:spChg chg="add mod">
          <ac:chgData name="Hang Huyen" userId="4a1e5528caa23cbb" providerId="LiveId" clId="{14598183-6BA8-43CE-B0D3-32B4207ACB22}" dt="2021-05-11T04:17:15.448" v="2678" actId="571"/>
          <ac:spMkLst>
            <pc:docMk/>
            <pc:sldMk cId="434206231" sldId="353"/>
            <ac:spMk id="27" creationId="{61BA84BC-6BE3-45B2-B3B7-98C24E943D25}"/>
          </ac:spMkLst>
        </pc:spChg>
        <pc:grpChg chg="del">
          <ac:chgData name="Hang Huyen" userId="4a1e5528caa23cbb" providerId="LiveId" clId="{14598183-6BA8-43CE-B0D3-32B4207ACB22}" dt="2021-05-11T03:28:38.880" v="2451" actId="478"/>
          <ac:grpSpMkLst>
            <pc:docMk/>
            <pc:sldMk cId="434206231" sldId="353"/>
            <ac:grpSpMk id="4" creationId="{EF3BAFF7-9E40-4B1F-B1E6-E267265F25FC}"/>
          </ac:grpSpMkLst>
        </pc:grpChg>
        <pc:picChg chg="add del mod">
          <ac:chgData name="Hang Huyen" userId="4a1e5528caa23cbb" providerId="LiveId" clId="{14598183-6BA8-43CE-B0D3-32B4207ACB22}" dt="2021-05-11T04:14:19.356" v="2664" actId="21"/>
          <ac:picMkLst>
            <pc:docMk/>
            <pc:sldMk cId="434206231" sldId="353"/>
            <ac:picMk id="22" creationId="{E6B08AAC-295C-461A-A181-F8206EDEDA7F}"/>
          </ac:picMkLst>
        </pc:picChg>
        <pc:picChg chg="add del mod">
          <ac:chgData name="Hang Huyen" userId="4a1e5528caa23cbb" providerId="LiveId" clId="{14598183-6BA8-43CE-B0D3-32B4207ACB22}" dt="2021-05-11T04:14:19.356" v="2664" actId="21"/>
          <ac:picMkLst>
            <pc:docMk/>
            <pc:sldMk cId="434206231" sldId="353"/>
            <ac:picMk id="23" creationId="{F92A5392-B9F8-4C39-8C7E-0697ABB89D7F}"/>
          </ac:picMkLst>
        </pc:picChg>
        <pc:picChg chg="add del mod">
          <ac:chgData name="Hang Huyen" userId="4a1e5528caa23cbb" providerId="LiveId" clId="{14598183-6BA8-43CE-B0D3-32B4207ACB22}" dt="2021-05-11T04:14:19.356" v="2664" actId="21"/>
          <ac:picMkLst>
            <pc:docMk/>
            <pc:sldMk cId="434206231" sldId="353"/>
            <ac:picMk id="24" creationId="{AB76E5F3-3E77-4CE0-B15A-079688714F57}"/>
          </ac:picMkLst>
        </pc:picChg>
        <pc:picChg chg="add del mod">
          <ac:chgData name="Hang Huyen" userId="4a1e5528caa23cbb" providerId="LiveId" clId="{14598183-6BA8-43CE-B0D3-32B4207ACB22}" dt="2021-05-11T04:14:19.356" v="2664" actId="21"/>
          <ac:picMkLst>
            <pc:docMk/>
            <pc:sldMk cId="434206231" sldId="353"/>
            <ac:picMk id="25" creationId="{FEBBC53A-A1E5-4C50-89CC-90816985972C}"/>
          </ac:picMkLst>
        </pc:picChg>
        <pc:picChg chg="add del">
          <ac:chgData name="Hang Huyen" userId="4a1e5528caa23cbb" providerId="LiveId" clId="{14598183-6BA8-43CE-B0D3-32B4207ACB22}" dt="2021-05-11T04:17:20.522" v="2680"/>
          <ac:picMkLst>
            <pc:docMk/>
            <pc:sldMk cId="434206231" sldId="353"/>
            <ac:picMk id="28" creationId="{47F6A9D9-A150-475E-9991-018EC4141B96}"/>
          </ac:picMkLst>
        </pc:picChg>
        <pc:picChg chg="add del mod">
          <ac:chgData name="Hang Huyen" userId="4a1e5528caa23cbb" providerId="LiveId" clId="{14598183-6BA8-43CE-B0D3-32B4207ACB22}" dt="2021-05-11T04:20:06.841" v="2691" actId="21"/>
          <ac:picMkLst>
            <pc:docMk/>
            <pc:sldMk cId="434206231" sldId="353"/>
            <ac:picMk id="29" creationId="{46BBB708-D920-4A66-A24A-C2E81388DDC7}"/>
          </ac:picMkLst>
        </pc:picChg>
        <pc:picChg chg="add del mod">
          <ac:chgData name="Hang Huyen" userId="4a1e5528caa23cbb" providerId="LiveId" clId="{14598183-6BA8-43CE-B0D3-32B4207ACB22}" dt="2021-05-11T04:20:06.841" v="2691" actId="21"/>
          <ac:picMkLst>
            <pc:docMk/>
            <pc:sldMk cId="434206231" sldId="353"/>
            <ac:picMk id="30" creationId="{CB44651B-1CEE-441D-901F-F525CD9A4360}"/>
          </ac:picMkLst>
        </pc:picChg>
        <pc:picChg chg="add del mod">
          <ac:chgData name="Hang Huyen" userId="4a1e5528caa23cbb" providerId="LiveId" clId="{14598183-6BA8-43CE-B0D3-32B4207ACB22}" dt="2021-05-11T04:20:06.841" v="2691" actId="21"/>
          <ac:picMkLst>
            <pc:docMk/>
            <pc:sldMk cId="434206231" sldId="353"/>
            <ac:picMk id="31" creationId="{F8754369-D987-4867-B29E-9B978FA429A0}"/>
          </ac:picMkLst>
        </pc:picChg>
        <pc:picChg chg="add del mod">
          <ac:chgData name="Hang Huyen" userId="4a1e5528caa23cbb" providerId="LiveId" clId="{14598183-6BA8-43CE-B0D3-32B4207ACB22}" dt="2021-05-11T04:20:06.841" v="2691" actId="21"/>
          <ac:picMkLst>
            <pc:docMk/>
            <pc:sldMk cId="434206231" sldId="353"/>
            <ac:picMk id="32" creationId="{8FAD80C4-A801-4811-A4FB-9B32BFD5A655}"/>
          </ac:picMkLst>
        </pc:picChg>
      </pc:sldChg>
      <pc:sldChg chg="addSp delSp modSp add del mod">
        <pc:chgData name="Hang Huyen" userId="4a1e5528caa23cbb" providerId="LiveId" clId="{14598183-6BA8-43CE-B0D3-32B4207ACB22}" dt="2021-05-11T03:16:46.143" v="2311" actId="47"/>
        <pc:sldMkLst>
          <pc:docMk/>
          <pc:sldMk cId="4240232679" sldId="353"/>
        </pc:sldMkLst>
        <pc:spChg chg="del">
          <ac:chgData name="Hang Huyen" userId="4a1e5528caa23cbb" providerId="LiveId" clId="{14598183-6BA8-43CE-B0D3-32B4207ACB22}" dt="2021-05-11T03:12:02.560" v="2250" actId="478"/>
          <ac:spMkLst>
            <pc:docMk/>
            <pc:sldMk cId="4240232679" sldId="353"/>
            <ac:spMk id="2" creationId="{01C8E365-BC75-46C1-A413-311BFAF5E256}"/>
          </ac:spMkLst>
        </pc:spChg>
        <pc:spChg chg="del">
          <ac:chgData name="Hang Huyen" userId="4a1e5528caa23cbb" providerId="LiveId" clId="{14598183-6BA8-43CE-B0D3-32B4207ACB22}" dt="2021-05-11T03:12:02.560" v="2250" actId="478"/>
          <ac:spMkLst>
            <pc:docMk/>
            <pc:sldMk cId="4240232679" sldId="353"/>
            <ac:spMk id="10" creationId="{3201F655-FFA6-4228-94F5-DAEB63DB6DB3}"/>
          </ac:spMkLst>
        </pc:spChg>
        <pc:spChg chg="del mod">
          <ac:chgData name="Hang Huyen" userId="4a1e5528caa23cbb" providerId="LiveId" clId="{14598183-6BA8-43CE-B0D3-32B4207ACB22}" dt="2021-05-11T03:12:02.560" v="2250" actId="478"/>
          <ac:spMkLst>
            <pc:docMk/>
            <pc:sldMk cId="4240232679" sldId="353"/>
            <ac:spMk id="14" creationId="{3CBBF799-7E8E-4409-A9AB-6B297DBCA33C}"/>
          </ac:spMkLst>
        </pc:spChg>
        <pc:spChg chg="del mod">
          <ac:chgData name="Hang Huyen" userId="4a1e5528caa23cbb" providerId="LiveId" clId="{14598183-6BA8-43CE-B0D3-32B4207ACB22}" dt="2021-05-11T03:12:02.560" v="2250" actId="478"/>
          <ac:spMkLst>
            <pc:docMk/>
            <pc:sldMk cId="4240232679" sldId="353"/>
            <ac:spMk id="15" creationId="{F260AE00-B18A-4386-BE4D-E0482DA1333C}"/>
          </ac:spMkLst>
        </pc:spChg>
        <pc:spChg chg="add del mod">
          <ac:chgData name="Hang Huyen" userId="4a1e5528caa23cbb" providerId="LiveId" clId="{14598183-6BA8-43CE-B0D3-32B4207ACB22}" dt="2021-05-11T03:11:21.410" v="2238" actId="571"/>
          <ac:spMkLst>
            <pc:docMk/>
            <pc:sldMk cId="4240232679" sldId="353"/>
            <ac:spMk id="16" creationId="{0B8BBD92-B702-4E4B-A7B6-DEA4F80CE75A}"/>
          </ac:spMkLst>
        </pc:spChg>
        <pc:spChg chg="add del mod">
          <ac:chgData name="Hang Huyen" userId="4a1e5528caa23cbb" providerId="LiveId" clId="{14598183-6BA8-43CE-B0D3-32B4207ACB22}" dt="2021-05-11T03:11:21.410" v="2238" actId="571"/>
          <ac:spMkLst>
            <pc:docMk/>
            <pc:sldMk cId="4240232679" sldId="353"/>
            <ac:spMk id="17" creationId="{530D352D-ED38-4684-913B-422928C9F030}"/>
          </ac:spMkLst>
        </pc:spChg>
        <pc:spChg chg="del">
          <ac:chgData name="Hang Huyen" userId="4a1e5528caa23cbb" providerId="LiveId" clId="{14598183-6BA8-43CE-B0D3-32B4207ACB22}" dt="2021-05-11T03:12:02.560" v="2250" actId="478"/>
          <ac:spMkLst>
            <pc:docMk/>
            <pc:sldMk cId="4240232679" sldId="353"/>
            <ac:spMk id="18" creationId="{EB8A8D01-BC02-4416-88A0-CDA347680C1E}"/>
          </ac:spMkLst>
        </pc:spChg>
        <pc:spChg chg="del">
          <ac:chgData name="Hang Huyen" userId="4a1e5528caa23cbb" providerId="LiveId" clId="{14598183-6BA8-43CE-B0D3-32B4207ACB22}" dt="2021-05-11T03:12:02.560" v="2250" actId="478"/>
          <ac:spMkLst>
            <pc:docMk/>
            <pc:sldMk cId="4240232679" sldId="353"/>
            <ac:spMk id="19" creationId="{30C91038-962C-41B2-ACAF-8BAB9D4A0496}"/>
          </ac:spMkLst>
        </pc:spChg>
        <pc:spChg chg="del">
          <ac:chgData name="Hang Huyen" userId="4a1e5528caa23cbb" providerId="LiveId" clId="{14598183-6BA8-43CE-B0D3-32B4207ACB22}" dt="2021-05-11T03:12:02.560" v="2250" actId="478"/>
          <ac:spMkLst>
            <pc:docMk/>
            <pc:sldMk cId="4240232679" sldId="353"/>
            <ac:spMk id="20" creationId="{E7332706-128F-4871-8A71-4C678CBAC410}"/>
          </ac:spMkLst>
        </pc:spChg>
        <pc:spChg chg="del">
          <ac:chgData name="Hang Huyen" userId="4a1e5528caa23cbb" providerId="LiveId" clId="{14598183-6BA8-43CE-B0D3-32B4207ACB22}" dt="2021-05-11T03:12:02.560" v="2250" actId="478"/>
          <ac:spMkLst>
            <pc:docMk/>
            <pc:sldMk cId="4240232679" sldId="353"/>
            <ac:spMk id="21" creationId="{743B91D2-851C-45CC-81DA-9C1904773FDC}"/>
          </ac:spMkLst>
        </pc:spChg>
        <pc:spChg chg="del">
          <ac:chgData name="Hang Huyen" userId="4a1e5528caa23cbb" providerId="LiveId" clId="{14598183-6BA8-43CE-B0D3-32B4207ACB22}" dt="2021-05-11T03:12:02.560" v="2250" actId="478"/>
          <ac:spMkLst>
            <pc:docMk/>
            <pc:sldMk cId="4240232679" sldId="353"/>
            <ac:spMk id="22" creationId="{CF72B721-EFE8-4BF6-89A2-879126A8BB52}"/>
          </ac:spMkLst>
        </pc:spChg>
        <pc:spChg chg="del">
          <ac:chgData name="Hang Huyen" userId="4a1e5528caa23cbb" providerId="LiveId" clId="{14598183-6BA8-43CE-B0D3-32B4207ACB22}" dt="2021-05-11T03:12:02.560" v="2250" actId="478"/>
          <ac:spMkLst>
            <pc:docMk/>
            <pc:sldMk cId="4240232679" sldId="353"/>
            <ac:spMk id="23" creationId="{1406D2DF-524E-4AC6-A82B-F71DA48397C4}"/>
          </ac:spMkLst>
        </pc:spChg>
        <pc:spChg chg="del mod">
          <ac:chgData name="Hang Huyen" userId="4a1e5528caa23cbb" providerId="LiveId" clId="{14598183-6BA8-43CE-B0D3-32B4207ACB22}" dt="2021-05-11T03:12:02.560" v="2250" actId="478"/>
          <ac:spMkLst>
            <pc:docMk/>
            <pc:sldMk cId="4240232679" sldId="353"/>
            <ac:spMk id="24" creationId="{B8F56548-517B-43B9-8658-24FBC6246F57}"/>
          </ac:spMkLst>
        </pc:spChg>
        <pc:spChg chg="del">
          <ac:chgData name="Hang Huyen" userId="4a1e5528caa23cbb" providerId="LiveId" clId="{14598183-6BA8-43CE-B0D3-32B4207ACB22}" dt="2021-05-11T03:12:02.560" v="2250" actId="478"/>
          <ac:spMkLst>
            <pc:docMk/>
            <pc:sldMk cId="4240232679" sldId="353"/>
            <ac:spMk id="25" creationId="{692FB79A-9F5D-4E1E-A8F6-E60D68F01CF0}"/>
          </ac:spMkLst>
        </pc:spChg>
        <pc:spChg chg="mod">
          <ac:chgData name="Hang Huyen" userId="4a1e5528caa23cbb" providerId="LiveId" clId="{14598183-6BA8-43CE-B0D3-32B4207ACB22}" dt="2021-05-11T03:11:21.007" v="2237"/>
          <ac:spMkLst>
            <pc:docMk/>
            <pc:sldMk cId="4240232679" sldId="353"/>
            <ac:spMk id="26" creationId="{4E5C4BF3-6BA8-4037-A9BD-58AAA8EB976B}"/>
          </ac:spMkLst>
        </pc:spChg>
        <pc:spChg chg="add mod">
          <ac:chgData name="Hang Huyen" userId="4a1e5528caa23cbb" providerId="LiveId" clId="{14598183-6BA8-43CE-B0D3-32B4207ACB22}" dt="2021-05-11T03:12:03.434" v="2251"/>
          <ac:spMkLst>
            <pc:docMk/>
            <pc:sldMk cId="4240232679" sldId="353"/>
            <ac:spMk id="27" creationId="{F57F32DF-14A2-42FE-9584-B7CA3D3345ED}"/>
          </ac:spMkLst>
        </pc:spChg>
        <pc:spChg chg="add mod">
          <ac:chgData name="Hang Huyen" userId="4a1e5528caa23cbb" providerId="LiveId" clId="{14598183-6BA8-43CE-B0D3-32B4207ACB22}" dt="2021-05-11T03:12:03.434" v="2251"/>
          <ac:spMkLst>
            <pc:docMk/>
            <pc:sldMk cId="4240232679" sldId="353"/>
            <ac:spMk id="28" creationId="{F2969472-EBC7-44CF-8615-B1FF3896E6AD}"/>
          </ac:spMkLst>
        </pc:spChg>
        <pc:spChg chg="add mod">
          <ac:chgData name="Hang Huyen" userId="4a1e5528caa23cbb" providerId="LiveId" clId="{14598183-6BA8-43CE-B0D3-32B4207ACB22}" dt="2021-05-11T03:12:03.434" v="2251"/>
          <ac:spMkLst>
            <pc:docMk/>
            <pc:sldMk cId="4240232679" sldId="353"/>
            <ac:spMk id="29" creationId="{6A42CCC4-FD65-435F-A649-4B7E646BD033}"/>
          </ac:spMkLst>
        </pc:spChg>
        <pc:spChg chg="add mod">
          <ac:chgData name="Hang Huyen" userId="4a1e5528caa23cbb" providerId="LiveId" clId="{14598183-6BA8-43CE-B0D3-32B4207ACB22}" dt="2021-05-11T03:12:03.434" v="2251"/>
          <ac:spMkLst>
            <pc:docMk/>
            <pc:sldMk cId="4240232679" sldId="353"/>
            <ac:spMk id="30" creationId="{16BEDD32-98DB-49F3-8F61-6C43E2C138E3}"/>
          </ac:spMkLst>
        </pc:spChg>
        <pc:spChg chg="add mod">
          <ac:chgData name="Hang Huyen" userId="4a1e5528caa23cbb" providerId="LiveId" clId="{14598183-6BA8-43CE-B0D3-32B4207ACB22}" dt="2021-05-11T03:12:03.434" v="2251"/>
          <ac:spMkLst>
            <pc:docMk/>
            <pc:sldMk cId="4240232679" sldId="353"/>
            <ac:spMk id="31" creationId="{B22D6EB3-FBC3-4732-BC41-BBA8EC0D0119}"/>
          </ac:spMkLst>
        </pc:spChg>
        <pc:spChg chg="add mod">
          <ac:chgData name="Hang Huyen" userId="4a1e5528caa23cbb" providerId="LiveId" clId="{14598183-6BA8-43CE-B0D3-32B4207ACB22}" dt="2021-05-11T03:12:03.434" v="2251"/>
          <ac:spMkLst>
            <pc:docMk/>
            <pc:sldMk cId="4240232679" sldId="353"/>
            <ac:spMk id="32" creationId="{F6BF7173-6909-4A2B-8E34-828658EDB9EA}"/>
          </ac:spMkLst>
        </pc:spChg>
        <pc:spChg chg="add mod">
          <ac:chgData name="Hang Huyen" userId="4a1e5528caa23cbb" providerId="LiveId" clId="{14598183-6BA8-43CE-B0D3-32B4207ACB22}" dt="2021-05-11T03:12:03.434" v="2251"/>
          <ac:spMkLst>
            <pc:docMk/>
            <pc:sldMk cId="4240232679" sldId="353"/>
            <ac:spMk id="33" creationId="{1E3FEB6F-5EE7-4C57-B150-7908F4B3A6C1}"/>
          </ac:spMkLst>
        </pc:spChg>
        <pc:spChg chg="add mod">
          <ac:chgData name="Hang Huyen" userId="4a1e5528caa23cbb" providerId="LiveId" clId="{14598183-6BA8-43CE-B0D3-32B4207ACB22}" dt="2021-05-11T03:12:03.434" v="2251"/>
          <ac:spMkLst>
            <pc:docMk/>
            <pc:sldMk cId="4240232679" sldId="353"/>
            <ac:spMk id="34" creationId="{26656090-94B4-4A08-8D33-4D469720D6C5}"/>
          </ac:spMkLst>
        </pc:spChg>
        <pc:spChg chg="add mod">
          <ac:chgData name="Hang Huyen" userId="4a1e5528caa23cbb" providerId="LiveId" clId="{14598183-6BA8-43CE-B0D3-32B4207ACB22}" dt="2021-05-11T03:12:03.434" v="2251"/>
          <ac:spMkLst>
            <pc:docMk/>
            <pc:sldMk cId="4240232679" sldId="353"/>
            <ac:spMk id="35" creationId="{17B89FD7-F3A0-4204-B775-9B99AE3E5286}"/>
          </ac:spMkLst>
        </pc:spChg>
        <pc:spChg chg="add mod">
          <ac:chgData name="Hang Huyen" userId="4a1e5528caa23cbb" providerId="LiveId" clId="{14598183-6BA8-43CE-B0D3-32B4207ACB22}" dt="2021-05-11T03:12:03.434" v="2251"/>
          <ac:spMkLst>
            <pc:docMk/>
            <pc:sldMk cId="4240232679" sldId="353"/>
            <ac:spMk id="36" creationId="{BF46452D-18EC-405B-82A5-6E8EFFF1D985}"/>
          </ac:spMkLst>
        </pc:spChg>
        <pc:spChg chg="add mod">
          <ac:chgData name="Hang Huyen" userId="4a1e5528caa23cbb" providerId="LiveId" clId="{14598183-6BA8-43CE-B0D3-32B4207ACB22}" dt="2021-05-11T03:12:03.434" v="2251"/>
          <ac:spMkLst>
            <pc:docMk/>
            <pc:sldMk cId="4240232679" sldId="353"/>
            <ac:spMk id="37" creationId="{26C761ED-88EB-4954-A92F-583916D1C43E}"/>
          </ac:spMkLst>
        </pc:spChg>
        <pc:spChg chg="add mod">
          <ac:chgData name="Hang Huyen" userId="4a1e5528caa23cbb" providerId="LiveId" clId="{14598183-6BA8-43CE-B0D3-32B4207ACB22}" dt="2021-05-11T03:12:03.434" v="2251"/>
          <ac:spMkLst>
            <pc:docMk/>
            <pc:sldMk cId="4240232679" sldId="353"/>
            <ac:spMk id="38" creationId="{2E59FD92-BB27-454A-93FA-5BDDFECAB98B}"/>
          </ac:spMkLst>
        </pc:spChg>
      </pc:sldChg>
      <pc:sldChg chg="addSp delSp modSp add del mod">
        <pc:chgData name="Hang Huyen" userId="4a1e5528caa23cbb" providerId="LiveId" clId="{14598183-6BA8-43CE-B0D3-32B4207ACB22}" dt="2021-05-11T03:16:48.301" v="2312" actId="47"/>
        <pc:sldMkLst>
          <pc:docMk/>
          <pc:sldMk cId="1812070851" sldId="354"/>
        </pc:sldMkLst>
        <pc:spChg chg="del">
          <ac:chgData name="Hang Huyen" userId="4a1e5528caa23cbb" providerId="LiveId" clId="{14598183-6BA8-43CE-B0D3-32B4207ACB22}" dt="2021-05-11T03:12:08.323" v="2252" actId="478"/>
          <ac:spMkLst>
            <pc:docMk/>
            <pc:sldMk cId="1812070851" sldId="354"/>
            <ac:spMk id="2" creationId="{01C8E365-BC75-46C1-A413-311BFAF5E256}"/>
          </ac:spMkLst>
        </pc:spChg>
        <pc:spChg chg="del">
          <ac:chgData name="Hang Huyen" userId="4a1e5528caa23cbb" providerId="LiveId" clId="{14598183-6BA8-43CE-B0D3-32B4207ACB22}" dt="2021-05-11T03:12:08.323" v="2252" actId="478"/>
          <ac:spMkLst>
            <pc:docMk/>
            <pc:sldMk cId="1812070851" sldId="354"/>
            <ac:spMk id="10" creationId="{3201F655-FFA6-4228-94F5-DAEB63DB6DB3}"/>
          </ac:spMkLst>
        </pc:spChg>
        <pc:spChg chg="del">
          <ac:chgData name="Hang Huyen" userId="4a1e5528caa23cbb" providerId="LiveId" clId="{14598183-6BA8-43CE-B0D3-32B4207ACB22}" dt="2021-05-11T03:12:11.583" v="2253" actId="478"/>
          <ac:spMkLst>
            <pc:docMk/>
            <pc:sldMk cId="1812070851" sldId="354"/>
            <ac:spMk id="14" creationId="{3CBBF799-7E8E-4409-A9AB-6B297DBCA33C}"/>
          </ac:spMkLst>
        </pc:spChg>
        <pc:spChg chg="del">
          <ac:chgData name="Hang Huyen" userId="4a1e5528caa23cbb" providerId="LiveId" clId="{14598183-6BA8-43CE-B0D3-32B4207ACB22}" dt="2021-05-11T03:12:11.583" v="2253" actId="478"/>
          <ac:spMkLst>
            <pc:docMk/>
            <pc:sldMk cId="1812070851" sldId="354"/>
            <ac:spMk id="15" creationId="{F260AE00-B18A-4386-BE4D-E0482DA1333C}"/>
          </ac:spMkLst>
        </pc:spChg>
        <pc:spChg chg="add del mod">
          <ac:chgData name="Hang Huyen" userId="4a1e5528caa23cbb" providerId="LiveId" clId="{14598183-6BA8-43CE-B0D3-32B4207ACB22}" dt="2021-05-11T03:12:08.323" v="2252" actId="478"/>
          <ac:spMkLst>
            <pc:docMk/>
            <pc:sldMk cId="1812070851" sldId="354"/>
            <ac:spMk id="16" creationId="{E13F3DC1-821C-4815-B43D-74E9EA864A5D}"/>
          </ac:spMkLst>
        </pc:spChg>
        <pc:spChg chg="add del mod">
          <ac:chgData name="Hang Huyen" userId="4a1e5528caa23cbb" providerId="LiveId" clId="{14598183-6BA8-43CE-B0D3-32B4207ACB22}" dt="2021-05-11T03:12:08.323" v="2252" actId="478"/>
          <ac:spMkLst>
            <pc:docMk/>
            <pc:sldMk cId="1812070851" sldId="354"/>
            <ac:spMk id="17" creationId="{D2E83A2E-522E-4FD5-8254-363A2AF1B315}"/>
          </ac:spMkLst>
        </pc:spChg>
        <pc:spChg chg="del">
          <ac:chgData name="Hang Huyen" userId="4a1e5528caa23cbb" providerId="LiveId" clId="{14598183-6BA8-43CE-B0D3-32B4207ACB22}" dt="2021-05-11T03:12:08.323" v="2252" actId="478"/>
          <ac:spMkLst>
            <pc:docMk/>
            <pc:sldMk cId="1812070851" sldId="354"/>
            <ac:spMk id="18" creationId="{EB8A8D01-BC02-4416-88A0-CDA347680C1E}"/>
          </ac:spMkLst>
        </pc:spChg>
        <pc:spChg chg="del">
          <ac:chgData name="Hang Huyen" userId="4a1e5528caa23cbb" providerId="LiveId" clId="{14598183-6BA8-43CE-B0D3-32B4207ACB22}" dt="2021-05-11T03:12:08.323" v="2252" actId="478"/>
          <ac:spMkLst>
            <pc:docMk/>
            <pc:sldMk cId="1812070851" sldId="354"/>
            <ac:spMk id="19" creationId="{30C91038-962C-41B2-ACAF-8BAB9D4A0496}"/>
          </ac:spMkLst>
        </pc:spChg>
        <pc:spChg chg="del">
          <ac:chgData name="Hang Huyen" userId="4a1e5528caa23cbb" providerId="LiveId" clId="{14598183-6BA8-43CE-B0D3-32B4207ACB22}" dt="2021-05-11T03:12:08.323" v="2252" actId="478"/>
          <ac:spMkLst>
            <pc:docMk/>
            <pc:sldMk cId="1812070851" sldId="354"/>
            <ac:spMk id="20" creationId="{E7332706-128F-4871-8A71-4C678CBAC410}"/>
          </ac:spMkLst>
        </pc:spChg>
        <pc:spChg chg="del">
          <ac:chgData name="Hang Huyen" userId="4a1e5528caa23cbb" providerId="LiveId" clId="{14598183-6BA8-43CE-B0D3-32B4207ACB22}" dt="2021-05-11T03:12:08.323" v="2252" actId="478"/>
          <ac:spMkLst>
            <pc:docMk/>
            <pc:sldMk cId="1812070851" sldId="354"/>
            <ac:spMk id="21" creationId="{743B91D2-851C-45CC-81DA-9C1904773FDC}"/>
          </ac:spMkLst>
        </pc:spChg>
        <pc:spChg chg="del">
          <ac:chgData name="Hang Huyen" userId="4a1e5528caa23cbb" providerId="LiveId" clId="{14598183-6BA8-43CE-B0D3-32B4207ACB22}" dt="2021-05-11T03:12:13.473" v="2254" actId="478"/>
          <ac:spMkLst>
            <pc:docMk/>
            <pc:sldMk cId="1812070851" sldId="354"/>
            <ac:spMk id="22" creationId="{CF72B721-EFE8-4BF6-89A2-879126A8BB52}"/>
          </ac:spMkLst>
        </pc:spChg>
        <pc:spChg chg="del">
          <ac:chgData name="Hang Huyen" userId="4a1e5528caa23cbb" providerId="LiveId" clId="{14598183-6BA8-43CE-B0D3-32B4207ACB22}" dt="2021-05-11T03:12:08.323" v="2252" actId="478"/>
          <ac:spMkLst>
            <pc:docMk/>
            <pc:sldMk cId="1812070851" sldId="354"/>
            <ac:spMk id="23" creationId="{1406D2DF-524E-4AC6-A82B-F71DA48397C4}"/>
          </ac:spMkLst>
        </pc:spChg>
        <pc:spChg chg="del">
          <ac:chgData name="Hang Huyen" userId="4a1e5528caa23cbb" providerId="LiveId" clId="{14598183-6BA8-43CE-B0D3-32B4207ACB22}" dt="2021-05-11T03:12:08.323" v="2252" actId="478"/>
          <ac:spMkLst>
            <pc:docMk/>
            <pc:sldMk cId="1812070851" sldId="354"/>
            <ac:spMk id="24" creationId="{B8F56548-517B-43B9-8658-24FBC6246F57}"/>
          </ac:spMkLst>
        </pc:spChg>
        <pc:spChg chg="del">
          <ac:chgData name="Hang Huyen" userId="4a1e5528caa23cbb" providerId="LiveId" clId="{14598183-6BA8-43CE-B0D3-32B4207ACB22}" dt="2021-05-11T03:12:08.323" v="2252" actId="478"/>
          <ac:spMkLst>
            <pc:docMk/>
            <pc:sldMk cId="1812070851" sldId="354"/>
            <ac:spMk id="25" creationId="{692FB79A-9F5D-4E1E-A8F6-E60D68F01CF0}"/>
          </ac:spMkLst>
        </pc:spChg>
        <pc:spChg chg="add del mod">
          <ac:chgData name="Hang Huyen" userId="4a1e5528caa23cbb" providerId="LiveId" clId="{14598183-6BA8-43CE-B0D3-32B4207ACB22}" dt="2021-05-11T03:12:08.323" v="2252" actId="478"/>
          <ac:spMkLst>
            <pc:docMk/>
            <pc:sldMk cId="1812070851" sldId="354"/>
            <ac:spMk id="26" creationId="{51781EC3-7F2E-4D05-8662-DB17008A9262}"/>
          </ac:spMkLst>
        </pc:spChg>
        <pc:spChg chg="add del mod">
          <ac:chgData name="Hang Huyen" userId="4a1e5528caa23cbb" providerId="LiveId" clId="{14598183-6BA8-43CE-B0D3-32B4207ACB22}" dt="2021-05-11T03:04:39.607" v="2170"/>
          <ac:spMkLst>
            <pc:docMk/>
            <pc:sldMk cId="1812070851" sldId="354"/>
            <ac:spMk id="27" creationId="{80EB8467-7DEE-42D1-BA3B-6361DBBBD4B7}"/>
          </ac:spMkLst>
        </pc:spChg>
        <pc:spChg chg="add del mod">
          <ac:chgData name="Hang Huyen" userId="4a1e5528caa23cbb" providerId="LiveId" clId="{14598183-6BA8-43CE-B0D3-32B4207ACB22}" dt="2021-05-11T03:04:39.607" v="2170"/>
          <ac:spMkLst>
            <pc:docMk/>
            <pc:sldMk cId="1812070851" sldId="354"/>
            <ac:spMk id="28" creationId="{746B52A2-C9F1-4081-A78B-31FB9725D5C1}"/>
          </ac:spMkLst>
        </pc:spChg>
        <pc:spChg chg="add del mod">
          <ac:chgData name="Hang Huyen" userId="4a1e5528caa23cbb" providerId="LiveId" clId="{14598183-6BA8-43CE-B0D3-32B4207ACB22}" dt="2021-05-11T03:12:08.323" v="2252" actId="478"/>
          <ac:spMkLst>
            <pc:docMk/>
            <pc:sldMk cId="1812070851" sldId="354"/>
            <ac:spMk id="29" creationId="{577E16E7-CF2A-4AAE-B339-80D1996EB504}"/>
          </ac:spMkLst>
        </pc:spChg>
        <pc:spChg chg="del mod">
          <ac:chgData name="Hang Huyen" userId="4a1e5528caa23cbb" providerId="LiveId" clId="{14598183-6BA8-43CE-B0D3-32B4207ACB22}" dt="2021-05-11T03:12:08.323" v="2252" actId="478"/>
          <ac:spMkLst>
            <pc:docMk/>
            <pc:sldMk cId="1812070851" sldId="354"/>
            <ac:spMk id="30" creationId="{A7789148-3D56-4970-8AA7-7D12DE534661}"/>
          </ac:spMkLst>
        </pc:spChg>
        <pc:spChg chg="add del mod">
          <ac:chgData name="Hang Huyen" userId="4a1e5528caa23cbb" providerId="LiveId" clId="{14598183-6BA8-43CE-B0D3-32B4207ACB22}" dt="2021-05-11T03:05:24.270" v="2172"/>
          <ac:spMkLst>
            <pc:docMk/>
            <pc:sldMk cId="1812070851" sldId="354"/>
            <ac:spMk id="31" creationId="{91CA4479-C8B8-4C19-8D79-239F73BC090F}"/>
          </ac:spMkLst>
        </pc:spChg>
        <pc:spChg chg="add del mod">
          <ac:chgData name="Hang Huyen" userId="4a1e5528caa23cbb" providerId="LiveId" clId="{14598183-6BA8-43CE-B0D3-32B4207ACB22}" dt="2021-05-11T03:05:24.270" v="2172"/>
          <ac:spMkLst>
            <pc:docMk/>
            <pc:sldMk cId="1812070851" sldId="354"/>
            <ac:spMk id="32" creationId="{86247DD7-EC26-46BC-ABAD-AC06D2341D78}"/>
          </ac:spMkLst>
        </pc:spChg>
        <pc:spChg chg="del mod">
          <ac:chgData name="Hang Huyen" userId="4a1e5528caa23cbb" providerId="LiveId" clId="{14598183-6BA8-43CE-B0D3-32B4207ACB22}" dt="2021-05-11T03:12:08.323" v="2252" actId="478"/>
          <ac:spMkLst>
            <pc:docMk/>
            <pc:sldMk cId="1812070851" sldId="354"/>
            <ac:spMk id="33" creationId="{75E74389-06ED-4CB6-BB4C-E666A524F3FF}"/>
          </ac:spMkLst>
        </pc:spChg>
        <pc:spChg chg="add del mod">
          <ac:chgData name="Hang Huyen" userId="4a1e5528caa23cbb" providerId="LiveId" clId="{14598183-6BA8-43CE-B0D3-32B4207ACB22}" dt="2021-05-11T03:12:08.323" v="2252" actId="478"/>
          <ac:spMkLst>
            <pc:docMk/>
            <pc:sldMk cId="1812070851" sldId="354"/>
            <ac:spMk id="34" creationId="{3613DE30-4EE6-4480-9EB6-5C5065368948}"/>
          </ac:spMkLst>
        </pc:spChg>
        <pc:spChg chg="add del mod">
          <ac:chgData name="Hang Huyen" userId="4a1e5528caa23cbb" providerId="LiveId" clId="{14598183-6BA8-43CE-B0D3-32B4207ACB22}" dt="2021-05-11T03:12:08.323" v="2252" actId="478"/>
          <ac:spMkLst>
            <pc:docMk/>
            <pc:sldMk cId="1812070851" sldId="354"/>
            <ac:spMk id="35" creationId="{D7B07417-7646-42CA-B9B9-29F53F5B52AD}"/>
          </ac:spMkLst>
        </pc:spChg>
        <pc:spChg chg="add del mod">
          <ac:chgData name="Hang Huyen" userId="4a1e5528caa23cbb" providerId="LiveId" clId="{14598183-6BA8-43CE-B0D3-32B4207ACB22}" dt="2021-05-11T03:06:19.883" v="2177"/>
          <ac:spMkLst>
            <pc:docMk/>
            <pc:sldMk cId="1812070851" sldId="354"/>
            <ac:spMk id="36" creationId="{80606527-9C9F-4B82-A269-38EABF25A0A1}"/>
          </ac:spMkLst>
        </pc:spChg>
        <pc:spChg chg="add del mod">
          <ac:chgData name="Hang Huyen" userId="4a1e5528caa23cbb" providerId="LiveId" clId="{14598183-6BA8-43CE-B0D3-32B4207ACB22}" dt="2021-05-11T03:06:19.883" v="2177"/>
          <ac:spMkLst>
            <pc:docMk/>
            <pc:sldMk cId="1812070851" sldId="354"/>
            <ac:spMk id="37" creationId="{38E13802-AC72-49A4-839C-DD86266F3625}"/>
          </ac:spMkLst>
        </pc:spChg>
        <pc:spChg chg="del mod">
          <ac:chgData name="Hang Huyen" userId="4a1e5528caa23cbb" providerId="LiveId" clId="{14598183-6BA8-43CE-B0D3-32B4207ACB22}" dt="2021-05-11T03:12:08.323" v="2252" actId="478"/>
          <ac:spMkLst>
            <pc:docMk/>
            <pc:sldMk cId="1812070851" sldId="354"/>
            <ac:spMk id="38" creationId="{CE1B8389-FE8F-47ED-9B62-50C7C19CEF5A}"/>
          </ac:spMkLst>
        </pc:spChg>
        <pc:spChg chg="add del mod">
          <ac:chgData name="Hang Huyen" userId="4a1e5528caa23cbb" providerId="LiveId" clId="{14598183-6BA8-43CE-B0D3-32B4207ACB22}" dt="2021-05-11T03:07:58.938" v="2179"/>
          <ac:spMkLst>
            <pc:docMk/>
            <pc:sldMk cId="1812070851" sldId="354"/>
            <ac:spMk id="39" creationId="{24414712-C827-4735-9BA0-E27831A714A7}"/>
          </ac:spMkLst>
        </pc:spChg>
        <pc:spChg chg="add del mod">
          <ac:chgData name="Hang Huyen" userId="4a1e5528caa23cbb" providerId="LiveId" clId="{14598183-6BA8-43CE-B0D3-32B4207ACB22}" dt="2021-05-11T03:07:58.938" v="2179"/>
          <ac:spMkLst>
            <pc:docMk/>
            <pc:sldMk cId="1812070851" sldId="354"/>
            <ac:spMk id="40" creationId="{5BB53580-2223-4C3B-8A07-6FDCA93602E3}"/>
          </ac:spMkLst>
        </pc:spChg>
        <pc:spChg chg="del mod">
          <ac:chgData name="Hang Huyen" userId="4a1e5528caa23cbb" providerId="LiveId" clId="{14598183-6BA8-43CE-B0D3-32B4207ACB22}" dt="2021-05-11T03:12:08.323" v="2252" actId="478"/>
          <ac:spMkLst>
            <pc:docMk/>
            <pc:sldMk cId="1812070851" sldId="354"/>
            <ac:spMk id="41" creationId="{03B9DEE3-2D4B-4A5C-B86F-67270F7E3029}"/>
          </ac:spMkLst>
        </pc:spChg>
        <pc:spChg chg="add mod">
          <ac:chgData name="Hang Huyen" userId="4a1e5528caa23cbb" providerId="LiveId" clId="{14598183-6BA8-43CE-B0D3-32B4207ACB22}" dt="2021-05-11T03:12:14.953" v="2255"/>
          <ac:spMkLst>
            <pc:docMk/>
            <pc:sldMk cId="1812070851" sldId="354"/>
            <ac:spMk id="42" creationId="{C7003FD4-1E89-4147-AE1C-E0354958DB12}"/>
          </ac:spMkLst>
        </pc:spChg>
        <pc:spChg chg="add mod">
          <ac:chgData name="Hang Huyen" userId="4a1e5528caa23cbb" providerId="LiveId" clId="{14598183-6BA8-43CE-B0D3-32B4207ACB22}" dt="2021-05-11T03:12:14.953" v="2255"/>
          <ac:spMkLst>
            <pc:docMk/>
            <pc:sldMk cId="1812070851" sldId="354"/>
            <ac:spMk id="43" creationId="{B4FA8847-AC5D-4C01-8040-09AB13EB2075}"/>
          </ac:spMkLst>
        </pc:spChg>
        <pc:spChg chg="add mod">
          <ac:chgData name="Hang Huyen" userId="4a1e5528caa23cbb" providerId="LiveId" clId="{14598183-6BA8-43CE-B0D3-32B4207ACB22}" dt="2021-05-11T03:12:14.953" v="2255"/>
          <ac:spMkLst>
            <pc:docMk/>
            <pc:sldMk cId="1812070851" sldId="354"/>
            <ac:spMk id="44" creationId="{E378DFF7-14BE-43F4-903A-56133DE9FF50}"/>
          </ac:spMkLst>
        </pc:spChg>
        <pc:spChg chg="add mod">
          <ac:chgData name="Hang Huyen" userId="4a1e5528caa23cbb" providerId="LiveId" clId="{14598183-6BA8-43CE-B0D3-32B4207ACB22}" dt="2021-05-11T03:12:14.953" v="2255"/>
          <ac:spMkLst>
            <pc:docMk/>
            <pc:sldMk cId="1812070851" sldId="354"/>
            <ac:spMk id="45" creationId="{D695E8FE-B315-4157-BB16-5E34A432910B}"/>
          </ac:spMkLst>
        </pc:spChg>
        <pc:spChg chg="add mod">
          <ac:chgData name="Hang Huyen" userId="4a1e5528caa23cbb" providerId="LiveId" clId="{14598183-6BA8-43CE-B0D3-32B4207ACB22}" dt="2021-05-11T03:12:14.953" v="2255"/>
          <ac:spMkLst>
            <pc:docMk/>
            <pc:sldMk cId="1812070851" sldId="354"/>
            <ac:spMk id="46" creationId="{74532F56-C7AB-41AC-935E-0DC07B58C1DB}"/>
          </ac:spMkLst>
        </pc:spChg>
        <pc:spChg chg="add mod">
          <ac:chgData name="Hang Huyen" userId="4a1e5528caa23cbb" providerId="LiveId" clId="{14598183-6BA8-43CE-B0D3-32B4207ACB22}" dt="2021-05-11T03:12:14.953" v="2255"/>
          <ac:spMkLst>
            <pc:docMk/>
            <pc:sldMk cId="1812070851" sldId="354"/>
            <ac:spMk id="47" creationId="{CEBE2D1E-86AB-4F77-B0BF-02CEE66CB5C4}"/>
          </ac:spMkLst>
        </pc:spChg>
        <pc:spChg chg="add mod">
          <ac:chgData name="Hang Huyen" userId="4a1e5528caa23cbb" providerId="LiveId" clId="{14598183-6BA8-43CE-B0D3-32B4207ACB22}" dt="2021-05-11T03:12:14.953" v="2255"/>
          <ac:spMkLst>
            <pc:docMk/>
            <pc:sldMk cId="1812070851" sldId="354"/>
            <ac:spMk id="48" creationId="{64DC333E-1A26-43E2-AD76-4B30DFE8C46A}"/>
          </ac:spMkLst>
        </pc:spChg>
        <pc:spChg chg="add mod">
          <ac:chgData name="Hang Huyen" userId="4a1e5528caa23cbb" providerId="LiveId" clId="{14598183-6BA8-43CE-B0D3-32B4207ACB22}" dt="2021-05-11T03:12:14.953" v="2255"/>
          <ac:spMkLst>
            <pc:docMk/>
            <pc:sldMk cId="1812070851" sldId="354"/>
            <ac:spMk id="49" creationId="{A4BCE96A-81C0-4377-AE50-8355250C0BD4}"/>
          </ac:spMkLst>
        </pc:spChg>
        <pc:spChg chg="add mod">
          <ac:chgData name="Hang Huyen" userId="4a1e5528caa23cbb" providerId="LiveId" clId="{14598183-6BA8-43CE-B0D3-32B4207ACB22}" dt="2021-05-11T03:12:14.953" v="2255"/>
          <ac:spMkLst>
            <pc:docMk/>
            <pc:sldMk cId="1812070851" sldId="354"/>
            <ac:spMk id="50" creationId="{D7CA8F2D-4F95-42E3-A489-8F7912E21AC1}"/>
          </ac:spMkLst>
        </pc:spChg>
        <pc:spChg chg="add mod">
          <ac:chgData name="Hang Huyen" userId="4a1e5528caa23cbb" providerId="LiveId" clId="{14598183-6BA8-43CE-B0D3-32B4207ACB22}" dt="2021-05-11T03:12:14.953" v="2255"/>
          <ac:spMkLst>
            <pc:docMk/>
            <pc:sldMk cId="1812070851" sldId="354"/>
            <ac:spMk id="51" creationId="{CF9142A0-61BE-4E05-9835-C9344099D072}"/>
          </ac:spMkLst>
        </pc:spChg>
        <pc:spChg chg="add mod">
          <ac:chgData name="Hang Huyen" userId="4a1e5528caa23cbb" providerId="LiveId" clId="{14598183-6BA8-43CE-B0D3-32B4207ACB22}" dt="2021-05-11T03:12:14.953" v="2255"/>
          <ac:spMkLst>
            <pc:docMk/>
            <pc:sldMk cId="1812070851" sldId="354"/>
            <ac:spMk id="52" creationId="{2B18E210-45C9-4EAC-A607-F376177905DB}"/>
          </ac:spMkLst>
        </pc:spChg>
        <pc:spChg chg="add mod">
          <ac:chgData name="Hang Huyen" userId="4a1e5528caa23cbb" providerId="LiveId" clId="{14598183-6BA8-43CE-B0D3-32B4207ACB22}" dt="2021-05-11T03:12:14.953" v="2255"/>
          <ac:spMkLst>
            <pc:docMk/>
            <pc:sldMk cId="1812070851" sldId="354"/>
            <ac:spMk id="53" creationId="{F744DDD1-CD78-4B42-AA55-56DA6E69E42B}"/>
          </ac:spMkLst>
        </pc:spChg>
      </pc:sldChg>
      <pc:sldChg chg="addSp delSp modSp add del mod">
        <pc:chgData name="Hang Huyen" userId="4a1e5528caa23cbb" providerId="LiveId" clId="{14598183-6BA8-43CE-B0D3-32B4207ACB22}" dt="2021-05-11T03:48:50.563" v="2583" actId="47"/>
        <pc:sldMkLst>
          <pc:docMk/>
          <pc:sldMk cId="1903386820" sldId="354"/>
        </pc:sldMkLst>
        <pc:spChg chg="add del mod">
          <ac:chgData name="Hang Huyen" userId="4a1e5528caa23cbb" providerId="LiveId" clId="{14598183-6BA8-43CE-B0D3-32B4207ACB22}" dt="2021-05-11T03:24:48.438" v="2405" actId="478"/>
          <ac:spMkLst>
            <pc:docMk/>
            <pc:sldMk cId="1903386820" sldId="354"/>
            <ac:spMk id="2" creationId="{72C6F1C5-790C-40E4-A5CC-BB9B4E3940CC}"/>
          </ac:spMkLst>
        </pc:spChg>
        <pc:spChg chg="add del mod">
          <ac:chgData name="Hang Huyen" userId="4a1e5528caa23cbb" providerId="LiveId" clId="{14598183-6BA8-43CE-B0D3-32B4207ACB22}" dt="2021-05-11T03:24:48.438" v="2405" actId="478"/>
          <ac:spMkLst>
            <pc:docMk/>
            <pc:sldMk cId="1903386820" sldId="354"/>
            <ac:spMk id="3" creationId="{C676C3A6-B4F2-4970-AC10-6BE3CC506845}"/>
          </ac:spMkLst>
        </pc:spChg>
        <pc:spChg chg="add del mod">
          <ac:chgData name="Hang Huyen" userId="4a1e5528caa23cbb" providerId="LiveId" clId="{14598183-6BA8-43CE-B0D3-32B4207ACB22}" dt="2021-05-11T03:24:48.438" v="2405" actId="478"/>
          <ac:spMkLst>
            <pc:docMk/>
            <pc:sldMk cId="1903386820" sldId="354"/>
            <ac:spMk id="4" creationId="{CF3B1363-3EDD-4F80-983D-6C8C5C2BE3D8}"/>
          </ac:spMkLst>
        </pc:spChg>
        <pc:spChg chg="add del mod">
          <ac:chgData name="Hang Huyen" userId="4a1e5528caa23cbb" providerId="LiveId" clId="{14598183-6BA8-43CE-B0D3-32B4207ACB22}" dt="2021-05-11T03:24:48.438" v="2405" actId="478"/>
          <ac:spMkLst>
            <pc:docMk/>
            <pc:sldMk cId="1903386820" sldId="354"/>
            <ac:spMk id="5" creationId="{5F8D58EB-0BCD-4752-9F00-BF68B2A49B56}"/>
          </ac:spMkLst>
        </pc:spChg>
        <pc:spChg chg="add del mod">
          <ac:chgData name="Hang Huyen" userId="4a1e5528caa23cbb" providerId="LiveId" clId="{14598183-6BA8-43CE-B0D3-32B4207ACB22}" dt="2021-05-11T03:24:48.438" v="2405" actId="478"/>
          <ac:spMkLst>
            <pc:docMk/>
            <pc:sldMk cId="1903386820" sldId="354"/>
            <ac:spMk id="6" creationId="{31A27395-BB49-43B8-884C-E9D85AE04AE2}"/>
          </ac:spMkLst>
        </pc:spChg>
        <pc:spChg chg="add del mod">
          <ac:chgData name="Hang Huyen" userId="4a1e5528caa23cbb" providerId="LiveId" clId="{14598183-6BA8-43CE-B0D3-32B4207ACB22}" dt="2021-05-11T03:24:48.438" v="2405" actId="478"/>
          <ac:spMkLst>
            <pc:docMk/>
            <pc:sldMk cId="1903386820" sldId="354"/>
            <ac:spMk id="7" creationId="{6B2E7E2B-856F-43E6-B24A-A215007235F5}"/>
          </ac:spMkLst>
        </pc:spChg>
        <pc:spChg chg="add del mod">
          <ac:chgData name="Hang Huyen" userId="4a1e5528caa23cbb" providerId="LiveId" clId="{14598183-6BA8-43CE-B0D3-32B4207ACB22}" dt="2021-05-11T03:24:48.438" v="2405" actId="478"/>
          <ac:spMkLst>
            <pc:docMk/>
            <pc:sldMk cId="1903386820" sldId="354"/>
            <ac:spMk id="8" creationId="{765B2F03-825B-4977-AFEA-8D03120FD2D9}"/>
          </ac:spMkLst>
        </pc:spChg>
        <pc:spChg chg="add del mod">
          <ac:chgData name="Hang Huyen" userId="4a1e5528caa23cbb" providerId="LiveId" clId="{14598183-6BA8-43CE-B0D3-32B4207ACB22}" dt="2021-05-11T03:24:48.438" v="2405" actId="478"/>
          <ac:spMkLst>
            <pc:docMk/>
            <pc:sldMk cId="1903386820" sldId="354"/>
            <ac:spMk id="9" creationId="{2987FCA1-168A-4BA1-B59C-29799E9202DE}"/>
          </ac:spMkLst>
        </pc:spChg>
        <pc:spChg chg="add del mod">
          <ac:chgData name="Hang Huyen" userId="4a1e5528caa23cbb" providerId="LiveId" clId="{14598183-6BA8-43CE-B0D3-32B4207ACB22}" dt="2021-05-11T03:24:48.438" v="2405" actId="478"/>
          <ac:spMkLst>
            <pc:docMk/>
            <pc:sldMk cId="1903386820" sldId="354"/>
            <ac:spMk id="10" creationId="{0715D733-62F4-45CF-A792-5E4D3A1E5EB6}"/>
          </ac:spMkLst>
        </pc:spChg>
        <pc:spChg chg="add del mod">
          <ac:chgData name="Hang Huyen" userId="4a1e5528caa23cbb" providerId="LiveId" clId="{14598183-6BA8-43CE-B0D3-32B4207ACB22}" dt="2021-05-11T03:24:48.438" v="2405" actId="478"/>
          <ac:spMkLst>
            <pc:docMk/>
            <pc:sldMk cId="1903386820" sldId="354"/>
            <ac:spMk id="11" creationId="{B37DCB30-0F44-40D2-9665-84E0869C3395}"/>
          </ac:spMkLst>
        </pc:spChg>
        <pc:spChg chg="add del mod">
          <ac:chgData name="Hang Huyen" userId="4a1e5528caa23cbb" providerId="LiveId" clId="{14598183-6BA8-43CE-B0D3-32B4207ACB22}" dt="2021-05-11T03:24:48.438" v="2405" actId="478"/>
          <ac:spMkLst>
            <pc:docMk/>
            <pc:sldMk cId="1903386820" sldId="354"/>
            <ac:spMk id="12" creationId="{95028F6F-5755-4FED-9BF1-CACF76E7D962}"/>
          </ac:spMkLst>
        </pc:spChg>
        <pc:spChg chg="add del mod">
          <ac:chgData name="Hang Huyen" userId="4a1e5528caa23cbb" providerId="LiveId" clId="{14598183-6BA8-43CE-B0D3-32B4207ACB22}" dt="2021-05-11T03:24:48.438" v="2405" actId="478"/>
          <ac:spMkLst>
            <pc:docMk/>
            <pc:sldMk cId="1903386820" sldId="354"/>
            <ac:spMk id="13" creationId="{70010196-69EC-4E76-B46A-92241DEAD24A}"/>
          </ac:spMkLst>
        </pc:spChg>
        <pc:spChg chg="add del mod">
          <ac:chgData name="Hang Huyen" userId="4a1e5528caa23cbb" providerId="LiveId" clId="{14598183-6BA8-43CE-B0D3-32B4207ACB22}" dt="2021-05-11T03:24:48.438" v="2405" actId="478"/>
          <ac:spMkLst>
            <pc:docMk/>
            <pc:sldMk cId="1903386820" sldId="354"/>
            <ac:spMk id="14" creationId="{2B6C3CD4-8023-42FC-BD57-6805C72303C7}"/>
          </ac:spMkLst>
        </pc:spChg>
        <pc:spChg chg="add del mod">
          <ac:chgData name="Hang Huyen" userId="4a1e5528caa23cbb" providerId="LiveId" clId="{14598183-6BA8-43CE-B0D3-32B4207ACB22}" dt="2021-05-11T03:24:48.438" v="2405" actId="478"/>
          <ac:spMkLst>
            <pc:docMk/>
            <pc:sldMk cId="1903386820" sldId="354"/>
            <ac:spMk id="15" creationId="{84CC72CA-7658-4A2F-87AD-8F502DD69315}"/>
          </ac:spMkLst>
        </pc:spChg>
        <pc:spChg chg="add del mod">
          <ac:chgData name="Hang Huyen" userId="4a1e5528caa23cbb" providerId="LiveId" clId="{14598183-6BA8-43CE-B0D3-32B4207ACB22}" dt="2021-05-11T03:24:48.438" v="2405" actId="478"/>
          <ac:spMkLst>
            <pc:docMk/>
            <pc:sldMk cId="1903386820" sldId="354"/>
            <ac:spMk id="16" creationId="{B804485B-CB01-4AA8-9C42-3018E7746B42}"/>
          </ac:spMkLst>
        </pc:spChg>
        <pc:spChg chg="add del mod">
          <ac:chgData name="Hang Huyen" userId="4a1e5528caa23cbb" providerId="LiveId" clId="{14598183-6BA8-43CE-B0D3-32B4207ACB22}" dt="2021-05-11T03:24:48.438" v="2405" actId="478"/>
          <ac:spMkLst>
            <pc:docMk/>
            <pc:sldMk cId="1903386820" sldId="354"/>
            <ac:spMk id="17" creationId="{36D99853-80ED-4877-9089-D741F3300514}"/>
          </ac:spMkLst>
        </pc:spChg>
        <pc:spChg chg="add del mod">
          <ac:chgData name="Hang Huyen" userId="4a1e5528caa23cbb" providerId="LiveId" clId="{14598183-6BA8-43CE-B0D3-32B4207ACB22}" dt="2021-05-11T03:34:48.863" v="2491" actId="478"/>
          <ac:spMkLst>
            <pc:docMk/>
            <pc:sldMk cId="1903386820" sldId="354"/>
            <ac:spMk id="18" creationId="{178186F2-7214-4B14-8CDE-3110937FF50D}"/>
          </ac:spMkLst>
        </pc:spChg>
        <pc:spChg chg="add del mod">
          <ac:chgData name="Hang Huyen" userId="4a1e5528caa23cbb" providerId="LiveId" clId="{14598183-6BA8-43CE-B0D3-32B4207ACB22}" dt="2021-05-11T03:34:48.863" v="2491" actId="478"/>
          <ac:spMkLst>
            <pc:docMk/>
            <pc:sldMk cId="1903386820" sldId="354"/>
            <ac:spMk id="19" creationId="{0B5ABE39-913A-4915-A466-F3FC06A9DD8C}"/>
          </ac:spMkLst>
        </pc:spChg>
        <pc:spChg chg="add del mod">
          <ac:chgData name="Hang Huyen" userId="4a1e5528caa23cbb" providerId="LiveId" clId="{14598183-6BA8-43CE-B0D3-32B4207ACB22}" dt="2021-05-11T03:34:48.863" v="2491" actId="478"/>
          <ac:spMkLst>
            <pc:docMk/>
            <pc:sldMk cId="1903386820" sldId="354"/>
            <ac:spMk id="20" creationId="{90A2069B-5BD4-45B3-8C65-23F29C9AA6A2}"/>
          </ac:spMkLst>
        </pc:spChg>
        <pc:spChg chg="add del mod">
          <ac:chgData name="Hang Huyen" userId="4a1e5528caa23cbb" providerId="LiveId" clId="{14598183-6BA8-43CE-B0D3-32B4207ACB22}" dt="2021-05-11T03:27:12.627" v="2439"/>
          <ac:spMkLst>
            <pc:docMk/>
            <pc:sldMk cId="1903386820" sldId="354"/>
            <ac:spMk id="21" creationId="{AD939DE2-1105-49D0-812E-4433DC4D6406}"/>
          </ac:spMkLst>
        </pc:spChg>
        <pc:spChg chg="add del mod">
          <ac:chgData name="Hang Huyen" userId="4a1e5528caa23cbb" providerId="LiveId" clId="{14598183-6BA8-43CE-B0D3-32B4207ACB22}" dt="2021-05-11T03:34:48.863" v="2491" actId="478"/>
          <ac:spMkLst>
            <pc:docMk/>
            <pc:sldMk cId="1903386820" sldId="354"/>
            <ac:spMk id="22" creationId="{31D9EE62-0383-4950-A7D0-ACDB95F5A456}"/>
          </ac:spMkLst>
        </pc:spChg>
        <pc:spChg chg="add del mod">
          <ac:chgData name="Hang Huyen" userId="4a1e5528caa23cbb" providerId="LiveId" clId="{14598183-6BA8-43CE-B0D3-32B4207ACB22}" dt="2021-05-11T03:34:48.863" v="2491" actId="478"/>
          <ac:spMkLst>
            <pc:docMk/>
            <pc:sldMk cId="1903386820" sldId="354"/>
            <ac:spMk id="23" creationId="{FE19560C-939F-470D-9CC7-44167079BC85}"/>
          </ac:spMkLst>
        </pc:spChg>
        <pc:spChg chg="add del mod">
          <ac:chgData name="Hang Huyen" userId="4a1e5528caa23cbb" providerId="LiveId" clId="{14598183-6BA8-43CE-B0D3-32B4207ACB22}" dt="2021-05-11T03:27:22.056" v="2440"/>
          <ac:spMkLst>
            <pc:docMk/>
            <pc:sldMk cId="1903386820" sldId="354"/>
            <ac:spMk id="24" creationId="{99771BA0-0B6A-4F7D-BA01-2FF81FDDE97B}"/>
          </ac:spMkLst>
        </pc:spChg>
        <pc:spChg chg="add del mod">
          <ac:chgData name="Hang Huyen" userId="4a1e5528caa23cbb" providerId="LiveId" clId="{14598183-6BA8-43CE-B0D3-32B4207ACB22}" dt="2021-05-11T03:34:48.863" v="2491" actId="478"/>
          <ac:spMkLst>
            <pc:docMk/>
            <pc:sldMk cId="1903386820" sldId="354"/>
            <ac:spMk id="25" creationId="{46E8AEB4-1236-4E79-A251-DE450EE0B9E5}"/>
          </ac:spMkLst>
        </pc:spChg>
        <pc:spChg chg="add del mod">
          <ac:chgData name="Hang Huyen" userId="4a1e5528caa23cbb" providerId="LiveId" clId="{14598183-6BA8-43CE-B0D3-32B4207ACB22}" dt="2021-05-11T03:34:48.863" v="2491" actId="478"/>
          <ac:spMkLst>
            <pc:docMk/>
            <pc:sldMk cId="1903386820" sldId="354"/>
            <ac:spMk id="26" creationId="{33C90A78-E8C7-43CF-B586-9C82E1A01264}"/>
          </ac:spMkLst>
        </pc:spChg>
        <pc:spChg chg="add del mod">
          <ac:chgData name="Hang Huyen" userId="4a1e5528caa23cbb" providerId="LiveId" clId="{14598183-6BA8-43CE-B0D3-32B4207ACB22}" dt="2021-05-11T03:34:48.863" v="2491" actId="478"/>
          <ac:spMkLst>
            <pc:docMk/>
            <pc:sldMk cId="1903386820" sldId="354"/>
            <ac:spMk id="27" creationId="{94163D1F-C134-4231-9B83-4D91EDB7E6F8}"/>
          </ac:spMkLst>
        </pc:spChg>
        <pc:spChg chg="add del mod">
          <ac:chgData name="Hang Huyen" userId="4a1e5528caa23cbb" providerId="LiveId" clId="{14598183-6BA8-43CE-B0D3-32B4207ACB22}" dt="2021-05-11T03:34:48.863" v="2491" actId="478"/>
          <ac:spMkLst>
            <pc:docMk/>
            <pc:sldMk cId="1903386820" sldId="354"/>
            <ac:spMk id="28" creationId="{F3708A04-BEBE-46D2-90B1-C4D1B711E51A}"/>
          </ac:spMkLst>
        </pc:spChg>
        <pc:spChg chg="add del mod">
          <ac:chgData name="Hang Huyen" userId="4a1e5528caa23cbb" providerId="LiveId" clId="{14598183-6BA8-43CE-B0D3-32B4207ACB22}" dt="2021-05-11T03:34:48.863" v="2491" actId="478"/>
          <ac:spMkLst>
            <pc:docMk/>
            <pc:sldMk cId="1903386820" sldId="354"/>
            <ac:spMk id="29" creationId="{A865A0AF-F008-4C9E-AC34-EF80D5E549A5}"/>
          </ac:spMkLst>
        </pc:spChg>
        <pc:spChg chg="add del mod">
          <ac:chgData name="Hang Huyen" userId="4a1e5528caa23cbb" providerId="LiveId" clId="{14598183-6BA8-43CE-B0D3-32B4207ACB22}" dt="2021-05-11T03:34:48.863" v="2491" actId="478"/>
          <ac:spMkLst>
            <pc:docMk/>
            <pc:sldMk cId="1903386820" sldId="354"/>
            <ac:spMk id="30" creationId="{7761E0A2-4B1F-4338-9878-F8E7D9209968}"/>
          </ac:spMkLst>
        </pc:spChg>
        <pc:spChg chg="add del mod">
          <ac:chgData name="Hang Huyen" userId="4a1e5528caa23cbb" providerId="LiveId" clId="{14598183-6BA8-43CE-B0D3-32B4207ACB22}" dt="2021-05-11T03:34:48.863" v="2491" actId="478"/>
          <ac:spMkLst>
            <pc:docMk/>
            <pc:sldMk cId="1903386820" sldId="354"/>
            <ac:spMk id="31" creationId="{D1D439FC-39DE-40DD-AABC-310DC9204B9B}"/>
          </ac:spMkLst>
        </pc:spChg>
        <pc:spChg chg="add del mod">
          <ac:chgData name="Hang Huyen" userId="4a1e5528caa23cbb" providerId="LiveId" clId="{14598183-6BA8-43CE-B0D3-32B4207ACB22}" dt="2021-05-11T03:27:22.056" v="2440"/>
          <ac:spMkLst>
            <pc:docMk/>
            <pc:sldMk cId="1903386820" sldId="354"/>
            <ac:spMk id="32" creationId="{DFC7E00B-EE79-4304-BF59-5C4DD7324780}"/>
          </ac:spMkLst>
        </pc:spChg>
        <pc:spChg chg="add del mod">
          <ac:chgData name="Hang Huyen" userId="4a1e5528caa23cbb" providerId="LiveId" clId="{14598183-6BA8-43CE-B0D3-32B4207ACB22}" dt="2021-05-11T03:27:12.627" v="2439"/>
          <ac:spMkLst>
            <pc:docMk/>
            <pc:sldMk cId="1903386820" sldId="354"/>
            <ac:spMk id="33" creationId="{4214B7C9-1DC1-4FA6-B431-CC3250E8EAC9}"/>
          </ac:spMkLst>
        </pc:spChg>
        <pc:spChg chg="del mod">
          <ac:chgData name="Hang Huyen" userId="4a1e5528caa23cbb" providerId="LiveId" clId="{14598183-6BA8-43CE-B0D3-32B4207ACB22}" dt="2021-05-11T03:27:22.056" v="2440"/>
          <ac:spMkLst>
            <pc:docMk/>
            <pc:sldMk cId="1903386820" sldId="354"/>
            <ac:spMk id="34" creationId="{F15467CC-04A4-4AC7-8E79-F630A62084A8}"/>
          </ac:spMkLst>
        </pc:spChg>
        <pc:spChg chg="del mod">
          <ac:chgData name="Hang Huyen" userId="4a1e5528caa23cbb" providerId="LiveId" clId="{14598183-6BA8-43CE-B0D3-32B4207ACB22}" dt="2021-05-11T03:34:48.863" v="2491" actId="478"/>
          <ac:spMkLst>
            <pc:docMk/>
            <pc:sldMk cId="1903386820" sldId="354"/>
            <ac:spMk id="35" creationId="{FBF807B1-06FC-4F79-8EDA-2332267CE76E}"/>
          </ac:spMkLst>
        </pc:spChg>
        <pc:spChg chg="add del mod">
          <ac:chgData name="Hang Huyen" userId="4a1e5528caa23cbb" providerId="LiveId" clId="{14598183-6BA8-43CE-B0D3-32B4207ACB22}" dt="2021-05-11T03:37:54.012" v="2502" actId="478"/>
          <ac:spMkLst>
            <pc:docMk/>
            <pc:sldMk cId="1903386820" sldId="354"/>
            <ac:spMk id="36" creationId="{089076B0-F176-4D87-941E-BD759A602031}"/>
          </ac:spMkLst>
        </pc:spChg>
        <pc:spChg chg="add del mod">
          <ac:chgData name="Hang Huyen" userId="4a1e5528caa23cbb" providerId="LiveId" clId="{14598183-6BA8-43CE-B0D3-32B4207ACB22}" dt="2021-05-11T03:37:54.012" v="2502" actId="478"/>
          <ac:spMkLst>
            <pc:docMk/>
            <pc:sldMk cId="1903386820" sldId="354"/>
            <ac:spMk id="37" creationId="{E8CEE96D-C9BE-4147-BBEA-9BAC7DA3A0C0}"/>
          </ac:spMkLst>
        </pc:spChg>
        <pc:spChg chg="add del mod">
          <ac:chgData name="Hang Huyen" userId="4a1e5528caa23cbb" providerId="LiveId" clId="{14598183-6BA8-43CE-B0D3-32B4207ACB22}" dt="2021-05-11T03:37:54.012" v="2502" actId="478"/>
          <ac:spMkLst>
            <pc:docMk/>
            <pc:sldMk cId="1903386820" sldId="354"/>
            <ac:spMk id="38" creationId="{2DC916AF-7231-4BA8-9FCB-B3F97DB4D485}"/>
          </ac:spMkLst>
        </pc:spChg>
        <pc:spChg chg="add del mod">
          <ac:chgData name="Hang Huyen" userId="4a1e5528caa23cbb" providerId="LiveId" clId="{14598183-6BA8-43CE-B0D3-32B4207ACB22}" dt="2021-05-11T03:37:54.012" v="2502" actId="478"/>
          <ac:spMkLst>
            <pc:docMk/>
            <pc:sldMk cId="1903386820" sldId="354"/>
            <ac:spMk id="39" creationId="{7D77F5AB-1E68-4D8D-9D8E-F81BE3FC0F7D}"/>
          </ac:spMkLst>
        </pc:spChg>
        <pc:spChg chg="add del mod">
          <ac:chgData name="Hang Huyen" userId="4a1e5528caa23cbb" providerId="LiveId" clId="{14598183-6BA8-43CE-B0D3-32B4207ACB22}" dt="2021-05-11T03:37:54.012" v="2502" actId="478"/>
          <ac:spMkLst>
            <pc:docMk/>
            <pc:sldMk cId="1903386820" sldId="354"/>
            <ac:spMk id="40" creationId="{781D4734-B833-4F0E-8CC6-ADE912E089B1}"/>
          </ac:spMkLst>
        </pc:spChg>
        <pc:spChg chg="add del mod">
          <ac:chgData name="Hang Huyen" userId="4a1e5528caa23cbb" providerId="LiveId" clId="{14598183-6BA8-43CE-B0D3-32B4207ACB22}" dt="2021-05-11T03:37:54.012" v="2502" actId="478"/>
          <ac:spMkLst>
            <pc:docMk/>
            <pc:sldMk cId="1903386820" sldId="354"/>
            <ac:spMk id="41" creationId="{C0E91610-E0FC-40DC-BD0F-B82D8FC2A4B9}"/>
          </ac:spMkLst>
        </pc:spChg>
        <pc:spChg chg="add del mod">
          <ac:chgData name="Hang Huyen" userId="4a1e5528caa23cbb" providerId="LiveId" clId="{14598183-6BA8-43CE-B0D3-32B4207ACB22}" dt="2021-05-11T03:37:54.012" v="2502" actId="478"/>
          <ac:spMkLst>
            <pc:docMk/>
            <pc:sldMk cId="1903386820" sldId="354"/>
            <ac:spMk id="42" creationId="{160D886C-AD16-4DCC-9AEE-C6F77E28446B}"/>
          </ac:spMkLst>
        </pc:spChg>
        <pc:spChg chg="add del mod">
          <ac:chgData name="Hang Huyen" userId="4a1e5528caa23cbb" providerId="LiveId" clId="{14598183-6BA8-43CE-B0D3-32B4207ACB22}" dt="2021-05-11T03:37:54.012" v="2502" actId="478"/>
          <ac:spMkLst>
            <pc:docMk/>
            <pc:sldMk cId="1903386820" sldId="354"/>
            <ac:spMk id="43" creationId="{2A3B7AE5-9FAE-4B16-802A-45E15EECFF22}"/>
          </ac:spMkLst>
        </pc:spChg>
        <pc:spChg chg="add del mod">
          <ac:chgData name="Hang Huyen" userId="4a1e5528caa23cbb" providerId="LiveId" clId="{14598183-6BA8-43CE-B0D3-32B4207ACB22}" dt="2021-05-11T03:37:54.012" v="2502" actId="478"/>
          <ac:spMkLst>
            <pc:docMk/>
            <pc:sldMk cId="1903386820" sldId="354"/>
            <ac:spMk id="44" creationId="{AA198FF6-0F07-4380-AF0A-069475F4C9F2}"/>
          </ac:spMkLst>
        </pc:spChg>
        <pc:spChg chg="add del mod">
          <ac:chgData name="Hang Huyen" userId="4a1e5528caa23cbb" providerId="LiveId" clId="{14598183-6BA8-43CE-B0D3-32B4207ACB22}" dt="2021-05-11T03:37:54.012" v="2502" actId="478"/>
          <ac:spMkLst>
            <pc:docMk/>
            <pc:sldMk cId="1903386820" sldId="354"/>
            <ac:spMk id="45" creationId="{D7EF8AAB-3934-4C8F-BB47-A7A18DC55817}"/>
          </ac:spMkLst>
        </pc:spChg>
        <pc:spChg chg="add del mod">
          <ac:chgData name="Hang Huyen" userId="4a1e5528caa23cbb" providerId="LiveId" clId="{14598183-6BA8-43CE-B0D3-32B4207ACB22}" dt="2021-05-11T03:37:54.012" v="2502" actId="478"/>
          <ac:spMkLst>
            <pc:docMk/>
            <pc:sldMk cId="1903386820" sldId="354"/>
            <ac:spMk id="46" creationId="{4C952A45-CD4D-41DA-B08A-5ADE938B7BF2}"/>
          </ac:spMkLst>
        </pc:spChg>
        <pc:spChg chg="add del mod">
          <ac:chgData name="Hang Huyen" userId="4a1e5528caa23cbb" providerId="LiveId" clId="{14598183-6BA8-43CE-B0D3-32B4207ACB22}" dt="2021-05-11T03:37:54.012" v="2502" actId="478"/>
          <ac:spMkLst>
            <pc:docMk/>
            <pc:sldMk cId="1903386820" sldId="354"/>
            <ac:spMk id="47" creationId="{1995912B-62EB-4867-A470-76286CFCB180}"/>
          </ac:spMkLst>
        </pc:spChg>
        <pc:spChg chg="add del mod">
          <ac:chgData name="Hang Huyen" userId="4a1e5528caa23cbb" providerId="LiveId" clId="{14598183-6BA8-43CE-B0D3-32B4207ACB22}" dt="2021-05-11T03:37:54.012" v="2502" actId="478"/>
          <ac:spMkLst>
            <pc:docMk/>
            <pc:sldMk cId="1903386820" sldId="354"/>
            <ac:spMk id="48" creationId="{A889F2EF-6666-491B-9577-F8AC88E040F7}"/>
          </ac:spMkLst>
        </pc:spChg>
        <pc:spChg chg="add del mod">
          <ac:chgData name="Hang Huyen" userId="4a1e5528caa23cbb" providerId="LiveId" clId="{14598183-6BA8-43CE-B0D3-32B4207ACB22}" dt="2021-05-11T03:37:54.012" v="2502" actId="478"/>
          <ac:spMkLst>
            <pc:docMk/>
            <pc:sldMk cId="1903386820" sldId="354"/>
            <ac:spMk id="49" creationId="{EF9A11A6-E88B-4910-A5CC-FD9E51E6C718}"/>
          </ac:spMkLst>
        </pc:spChg>
        <pc:spChg chg="add del mod">
          <ac:chgData name="Hang Huyen" userId="4a1e5528caa23cbb" providerId="LiveId" clId="{14598183-6BA8-43CE-B0D3-32B4207ACB22}" dt="2021-05-11T03:37:54.012" v="2502" actId="478"/>
          <ac:spMkLst>
            <pc:docMk/>
            <pc:sldMk cId="1903386820" sldId="354"/>
            <ac:spMk id="50" creationId="{AF1C3FCA-CF9C-4701-85D5-48BB1C9CE699}"/>
          </ac:spMkLst>
        </pc:spChg>
        <pc:spChg chg="add del mod">
          <ac:chgData name="Hang Huyen" userId="4a1e5528caa23cbb" providerId="LiveId" clId="{14598183-6BA8-43CE-B0D3-32B4207ACB22}" dt="2021-05-11T03:37:54.012" v="2502" actId="478"/>
          <ac:spMkLst>
            <pc:docMk/>
            <pc:sldMk cId="1903386820" sldId="354"/>
            <ac:spMk id="51" creationId="{2CF9EAD1-63D7-4D6A-8707-B9E7DBBAAFF5}"/>
          </ac:spMkLst>
        </pc:spChg>
        <pc:spChg chg="add mod">
          <ac:chgData name="Hang Huyen" userId="4a1e5528caa23cbb" providerId="LiveId" clId="{14598183-6BA8-43CE-B0D3-32B4207ACB22}" dt="2021-05-11T03:43:48.978" v="2558"/>
          <ac:spMkLst>
            <pc:docMk/>
            <pc:sldMk cId="1903386820" sldId="354"/>
            <ac:spMk id="52" creationId="{F2A9448F-E0FE-441D-9516-E7B1AEC73E64}"/>
          </ac:spMkLst>
        </pc:spChg>
        <pc:spChg chg="add mod">
          <ac:chgData name="Hang Huyen" userId="4a1e5528caa23cbb" providerId="LiveId" clId="{14598183-6BA8-43CE-B0D3-32B4207ACB22}" dt="2021-05-11T03:43:48.978" v="2558"/>
          <ac:spMkLst>
            <pc:docMk/>
            <pc:sldMk cId="1903386820" sldId="354"/>
            <ac:spMk id="53" creationId="{DF4A9D34-510D-410F-8D7B-8344A609D16C}"/>
          </ac:spMkLst>
        </pc:spChg>
        <pc:spChg chg="add del mod">
          <ac:chgData name="Hang Huyen" userId="4a1e5528caa23cbb" providerId="LiveId" clId="{14598183-6BA8-43CE-B0D3-32B4207ACB22}" dt="2021-05-11T03:44:50.924" v="2564"/>
          <ac:spMkLst>
            <pc:docMk/>
            <pc:sldMk cId="1903386820" sldId="354"/>
            <ac:spMk id="54" creationId="{BC3B44FC-E2BB-4CD2-8A5F-45D2DDA991A2}"/>
          </ac:spMkLst>
        </pc:spChg>
        <pc:spChg chg="add mod">
          <ac:chgData name="Hang Huyen" userId="4a1e5528caa23cbb" providerId="LiveId" clId="{14598183-6BA8-43CE-B0D3-32B4207ACB22}" dt="2021-05-11T03:43:48.978" v="2558"/>
          <ac:spMkLst>
            <pc:docMk/>
            <pc:sldMk cId="1903386820" sldId="354"/>
            <ac:spMk id="55" creationId="{ECB429FE-762D-417E-A57D-93185310D397}"/>
          </ac:spMkLst>
        </pc:spChg>
        <pc:spChg chg="add del mod">
          <ac:chgData name="Hang Huyen" userId="4a1e5528caa23cbb" providerId="LiveId" clId="{14598183-6BA8-43CE-B0D3-32B4207ACB22}" dt="2021-05-11T03:44:50.924" v="2564"/>
          <ac:spMkLst>
            <pc:docMk/>
            <pc:sldMk cId="1903386820" sldId="354"/>
            <ac:spMk id="56" creationId="{849B1C7E-B3DF-41E4-9364-27AE263D9F4D}"/>
          </ac:spMkLst>
        </pc:spChg>
        <pc:spChg chg="add del mod">
          <ac:chgData name="Hang Huyen" userId="4a1e5528caa23cbb" providerId="LiveId" clId="{14598183-6BA8-43CE-B0D3-32B4207ACB22}" dt="2021-05-11T03:44:58.355" v="2565"/>
          <ac:spMkLst>
            <pc:docMk/>
            <pc:sldMk cId="1903386820" sldId="354"/>
            <ac:spMk id="57" creationId="{F60E057A-93FF-422B-86E9-8799E66F0959}"/>
          </ac:spMkLst>
        </pc:spChg>
        <pc:spChg chg="add mod">
          <ac:chgData name="Hang Huyen" userId="4a1e5528caa23cbb" providerId="LiveId" clId="{14598183-6BA8-43CE-B0D3-32B4207ACB22}" dt="2021-05-11T03:43:48.978" v="2558"/>
          <ac:spMkLst>
            <pc:docMk/>
            <pc:sldMk cId="1903386820" sldId="354"/>
            <ac:spMk id="58" creationId="{603FED69-900E-4B15-95D0-CFBD034EF676}"/>
          </ac:spMkLst>
        </pc:spChg>
        <pc:spChg chg="add del mod">
          <ac:chgData name="Hang Huyen" userId="4a1e5528caa23cbb" providerId="LiveId" clId="{14598183-6BA8-43CE-B0D3-32B4207ACB22}" dt="2021-05-11T03:44:58.355" v="2565"/>
          <ac:spMkLst>
            <pc:docMk/>
            <pc:sldMk cId="1903386820" sldId="354"/>
            <ac:spMk id="59" creationId="{2B0CF48F-3221-43D3-934A-BB006A3F8396}"/>
          </ac:spMkLst>
        </pc:spChg>
        <pc:spChg chg="add mod">
          <ac:chgData name="Hang Huyen" userId="4a1e5528caa23cbb" providerId="LiveId" clId="{14598183-6BA8-43CE-B0D3-32B4207ACB22}" dt="2021-05-11T03:43:48.978" v="2558"/>
          <ac:spMkLst>
            <pc:docMk/>
            <pc:sldMk cId="1903386820" sldId="354"/>
            <ac:spMk id="60" creationId="{481D8F87-695E-4509-A501-64199195E649}"/>
          </ac:spMkLst>
        </pc:spChg>
        <pc:spChg chg="add mod">
          <ac:chgData name="Hang Huyen" userId="4a1e5528caa23cbb" providerId="LiveId" clId="{14598183-6BA8-43CE-B0D3-32B4207ACB22}" dt="2021-05-11T03:43:48.978" v="2558"/>
          <ac:spMkLst>
            <pc:docMk/>
            <pc:sldMk cId="1903386820" sldId="354"/>
            <ac:spMk id="61" creationId="{B6457DCB-F905-488E-BC79-7D86F2B7867B}"/>
          </ac:spMkLst>
        </pc:spChg>
        <pc:spChg chg="add del mod">
          <ac:chgData name="Hang Huyen" userId="4a1e5528caa23cbb" providerId="LiveId" clId="{14598183-6BA8-43CE-B0D3-32B4207ACB22}" dt="2021-05-11T03:44:50.924" v="2564"/>
          <ac:spMkLst>
            <pc:docMk/>
            <pc:sldMk cId="1903386820" sldId="354"/>
            <ac:spMk id="62" creationId="{7D21608B-D2BC-4F53-8C93-E3A51C40CFCB}"/>
          </ac:spMkLst>
        </pc:spChg>
        <pc:spChg chg="add mod">
          <ac:chgData name="Hang Huyen" userId="4a1e5528caa23cbb" providerId="LiveId" clId="{14598183-6BA8-43CE-B0D3-32B4207ACB22}" dt="2021-05-11T03:43:48.978" v="2558"/>
          <ac:spMkLst>
            <pc:docMk/>
            <pc:sldMk cId="1903386820" sldId="354"/>
            <ac:spMk id="63" creationId="{BA06DF06-2852-40D4-9752-70A97ED63CA6}"/>
          </ac:spMkLst>
        </pc:spChg>
        <pc:spChg chg="add mod">
          <ac:chgData name="Hang Huyen" userId="4a1e5528caa23cbb" providerId="LiveId" clId="{14598183-6BA8-43CE-B0D3-32B4207ACB22}" dt="2021-05-11T03:43:48.978" v="2558"/>
          <ac:spMkLst>
            <pc:docMk/>
            <pc:sldMk cId="1903386820" sldId="354"/>
            <ac:spMk id="64" creationId="{53623768-DA71-4BA3-AC02-9038D853F4AD}"/>
          </ac:spMkLst>
        </pc:spChg>
        <pc:spChg chg="add mod">
          <ac:chgData name="Hang Huyen" userId="4a1e5528caa23cbb" providerId="LiveId" clId="{14598183-6BA8-43CE-B0D3-32B4207ACB22}" dt="2021-05-11T03:43:48.978" v="2558"/>
          <ac:spMkLst>
            <pc:docMk/>
            <pc:sldMk cId="1903386820" sldId="354"/>
            <ac:spMk id="65" creationId="{558D15FA-2A32-43EE-A6B6-EEBDD96AD14C}"/>
          </ac:spMkLst>
        </pc:spChg>
        <pc:spChg chg="add mod">
          <ac:chgData name="Hang Huyen" userId="4a1e5528caa23cbb" providerId="LiveId" clId="{14598183-6BA8-43CE-B0D3-32B4207ACB22}" dt="2021-05-11T03:43:48.978" v="2558"/>
          <ac:spMkLst>
            <pc:docMk/>
            <pc:sldMk cId="1903386820" sldId="354"/>
            <ac:spMk id="66" creationId="{7827D20B-779D-4472-87A1-6FAA1CFF17F8}"/>
          </ac:spMkLst>
        </pc:spChg>
        <pc:spChg chg="add mod">
          <ac:chgData name="Hang Huyen" userId="4a1e5528caa23cbb" providerId="LiveId" clId="{14598183-6BA8-43CE-B0D3-32B4207ACB22}" dt="2021-05-11T03:43:48.978" v="2558"/>
          <ac:spMkLst>
            <pc:docMk/>
            <pc:sldMk cId="1903386820" sldId="354"/>
            <ac:spMk id="67" creationId="{66B14C38-EF82-4316-B659-935F7CA7CE76}"/>
          </ac:spMkLst>
        </pc:spChg>
        <pc:spChg chg="del mod">
          <ac:chgData name="Hang Huyen" userId="4a1e5528caa23cbb" providerId="LiveId" clId="{14598183-6BA8-43CE-B0D3-32B4207ACB22}" dt="2021-05-11T03:44:58.355" v="2565"/>
          <ac:spMkLst>
            <pc:docMk/>
            <pc:sldMk cId="1903386820" sldId="354"/>
            <ac:spMk id="68" creationId="{F0E053B4-ADF8-47B8-9FF7-0EF90A94BC8E}"/>
          </ac:spMkLst>
        </pc:spChg>
        <pc:spChg chg="mod">
          <ac:chgData name="Hang Huyen" userId="4a1e5528caa23cbb" providerId="LiveId" clId="{14598183-6BA8-43CE-B0D3-32B4207ACB22}" dt="2021-05-11T03:44:58.355" v="2565"/>
          <ac:spMkLst>
            <pc:docMk/>
            <pc:sldMk cId="1903386820" sldId="354"/>
            <ac:spMk id="69" creationId="{C320AE42-E7EB-4888-9D58-F32724E03F65}"/>
          </ac:spMkLst>
        </pc:spChg>
      </pc:sldChg>
      <pc:sldChg chg="addSp delSp modSp add del mod">
        <pc:chgData name="Hang Huyen" userId="4a1e5528caa23cbb" providerId="LiveId" clId="{14598183-6BA8-43CE-B0D3-32B4207ACB22}" dt="2021-05-11T03:48:51.528" v="2584" actId="47"/>
        <pc:sldMkLst>
          <pc:docMk/>
          <pc:sldMk cId="3953242075" sldId="355"/>
        </pc:sldMkLst>
        <pc:spChg chg="add del mod">
          <ac:chgData name="Hang Huyen" userId="4a1e5528caa23cbb" providerId="LiveId" clId="{14598183-6BA8-43CE-B0D3-32B4207ACB22}" dt="2021-05-11T03:24:54.075" v="2407" actId="478"/>
          <ac:spMkLst>
            <pc:docMk/>
            <pc:sldMk cId="3953242075" sldId="355"/>
            <ac:spMk id="2" creationId="{447583DC-50F2-4D9C-A0C8-EB71BB624DFB}"/>
          </ac:spMkLst>
        </pc:spChg>
        <pc:spChg chg="add del mod">
          <ac:chgData name="Hang Huyen" userId="4a1e5528caa23cbb" providerId="LiveId" clId="{14598183-6BA8-43CE-B0D3-32B4207ACB22}" dt="2021-05-11T03:24:54.075" v="2407" actId="478"/>
          <ac:spMkLst>
            <pc:docMk/>
            <pc:sldMk cId="3953242075" sldId="355"/>
            <ac:spMk id="3" creationId="{BAA6DD90-D2F6-4466-92C8-FB7E4ADDACFB}"/>
          </ac:spMkLst>
        </pc:spChg>
        <pc:spChg chg="add del mod">
          <ac:chgData name="Hang Huyen" userId="4a1e5528caa23cbb" providerId="LiveId" clId="{14598183-6BA8-43CE-B0D3-32B4207ACB22}" dt="2021-05-11T03:24:54.075" v="2407" actId="478"/>
          <ac:spMkLst>
            <pc:docMk/>
            <pc:sldMk cId="3953242075" sldId="355"/>
            <ac:spMk id="4" creationId="{8298B60C-840D-469B-A13C-950355639F0F}"/>
          </ac:spMkLst>
        </pc:spChg>
        <pc:spChg chg="add del mod">
          <ac:chgData name="Hang Huyen" userId="4a1e5528caa23cbb" providerId="LiveId" clId="{14598183-6BA8-43CE-B0D3-32B4207ACB22}" dt="2021-05-11T03:24:54.075" v="2407" actId="478"/>
          <ac:spMkLst>
            <pc:docMk/>
            <pc:sldMk cId="3953242075" sldId="355"/>
            <ac:spMk id="5" creationId="{0CB57C54-40F0-45A5-A384-D47A5CC657BF}"/>
          </ac:spMkLst>
        </pc:spChg>
        <pc:spChg chg="add del mod">
          <ac:chgData name="Hang Huyen" userId="4a1e5528caa23cbb" providerId="LiveId" clId="{14598183-6BA8-43CE-B0D3-32B4207ACB22}" dt="2021-05-11T03:24:54.075" v="2407" actId="478"/>
          <ac:spMkLst>
            <pc:docMk/>
            <pc:sldMk cId="3953242075" sldId="355"/>
            <ac:spMk id="6" creationId="{25FBBAF5-D73D-4CDE-89DC-DDA59A34321E}"/>
          </ac:spMkLst>
        </pc:spChg>
        <pc:spChg chg="add del mod">
          <ac:chgData name="Hang Huyen" userId="4a1e5528caa23cbb" providerId="LiveId" clId="{14598183-6BA8-43CE-B0D3-32B4207ACB22}" dt="2021-05-11T03:24:54.075" v="2407" actId="478"/>
          <ac:spMkLst>
            <pc:docMk/>
            <pc:sldMk cId="3953242075" sldId="355"/>
            <ac:spMk id="7" creationId="{3F58DE7F-6C61-47A2-9D9D-051DD8A26B08}"/>
          </ac:spMkLst>
        </pc:spChg>
        <pc:spChg chg="add del mod">
          <ac:chgData name="Hang Huyen" userId="4a1e5528caa23cbb" providerId="LiveId" clId="{14598183-6BA8-43CE-B0D3-32B4207ACB22}" dt="2021-05-11T03:24:54.075" v="2407" actId="478"/>
          <ac:spMkLst>
            <pc:docMk/>
            <pc:sldMk cId="3953242075" sldId="355"/>
            <ac:spMk id="8" creationId="{F4FA5AC9-606D-4EB1-87EF-8CAD5CDDA2E5}"/>
          </ac:spMkLst>
        </pc:spChg>
        <pc:spChg chg="add del mod">
          <ac:chgData name="Hang Huyen" userId="4a1e5528caa23cbb" providerId="LiveId" clId="{14598183-6BA8-43CE-B0D3-32B4207ACB22}" dt="2021-05-11T03:24:54.075" v="2407" actId="478"/>
          <ac:spMkLst>
            <pc:docMk/>
            <pc:sldMk cId="3953242075" sldId="355"/>
            <ac:spMk id="9" creationId="{4BB9C347-5E9C-4BCF-BE68-8766FD6ECDA0}"/>
          </ac:spMkLst>
        </pc:spChg>
        <pc:spChg chg="add del mod">
          <ac:chgData name="Hang Huyen" userId="4a1e5528caa23cbb" providerId="LiveId" clId="{14598183-6BA8-43CE-B0D3-32B4207ACB22}" dt="2021-05-11T03:24:54.075" v="2407" actId="478"/>
          <ac:spMkLst>
            <pc:docMk/>
            <pc:sldMk cId="3953242075" sldId="355"/>
            <ac:spMk id="10" creationId="{02A26227-EFE4-4ECC-A274-AE6C80A57BE8}"/>
          </ac:spMkLst>
        </pc:spChg>
        <pc:spChg chg="add del mod">
          <ac:chgData name="Hang Huyen" userId="4a1e5528caa23cbb" providerId="LiveId" clId="{14598183-6BA8-43CE-B0D3-32B4207ACB22}" dt="2021-05-11T03:24:54.075" v="2407" actId="478"/>
          <ac:spMkLst>
            <pc:docMk/>
            <pc:sldMk cId="3953242075" sldId="355"/>
            <ac:spMk id="11" creationId="{65128C1C-5922-4A55-9A13-BCD619FB7608}"/>
          </ac:spMkLst>
        </pc:spChg>
        <pc:spChg chg="add del mod">
          <ac:chgData name="Hang Huyen" userId="4a1e5528caa23cbb" providerId="LiveId" clId="{14598183-6BA8-43CE-B0D3-32B4207ACB22}" dt="2021-05-11T03:24:54.075" v="2407" actId="478"/>
          <ac:spMkLst>
            <pc:docMk/>
            <pc:sldMk cId="3953242075" sldId="355"/>
            <ac:spMk id="12" creationId="{B463851F-2A59-4732-BC9A-2D7029EFB44F}"/>
          </ac:spMkLst>
        </pc:spChg>
        <pc:spChg chg="add del mod">
          <ac:chgData name="Hang Huyen" userId="4a1e5528caa23cbb" providerId="LiveId" clId="{14598183-6BA8-43CE-B0D3-32B4207ACB22}" dt="2021-05-11T03:24:54.075" v="2407" actId="478"/>
          <ac:spMkLst>
            <pc:docMk/>
            <pc:sldMk cId="3953242075" sldId="355"/>
            <ac:spMk id="13" creationId="{30A2E4EB-88F0-49EC-9CF9-9614039DC1FC}"/>
          </ac:spMkLst>
        </pc:spChg>
        <pc:spChg chg="add del mod">
          <ac:chgData name="Hang Huyen" userId="4a1e5528caa23cbb" providerId="LiveId" clId="{14598183-6BA8-43CE-B0D3-32B4207ACB22}" dt="2021-05-11T03:24:54.075" v="2407" actId="478"/>
          <ac:spMkLst>
            <pc:docMk/>
            <pc:sldMk cId="3953242075" sldId="355"/>
            <ac:spMk id="14" creationId="{C555906C-7881-4F1C-82AF-A88A57C92322}"/>
          </ac:spMkLst>
        </pc:spChg>
        <pc:spChg chg="add del mod">
          <ac:chgData name="Hang Huyen" userId="4a1e5528caa23cbb" providerId="LiveId" clId="{14598183-6BA8-43CE-B0D3-32B4207ACB22}" dt="2021-05-11T03:24:54.075" v="2407" actId="478"/>
          <ac:spMkLst>
            <pc:docMk/>
            <pc:sldMk cId="3953242075" sldId="355"/>
            <ac:spMk id="15" creationId="{474BB100-821B-4398-8F5F-B7E308553D6C}"/>
          </ac:spMkLst>
        </pc:spChg>
        <pc:spChg chg="add del mod">
          <ac:chgData name="Hang Huyen" userId="4a1e5528caa23cbb" providerId="LiveId" clId="{14598183-6BA8-43CE-B0D3-32B4207ACB22}" dt="2021-05-11T03:24:54.075" v="2407" actId="478"/>
          <ac:spMkLst>
            <pc:docMk/>
            <pc:sldMk cId="3953242075" sldId="355"/>
            <ac:spMk id="16" creationId="{C0CA41FA-6A22-4CBF-BB47-FDCA0DDD7B69}"/>
          </ac:spMkLst>
        </pc:spChg>
        <pc:spChg chg="add del mod">
          <ac:chgData name="Hang Huyen" userId="4a1e5528caa23cbb" providerId="LiveId" clId="{14598183-6BA8-43CE-B0D3-32B4207ACB22}" dt="2021-05-11T03:24:54.075" v="2407" actId="478"/>
          <ac:spMkLst>
            <pc:docMk/>
            <pc:sldMk cId="3953242075" sldId="355"/>
            <ac:spMk id="17" creationId="{C7D16A09-A6ED-465B-A975-974F483144DB}"/>
          </ac:spMkLst>
        </pc:spChg>
        <pc:spChg chg="add del mod">
          <ac:chgData name="Hang Huyen" userId="4a1e5528caa23cbb" providerId="LiveId" clId="{14598183-6BA8-43CE-B0D3-32B4207ACB22}" dt="2021-05-11T03:34:59.236" v="2493" actId="478"/>
          <ac:spMkLst>
            <pc:docMk/>
            <pc:sldMk cId="3953242075" sldId="355"/>
            <ac:spMk id="18" creationId="{8DB55941-CD57-4691-AB8E-6147B4CE0F5A}"/>
          </ac:spMkLst>
        </pc:spChg>
        <pc:spChg chg="add del mod">
          <ac:chgData name="Hang Huyen" userId="4a1e5528caa23cbb" providerId="LiveId" clId="{14598183-6BA8-43CE-B0D3-32B4207ACB22}" dt="2021-05-11T03:34:59.236" v="2493" actId="478"/>
          <ac:spMkLst>
            <pc:docMk/>
            <pc:sldMk cId="3953242075" sldId="355"/>
            <ac:spMk id="19" creationId="{16F46F18-3DE8-40F9-A82D-74351EF16199}"/>
          </ac:spMkLst>
        </pc:spChg>
        <pc:spChg chg="add del mod">
          <ac:chgData name="Hang Huyen" userId="4a1e5528caa23cbb" providerId="LiveId" clId="{14598183-6BA8-43CE-B0D3-32B4207ACB22}" dt="2021-05-11T03:27:30.325" v="2441"/>
          <ac:spMkLst>
            <pc:docMk/>
            <pc:sldMk cId="3953242075" sldId="355"/>
            <ac:spMk id="20" creationId="{856ACA15-713C-4AB3-97C1-8C093AFA4488}"/>
          </ac:spMkLst>
        </pc:spChg>
        <pc:spChg chg="add del mod">
          <ac:chgData name="Hang Huyen" userId="4a1e5528caa23cbb" providerId="LiveId" clId="{14598183-6BA8-43CE-B0D3-32B4207ACB22}" dt="2021-05-11T03:34:59.236" v="2493" actId="478"/>
          <ac:spMkLst>
            <pc:docMk/>
            <pc:sldMk cId="3953242075" sldId="355"/>
            <ac:spMk id="21" creationId="{F0F45BF9-29CA-4580-AFCD-FC9AC3B7839F}"/>
          </ac:spMkLst>
        </pc:spChg>
        <pc:spChg chg="add del mod">
          <ac:chgData name="Hang Huyen" userId="4a1e5528caa23cbb" providerId="LiveId" clId="{14598183-6BA8-43CE-B0D3-32B4207ACB22}" dt="2021-05-11T03:35:02.058" v="2494" actId="478"/>
          <ac:spMkLst>
            <pc:docMk/>
            <pc:sldMk cId="3953242075" sldId="355"/>
            <ac:spMk id="22" creationId="{673F2731-BB58-437E-887F-720E7AF058B6}"/>
          </ac:spMkLst>
        </pc:spChg>
        <pc:spChg chg="add del mod">
          <ac:chgData name="Hang Huyen" userId="4a1e5528caa23cbb" providerId="LiveId" clId="{14598183-6BA8-43CE-B0D3-32B4207ACB22}" dt="2021-05-11T03:34:59.236" v="2493" actId="478"/>
          <ac:spMkLst>
            <pc:docMk/>
            <pc:sldMk cId="3953242075" sldId="355"/>
            <ac:spMk id="23" creationId="{A7D80C2E-F514-4E02-8400-4648DF59D365}"/>
          </ac:spMkLst>
        </pc:spChg>
        <pc:spChg chg="add del mod">
          <ac:chgData name="Hang Huyen" userId="4a1e5528caa23cbb" providerId="LiveId" clId="{14598183-6BA8-43CE-B0D3-32B4207ACB22}" dt="2021-05-11T03:34:59.236" v="2493" actId="478"/>
          <ac:spMkLst>
            <pc:docMk/>
            <pc:sldMk cId="3953242075" sldId="355"/>
            <ac:spMk id="24" creationId="{58258007-CF77-4488-AC02-1B78A885730F}"/>
          </ac:spMkLst>
        </pc:spChg>
        <pc:spChg chg="add del mod">
          <ac:chgData name="Hang Huyen" userId="4a1e5528caa23cbb" providerId="LiveId" clId="{14598183-6BA8-43CE-B0D3-32B4207ACB22}" dt="2021-05-11T03:34:59.236" v="2493" actId="478"/>
          <ac:spMkLst>
            <pc:docMk/>
            <pc:sldMk cId="3953242075" sldId="355"/>
            <ac:spMk id="25" creationId="{52642294-7512-4A46-A278-BBE423172911}"/>
          </ac:spMkLst>
        </pc:spChg>
        <pc:spChg chg="add del mod">
          <ac:chgData name="Hang Huyen" userId="4a1e5528caa23cbb" providerId="LiveId" clId="{14598183-6BA8-43CE-B0D3-32B4207ACB22}" dt="2021-05-11T03:27:36.990" v="2442"/>
          <ac:spMkLst>
            <pc:docMk/>
            <pc:sldMk cId="3953242075" sldId="355"/>
            <ac:spMk id="26" creationId="{DB053122-E820-4AD7-BC96-C6275B378281}"/>
          </ac:spMkLst>
        </pc:spChg>
        <pc:spChg chg="add del mod">
          <ac:chgData name="Hang Huyen" userId="4a1e5528caa23cbb" providerId="LiveId" clId="{14598183-6BA8-43CE-B0D3-32B4207ACB22}" dt="2021-05-11T03:27:30.325" v="2441"/>
          <ac:spMkLst>
            <pc:docMk/>
            <pc:sldMk cId="3953242075" sldId="355"/>
            <ac:spMk id="27" creationId="{9F7232AF-80D7-42C8-BA45-053DE7AB7BB7}"/>
          </ac:spMkLst>
        </pc:spChg>
        <pc:spChg chg="add del mod">
          <ac:chgData name="Hang Huyen" userId="4a1e5528caa23cbb" providerId="LiveId" clId="{14598183-6BA8-43CE-B0D3-32B4207ACB22}" dt="2021-05-11T03:34:59.236" v="2493" actId="478"/>
          <ac:spMkLst>
            <pc:docMk/>
            <pc:sldMk cId="3953242075" sldId="355"/>
            <ac:spMk id="28" creationId="{2FF7038E-A58F-425B-BF24-EDC45B479505}"/>
          </ac:spMkLst>
        </pc:spChg>
        <pc:spChg chg="add del mod">
          <ac:chgData name="Hang Huyen" userId="4a1e5528caa23cbb" providerId="LiveId" clId="{14598183-6BA8-43CE-B0D3-32B4207ACB22}" dt="2021-05-11T03:34:59.236" v="2493" actId="478"/>
          <ac:spMkLst>
            <pc:docMk/>
            <pc:sldMk cId="3953242075" sldId="355"/>
            <ac:spMk id="29" creationId="{81C41716-FB0F-458E-A332-4E23BAAAA171}"/>
          </ac:spMkLst>
        </pc:spChg>
        <pc:spChg chg="add del mod">
          <ac:chgData name="Hang Huyen" userId="4a1e5528caa23cbb" providerId="LiveId" clId="{14598183-6BA8-43CE-B0D3-32B4207ACB22}" dt="2021-05-11T03:34:59.236" v="2493" actId="478"/>
          <ac:spMkLst>
            <pc:docMk/>
            <pc:sldMk cId="3953242075" sldId="355"/>
            <ac:spMk id="30" creationId="{4CFAE42F-8B2A-47E3-AAE3-5AF9D1EAE5D6}"/>
          </ac:spMkLst>
        </pc:spChg>
        <pc:spChg chg="add del mod">
          <ac:chgData name="Hang Huyen" userId="4a1e5528caa23cbb" providerId="LiveId" clId="{14598183-6BA8-43CE-B0D3-32B4207ACB22}" dt="2021-05-11T03:27:36.990" v="2442"/>
          <ac:spMkLst>
            <pc:docMk/>
            <pc:sldMk cId="3953242075" sldId="355"/>
            <ac:spMk id="31" creationId="{40468861-410A-46A8-8909-1DCA2C68F14B}"/>
          </ac:spMkLst>
        </pc:spChg>
        <pc:spChg chg="add del mod">
          <ac:chgData name="Hang Huyen" userId="4a1e5528caa23cbb" providerId="LiveId" clId="{14598183-6BA8-43CE-B0D3-32B4207ACB22}" dt="2021-05-11T03:34:59.236" v="2493" actId="478"/>
          <ac:spMkLst>
            <pc:docMk/>
            <pc:sldMk cId="3953242075" sldId="355"/>
            <ac:spMk id="32" creationId="{7913CD9A-CE6D-4B55-858D-70DDD792E811}"/>
          </ac:spMkLst>
        </pc:spChg>
        <pc:spChg chg="add del mod">
          <ac:chgData name="Hang Huyen" userId="4a1e5528caa23cbb" providerId="LiveId" clId="{14598183-6BA8-43CE-B0D3-32B4207ACB22}" dt="2021-05-11T03:34:59.236" v="2493" actId="478"/>
          <ac:spMkLst>
            <pc:docMk/>
            <pc:sldMk cId="3953242075" sldId="355"/>
            <ac:spMk id="33" creationId="{68C409FF-1C61-4DFC-8BB5-A8B829E996EB}"/>
          </ac:spMkLst>
        </pc:spChg>
        <pc:spChg chg="del mod">
          <ac:chgData name="Hang Huyen" userId="4a1e5528caa23cbb" providerId="LiveId" clId="{14598183-6BA8-43CE-B0D3-32B4207ACB22}" dt="2021-05-11T03:27:36.990" v="2442"/>
          <ac:spMkLst>
            <pc:docMk/>
            <pc:sldMk cId="3953242075" sldId="355"/>
            <ac:spMk id="34" creationId="{7788B985-2A1C-4B31-8233-D712C5A89C7D}"/>
          </ac:spMkLst>
        </pc:spChg>
        <pc:spChg chg="del mod">
          <ac:chgData name="Hang Huyen" userId="4a1e5528caa23cbb" providerId="LiveId" clId="{14598183-6BA8-43CE-B0D3-32B4207ACB22}" dt="2021-05-11T03:34:59.236" v="2493" actId="478"/>
          <ac:spMkLst>
            <pc:docMk/>
            <pc:sldMk cId="3953242075" sldId="355"/>
            <ac:spMk id="35" creationId="{9293A312-14A3-4681-A55B-3CFBF2A86316}"/>
          </ac:spMkLst>
        </pc:spChg>
        <pc:spChg chg="add del mod">
          <ac:chgData name="Hang Huyen" userId="4a1e5528caa23cbb" providerId="LiveId" clId="{14598183-6BA8-43CE-B0D3-32B4207ACB22}" dt="2021-05-11T03:37:58.257" v="2503" actId="478"/>
          <ac:spMkLst>
            <pc:docMk/>
            <pc:sldMk cId="3953242075" sldId="355"/>
            <ac:spMk id="36" creationId="{E03208F6-38D9-47C5-B2A8-9E12F63D9F0D}"/>
          </ac:spMkLst>
        </pc:spChg>
        <pc:spChg chg="add del mod">
          <ac:chgData name="Hang Huyen" userId="4a1e5528caa23cbb" providerId="LiveId" clId="{14598183-6BA8-43CE-B0D3-32B4207ACB22}" dt="2021-05-11T03:37:58.257" v="2503" actId="478"/>
          <ac:spMkLst>
            <pc:docMk/>
            <pc:sldMk cId="3953242075" sldId="355"/>
            <ac:spMk id="37" creationId="{F116CA84-8CF0-4BC6-B860-9A16ADF68591}"/>
          </ac:spMkLst>
        </pc:spChg>
        <pc:spChg chg="add del mod">
          <ac:chgData name="Hang Huyen" userId="4a1e5528caa23cbb" providerId="LiveId" clId="{14598183-6BA8-43CE-B0D3-32B4207ACB22}" dt="2021-05-11T03:37:58.257" v="2503" actId="478"/>
          <ac:spMkLst>
            <pc:docMk/>
            <pc:sldMk cId="3953242075" sldId="355"/>
            <ac:spMk id="38" creationId="{A495D44D-3D0D-4043-8C5F-625E7190E4D9}"/>
          </ac:spMkLst>
        </pc:spChg>
        <pc:spChg chg="add del mod">
          <ac:chgData name="Hang Huyen" userId="4a1e5528caa23cbb" providerId="LiveId" clId="{14598183-6BA8-43CE-B0D3-32B4207ACB22}" dt="2021-05-11T03:37:58.257" v="2503" actId="478"/>
          <ac:spMkLst>
            <pc:docMk/>
            <pc:sldMk cId="3953242075" sldId="355"/>
            <ac:spMk id="39" creationId="{C4BB76CC-726E-4C7F-A519-A1FBEB5E95DE}"/>
          </ac:spMkLst>
        </pc:spChg>
        <pc:spChg chg="add del mod">
          <ac:chgData name="Hang Huyen" userId="4a1e5528caa23cbb" providerId="LiveId" clId="{14598183-6BA8-43CE-B0D3-32B4207ACB22}" dt="2021-05-11T03:37:58.257" v="2503" actId="478"/>
          <ac:spMkLst>
            <pc:docMk/>
            <pc:sldMk cId="3953242075" sldId="355"/>
            <ac:spMk id="40" creationId="{E5A04AEB-E8E3-44CD-B97A-50B1D6F1D4E9}"/>
          </ac:spMkLst>
        </pc:spChg>
        <pc:spChg chg="add del mod">
          <ac:chgData name="Hang Huyen" userId="4a1e5528caa23cbb" providerId="LiveId" clId="{14598183-6BA8-43CE-B0D3-32B4207ACB22}" dt="2021-05-11T03:37:58.257" v="2503" actId="478"/>
          <ac:spMkLst>
            <pc:docMk/>
            <pc:sldMk cId="3953242075" sldId="355"/>
            <ac:spMk id="41" creationId="{1891EDFE-F7A1-48CC-BA59-3BE97D4600F0}"/>
          </ac:spMkLst>
        </pc:spChg>
        <pc:spChg chg="add del mod">
          <ac:chgData name="Hang Huyen" userId="4a1e5528caa23cbb" providerId="LiveId" clId="{14598183-6BA8-43CE-B0D3-32B4207ACB22}" dt="2021-05-11T03:37:58.257" v="2503" actId="478"/>
          <ac:spMkLst>
            <pc:docMk/>
            <pc:sldMk cId="3953242075" sldId="355"/>
            <ac:spMk id="42" creationId="{FEDF2BDD-C3F3-46BC-9451-D14A2A8A7561}"/>
          </ac:spMkLst>
        </pc:spChg>
        <pc:spChg chg="add del mod">
          <ac:chgData name="Hang Huyen" userId="4a1e5528caa23cbb" providerId="LiveId" clId="{14598183-6BA8-43CE-B0D3-32B4207ACB22}" dt="2021-05-11T03:37:58.257" v="2503" actId="478"/>
          <ac:spMkLst>
            <pc:docMk/>
            <pc:sldMk cId="3953242075" sldId="355"/>
            <ac:spMk id="43" creationId="{E85AEF3A-3B3C-4364-95FC-EE6BF33C02E4}"/>
          </ac:spMkLst>
        </pc:spChg>
        <pc:spChg chg="add del mod">
          <ac:chgData name="Hang Huyen" userId="4a1e5528caa23cbb" providerId="LiveId" clId="{14598183-6BA8-43CE-B0D3-32B4207ACB22}" dt="2021-05-11T03:37:58.257" v="2503" actId="478"/>
          <ac:spMkLst>
            <pc:docMk/>
            <pc:sldMk cId="3953242075" sldId="355"/>
            <ac:spMk id="44" creationId="{A38E1AF3-221E-41E8-A39E-752C0EA177B2}"/>
          </ac:spMkLst>
        </pc:spChg>
        <pc:spChg chg="add del mod">
          <ac:chgData name="Hang Huyen" userId="4a1e5528caa23cbb" providerId="LiveId" clId="{14598183-6BA8-43CE-B0D3-32B4207ACB22}" dt="2021-05-11T03:37:58.257" v="2503" actId="478"/>
          <ac:spMkLst>
            <pc:docMk/>
            <pc:sldMk cId="3953242075" sldId="355"/>
            <ac:spMk id="45" creationId="{3A28DB70-5345-4B46-A6EF-86FA971C88FE}"/>
          </ac:spMkLst>
        </pc:spChg>
        <pc:spChg chg="add del mod">
          <ac:chgData name="Hang Huyen" userId="4a1e5528caa23cbb" providerId="LiveId" clId="{14598183-6BA8-43CE-B0D3-32B4207ACB22}" dt="2021-05-11T03:37:58.257" v="2503" actId="478"/>
          <ac:spMkLst>
            <pc:docMk/>
            <pc:sldMk cId="3953242075" sldId="355"/>
            <ac:spMk id="46" creationId="{AFBF4F6F-F2BC-4EFC-BEA3-E7B88B9D6967}"/>
          </ac:spMkLst>
        </pc:spChg>
        <pc:spChg chg="add del mod">
          <ac:chgData name="Hang Huyen" userId="4a1e5528caa23cbb" providerId="LiveId" clId="{14598183-6BA8-43CE-B0D3-32B4207ACB22}" dt="2021-05-11T03:37:58.257" v="2503" actId="478"/>
          <ac:spMkLst>
            <pc:docMk/>
            <pc:sldMk cId="3953242075" sldId="355"/>
            <ac:spMk id="47" creationId="{24297F32-45D9-46C0-8225-42F0DF7966FC}"/>
          </ac:spMkLst>
        </pc:spChg>
        <pc:spChg chg="add del mod">
          <ac:chgData name="Hang Huyen" userId="4a1e5528caa23cbb" providerId="LiveId" clId="{14598183-6BA8-43CE-B0D3-32B4207ACB22}" dt="2021-05-11T03:37:58.257" v="2503" actId="478"/>
          <ac:spMkLst>
            <pc:docMk/>
            <pc:sldMk cId="3953242075" sldId="355"/>
            <ac:spMk id="48" creationId="{4364A4DF-8C19-41F4-A4EB-347B81581B04}"/>
          </ac:spMkLst>
        </pc:spChg>
        <pc:spChg chg="add del mod">
          <ac:chgData name="Hang Huyen" userId="4a1e5528caa23cbb" providerId="LiveId" clId="{14598183-6BA8-43CE-B0D3-32B4207ACB22}" dt="2021-05-11T03:37:58.257" v="2503" actId="478"/>
          <ac:spMkLst>
            <pc:docMk/>
            <pc:sldMk cId="3953242075" sldId="355"/>
            <ac:spMk id="49" creationId="{4701E28D-162A-4D7F-908E-29B36157891C}"/>
          </ac:spMkLst>
        </pc:spChg>
        <pc:spChg chg="add del mod">
          <ac:chgData name="Hang Huyen" userId="4a1e5528caa23cbb" providerId="LiveId" clId="{14598183-6BA8-43CE-B0D3-32B4207ACB22}" dt="2021-05-11T03:37:58.257" v="2503" actId="478"/>
          <ac:spMkLst>
            <pc:docMk/>
            <pc:sldMk cId="3953242075" sldId="355"/>
            <ac:spMk id="50" creationId="{22665A15-BD62-48A9-B522-840AD49F2175}"/>
          </ac:spMkLst>
        </pc:spChg>
        <pc:spChg chg="add del mod">
          <ac:chgData name="Hang Huyen" userId="4a1e5528caa23cbb" providerId="LiveId" clId="{14598183-6BA8-43CE-B0D3-32B4207ACB22}" dt="2021-05-11T03:37:58.257" v="2503" actId="478"/>
          <ac:spMkLst>
            <pc:docMk/>
            <pc:sldMk cId="3953242075" sldId="355"/>
            <ac:spMk id="51" creationId="{D24C6FBF-0CC3-41EF-8B8B-69083D2C6F21}"/>
          </ac:spMkLst>
        </pc:spChg>
        <pc:spChg chg="add mod">
          <ac:chgData name="Hang Huyen" userId="4a1e5528caa23cbb" providerId="LiveId" clId="{14598183-6BA8-43CE-B0D3-32B4207ACB22}" dt="2021-05-11T03:43:50.584" v="2559"/>
          <ac:spMkLst>
            <pc:docMk/>
            <pc:sldMk cId="3953242075" sldId="355"/>
            <ac:spMk id="52" creationId="{C2E7B8F8-DDE3-4B7B-B192-D76B5A849B49}"/>
          </ac:spMkLst>
        </pc:spChg>
        <pc:spChg chg="add del mod">
          <ac:chgData name="Hang Huyen" userId="4a1e5528caa23cbb" providerId="LiveId" clId="{14598183-6BA8-43CE-B0D3-32B4207ACB22}" dt="2021-05-11T03:45:06.024" v="2566"/>
          <ac:spMkLst>
            <pc:docMk/>
            <pc:sldMk cId="3953242075" sldId="355"/>
            <ac:spMk id="53" creationId="{389F1963-DCE2-46B8-ACD8-54BB7A252356}"/>
          </ac:spMkLst>
        </pc:spChg>
        <pc:spChg chg="add mod">
          <ac:chgData name="Hang Huyen" userId="4a1e5528caa23cbb" providerId="LiveId" clId="{14598183-6BA8-43CE-B0D3-32B4207ACB22}" dt="2021-05-11T03:43:50.584" v="2559"/>
          <ac:spMkLst>
            <pc:docMk/>
            <pc:sldMk cId="3953242075" sldId="355"/>
            <ac:spMk id="54" creationId="{9C6F3B2C-FCC4-412C-9F7F-F2E4ECC2084A}"/>
          </ac:spMkLst>
        </pc:spChg>
        <pc:spChg chg="add mod">
          <ac:chgData name="Hang Huyen" userId="4a1e5528caa23cbb" providerId="LiveId" clId="{14598183-6BA8-43CE-B0D3-32B4207ACB22}" dt="2021-05-11T03:43:50.584" v="2559"/>
          <ac:spMkLst>
            <pc:docMk/>
            <pc:sldMk cId="3953242075" sldId="355"/>
            <ac:spMk id="55" creationId="{7857D8EB-77DB-48B4-A9A8-3BF45FE39C11}"/>
          </ac:spMkLst>
        </pc:spChg>
        <pc:spChg chg="add mod">
          <ac:chgData name="Hang Huyen" userId="4a1e5528caa23cbb" providerId="LiveId" clId="{14598183-6BA8-43CE-B0D3-32B4207ACB22}" dt="2021-05-11T03:43:50.584" v="2559"/>
          <ac:spMkLst>
            <pc:docMk/>
            <pc:sldMk cId="3953242075" sldId="355"/>
            <ac:spMk id="56" creationId="{CADDF25E-CCE4-4B7D-8E5C-93675719A125}"/>
          </ac:spMkLst>
        </pc:spChg>
        <pc:spChg chg="add mod">
          <ac:chgData name="Hang Huyen" userId="4a1e5528caa23cbb" providerId="LiveId" clId="{14598183-6BA8-43CE-B0D3-32B4207ACB22}" dt="2021-05-11T03:43:50.584" v="2559"/>
          <ac:spMkLst>
            <pc:docMk/>
            <pc:sldMk cId="3953242075" sldId="355"/>
            <ac:spMk id="57" creationId="{CB2ABD9E-2437-4CDD-82DE-3D37B45A5889}"/>
          </ac:spMkLst>
        </pc:spChg>
        <pc:spChg chg="add del mod">
          <ac:chgData name="Hang Huyen" userId="4a1e5528caa23cbb" providerId="LiveId" clId="{14598183-6BA8-43CE-B0D3-32B4207ACB22}" dt="2021-05-11T03:45:06.024" v="2566"/>
          <ac:spMkLst>
            <pc:docMk/>
            <pc:sldMk cId="3953242075" sldId="355"/>
            <ac:spMk id="58" creationId="{AAD4EA6E-FDCC-4612-A09F-D34369B94036}"/>
          </ac:spMkLst>
        </pc:spChg>
        <pc:spChg chg="add mod">
          <ac:chgData name="Hang Huyen" userId="4a1e5528caa23cbb" providerId="LiveId" clId="{14598183-6BA8-43CE-B0D3-32B4207ACB22}" dt="2021-05-11T03:43:50.584" v="2559"/>
          <ac:spMkLst>
            <pc:docMk/>
            <pc:sldMk cId="3953242075" sldId="355"/>
            <ac:spMk id="59" creationId="{EDF8E891-6C5C-44E8-8CF5-27F11FDD0DFD}"/>
          </ac:spMkLst>
        </pc:spChg>
        <pc:spChg chg="add mod">
          <ac:chgData name="Hang Huyen" userId="4a1e5528caa23cbb" providerId="LiveId" clId="{14598183-6BA8-43CE-B0D3-32B4207ACB22}" dt="2021-05-11T03:43:50.584" v="2559"/>
          <ac:spMkLst>
            <pc:docMk/>
            <pc:sldMk cId="3953242075" sldId="355"/>
            <ac:spMk id="60" creationId="{37894A21-3B93-4E94-8F40-BD5EE88B1DF0}"/>
          </ac:spMkLst>
        </pc:spChg>
        <pc:spChg chg="add mod">
          <ac:chgData name="Hang Huyen" userId="4a1e5528caa23cbb" providerId="LiveId" clId="{14598183-6BA8-43CE-B0D3-32B4207ACB22}" dt="2021-05-11T03:43:50.584" v="2559"/>
          <ac:spMkLst>
            <pc:docMk/>
            <pc:sldMk cId="3953242075" sldId="355"/>
            <ac:spMk id="61" creationId="{9112E2C5-AFD7-4EA7-AC63-B4A629892D14}"/>
          </ac:spMkLst>
        </pc:spChg>
        <pc:spChg chg="add del mod">
          <ac:chgData name="Hang Huyen" userId="4a1e5528caa23cbb" providerId="LiveId" clId="{14598183-6BA8-43CE-B0D3-32B4207ACB22}" dt="2021-05-11T03:45:12.439" v="2567"/>
          <ac:spMkLst>
            <pc:docMk/>
            <pc:sldMk cId="3953242075" sldId="355"/>
            <ac:spMk id="62" creationId="{1606FBC5-ACC3-4807-929F-B3AB03341361}"/>
          </ac:spMkLst>
        </pc:spChg>
        <pc:spChg chg="add del mod">
          <ac:chgData name="Hang Huyen" userId="4a1e5528caa23cbb" providerId="LiveId" clId="{14598183-6BA8-43CE-B0D3-32B4207ACB22}" dt="2021-05-11T03:45:06.024" v="2566"/>
          <ac:spMkLst>
            <pc:docMk/>
            <pc:sldMk cId="3953242075" sldId="355"/>
            <ac:spMk id="63" creationId="{22CA3ED9-2AA6-48D8-9646-9A2F70F6FA7A}"/>
          </ac:spMkLst>
        </pc:spChg>
        <pc:spChg chg="add mod">
          <ac:chgData name="Hang Huyen" userId="4a1e5528caa23cbb" providerId="LiveId" clId="{14598183-6BA8-43CE-B0D3-32B4207ACB22}" dt="2021-05-11T03:43:50.584" v="2559"/>
          <ac:spMkLst>
            <pc:docMk/>
            <pc:sldMk cId="3953242075" sldId="355"/>
            <ac:spMk id="64" creationId="{9D432229-1814-4F16-9DF2-6A93DF4376C0}"/>
          </ac:spMkLst>
        </pc:spChg>
        <pc:spChg chg="add del mod">
          <ac:chgData name="Hang Huyen" userId="4a1e5528caa23cbb" providerId="LiveId" clId="{14598183-6BA8-43CE-B0D3-32B4207ACB22}" dt="2021-05-11T03:45:12.439" v="2567"/>
          <ac:spMkLst>
            <pc:docMk/>
            <pc:sldMk cId="3953242075" sldId="355"/>
            <ac:spMk id="65" creationId="{FFCCAE2C-FF11-4E8D-96AB-D4D86AB1FC97}"/>
          </ac:spMkLst>
        </pc:spChg>
        <pc:spChg chg="add mod">
          <ac:chgData name="Hang Huyen" userId="4a1e5528caa23cbb" providerId="LiveId" clId="{14598183-6BA8-43CE-B0D3-32B4207ACB22}" dt="2021-05-11T03:43:50.584" v="2559"/>
          <ac:spMkLst>
            <pc:docMk/>
            <pc:sldMk cId="3953242075" sldId="355"/>
            <ac:spMk id="66" creationId="{9A9C378F-237D-4F4C-ADF9-4FF49725E387}"/>
          </ac:spMkLst>
        </pc:spChg>
        <pc:spChg chg="add mod">
          <ac:chgData name="Hang Huyen" userId="4a1e5528caa23cbb" providerId="LiveId" clId="{14598183-6BA8-43CE-B0D3-32B4207ACB22}" dt="2021-05-11T03:43:50.584" v="2559"/>
          <ac:spMkLst>
            <pc:docMk/>
            <pc:sldMk cId="3953242075" sldId="355"/>
            <ac:spMk id="67" creationId="{88D08288-1D6A-4B6E-BD6E-25487E9329F8}"/>
          </ac:spMkLst>
        </pc:spChg>
        <pc:spChg chg="del mod">
          <ac:chgData name="Hang Huyen" userId="4a1e5528caa23cbb" providerId="LiveId" clId="{14598183-6BA8-43CE-B0D3-32B4207ACB22}" dt="2021-05-11T03:45:12.439" v="2567"/>
          <ac:spMkLst>
            <pc:docMk/>
            <pc:sldMk cId="3953242075" sldId="355"/>
            <ac:spMk id="68" creationId="{7D2D0A3C-5380-49DD-841C-44D693ACA78A}"/>
          </ac:spMkLst>
        </pc:spChg>
        <pc:spChg chg="mod">
          <ac:chgData name="Hang Huyen" userId="4a1e5528caa23cbb" providerId="LiveId" clId="{14598183-6BA8-43CE-B0D3-32B4207ACB22}" dt="2021-05-11T03:45:12.439" v="2567"/>
          <ac:spMkLst>
            <pc:docMk/>
            <pc:sldMk cId="3953242075" sldId="355"/>
            <ac:spMk id="69" creationId="{B107D184-D0FE-457A-B22A-88BEE79E33E2}"/>
          </ac:spMkLst>
        </pc:spChg>
      </pc:sldChg>
      <pc:sldChg chg="addSp delSp modSp add del mod">
        <pc:chgData name="Hang Huyen" userId="4a1e5528caa23cbb" providerId="LiveId" clId="{14598183-6BA8-43CE-B0D3-32B4207ACB22}" dt="2021-05-11T04:42:58.311" v="2811" actId="47"/>
        <pc:sldMkLst>
          <pc:docMk/>
          <pc:sldMk cId="975954566" sldId="356"/>
        </pc:sldMkLst>
        <pc:spChg chg="del">
          <ac:chgData name="Hang Huyen" userId="4a1e5528caa23cbb" providerId="LiveId" clId="{14598183-6BA8-43CE-B0D3-32B4207ACB22}" dt="2021-05-11T04:31:50.210" v="2724" actId="478"/>
          <ac:spMkLst>
            <pc:docMk/>
            <pc:sldMk cId="975954566" sldId="356"/>
            <ac:spMk id="2" creationId="{48137A58-E4D5-4020-B594-CBB9DE51E54B}"/>
          </ac:spMkLst>
        </pc:spChg>
        <pc:spChg chg="del">
          <ac:chgData name="Hang Huyen" userId="4a1e5528caa23cbb" providerId="LiveId" clId="{14598183-6BA8-43CE-B0D3-32B4207ACB22}" dt="2021-05-11T04:31:34.963" v="2720" actId="478"/>
          <ac:spMkLst>
            <pc:docMk/>
            <pc:sldMk cId="975954566" sldId="356"/>
            <ac:spMk id="5" creationId="{E3B77E6A-81AF-40E8-82C6-F9083FB4BB79}"/>
          </ac:spMkLst>
        </pc:spChg>
        <pc:spChg chg="add del mod">
          <ac:chgData name="Hang Huyen" userId="4a1e5528caa23cbb" providerId="LiveId" clId="{14598183-6BA8-43CE-B0D3-32B4207ACB22}" dt="2021-05-11T04:31:37.995" v="2722" actId="478"/>
          <ac:spMkLst>
            <pc:docMk/>
            <pc:sldMk cId="975954566" sldId="356"/>
            <ac:spMk id="9" creationId="{A42351F3-370F-4CE6-B654-61B20B127AF5}"/>
          </ac:spMkLst>
        </pc:spChg>
        <pc:grpChg chg="del">
          <ac:chgData name="Hang Huyen" userId="4a1e5528caa23cbb" providerId="LiveId" clId="{14598183-6BA8-43CE-B0D3-32B4207ACB22}" dt="2021-05-11T04:31:48.259" v="2723" actId="478"/>
          <ac:grpSpMkLst>
            <pc:docMk/>
            <pc:sldMk cId="975954566" sldId="356"/>
            <ac:grpSpMk id="4" creationId="{EF3BAFF7-9E40-4B1F-B1E6-E267265F25FC}"/>
          </ac:grpSpMkLst>
        </pc:grpChg>
      </pc:sldChg>
      <pc:sldChg chg="add del">
        <pc:chgData name="Hang Huyen" userId="4a1e5528caa23cbb" providerId="LiveId" clId="{14598183-6BA8-43CE-B0D3-32B4207ACB22}" dt="2021-05-11T04:33:12.683" v="2725" actId="47"/>
        <pc:sldMkLst>
          <pc:docMk/>
          <pc:sldMk cId="3238559248" sldId="357"/>
        </pc:sldMkLst>
      </pc:sldChg>
      <pc:sldChg chg="addSp delSp modSp add mod modAnim">
        <pc:chgData name="Hang Huyen" userId="4a1e5528caa23cbb" providerId="LiveId" clId="{14598183-6BA8-43CE-B0D3-32B4207ACB22}" dt="2021-05-11T04:30:58.197" v="2715"/>
        <pc:sldMkLst>
          <pc:docMk/>
          <pc:sldMk cId="2597448297" sldId="358"/>
        </pc:sldMkLst>
        <pc:spChg chg="add del mod ord">
          <ac:chgData name="Hang Huyen" userId="4a1e5528caa23cbb" providerId="LiveId" clId="{14598183-6BA8-43CE-B0D3-32B4207ACB22}" dt="2021-05-11T03:52:31.439" v="2592"/>
          <ac:spMkLst>
            <pc:docMk/>
            <pc:sldMk cId="2597448297" sldId="358"/>
            <ac:spMk id="2" creationId="{31F1976A-EC10-4B14-89EB-1CEA3F33CA76}"/>
          </ac:spMkLst>
        </pc:spChg>
        <pc:spChg chg="del">
          <ac:chgData name="Hang Huyen" userId="4a1e5528caa23cbb" providerId="LiveId" clId="{14598183-6BA8-43CE-B0D3-32B4207ACB22}" dt="2021-05-11T03:52:23.504" v="2591" actId="478"/>
          <ac:spMkLst>
            <pc:docMk/>
            <pc:sldMk cId="2597448297" sldId="358"/>
            <ac:spMk id="8" creationId="{316B0E60-D1BB-4088-B615-82021281370D}"/>
          </ac:spMkLst>
        </pc:spChg>
        <pc:spChg chg="add del mod">
          <ac:chgData name="Hang Huyen" userId="4a1e5528caa23cbb" providerId="LiveId" clId="{14598183-6BA8-43CE-B0D3-32B4207ACB22}" dt="2021-05-11T04:03:27.255" v="2612" actId="21"/>
          <ac:spMkLst>
            <pc:docMk/>
            <pc:sldMk cId="2597448297" sldId="358"/>
            <ac:spMk id="9" creationId="{2CEAF0D6-22DA-4DF5-80C2-5BBCE6F1911D}"/>
          </ac:spMkLst>
        </pc:spChg>
        <pc:spChg chg="add del mod">
          <ac:chgData name="Hang Huyen" userId="4a1e5528caa23cbb" providerId="LiveId" clId="{14598183-6BA8-43CE-B0D3-32B4207ACB22}" dt="2021-05-11T03:52:43.235" v="2594"/>
          <ac:spMkLst>
            <pc:docMk/>
            <pc:sldMk cId="2597448297" sldId="358"/>
            <ac:spMk id="10" creationId="{83811B9D-3234-4593-9075-720ADE802825}"/>
          </ac:spMkLst>
        </pc:spChg>
        <pc:spChg chg="add del mod">
          <ac:chgData name="Hang Huyen" userId="4a1e5528caa23cbb" providerId="LiveId" clId="{14598183-6BA8-43CE-B0D3-32B4207ACB22}" dt="2021-05-11T03:52:43.235" v="2594"/>
          <ac:spMkLst>
            <pc:docMk/>
            <pc:sldMk cId="2597448297" sldId="358"/>
            <ac:spMk id="11" creationId="{B231B137-D83E-4167-802E-C31C4929CD35}"/>
          </ac:spMkLst>
        </pc:spChg>
        <pc:spChg chg="add del mod">
          <ac:chgData name="Hang Huyen" userId="4a1e5528caa23cbb" providerId="LiveId" clId="{14598183-6BA8-43CE-B0D3-32B4207ACB22}" dt="2021-05-11T04:03:27.255" v="2612" actId="21"/>
          <ac:spMkLst>
            <pc:docMk/>
            <pc:sldMk cId="2597448297" sldId="358"/>
            <ac:spMk id="12" creationId="{6ADB2BCC-259B-4F27-A075-DD25806AB92F}"/>
          </ac:spMkLst>
        </pc:spChg>
        <pc:spChg chg="add del mod">
          <ac:chgData name="Hang Huyen" userId="4a1e5528caa23cbb" providerId="LiveId" clId="{14598183-6BA8-43CE-B0D3-32B4207ACB22}" dt="2021-05-11T04:03:27.255" v="2612" actId="21"/>
          <ac:spMkLst>
            <pc:docMk/>
            <pc:sldMk cId="2597448297" sldId="358"/>
            <ac:spMk id="13" creationId="{E3A3DFE3-54AD-452C-949E-BB259674399E}"/>
          </ac:spMkLst>
        </pc:spChg>
        <pc:spChg chg="del">
          <ac:chgData name="Hang Huyen" userId="4a1e5528caa23cbb" providerId="LiveId" clId="{14598183-6BA8-43CE-B0D3-32B4207ACB22}" dt="2021-05-11T03:52:31.439" v="2592"/>
          <ac:spMkLst>
            <pc:docMk/>
            <pc:sldMk cId="2597448297" sldId="358"/>
            <ac:spMk id="14" creationId="{9C36C643-53AE-4F2B-B406-E29880DEA840}"/>
          </ac:spMkLst>
        </pc:spChg>
        <pc:spChg chg="del">
          <ac:chgData name="Hang Huyen" userId="4a1e5528caa23cbb" providerId="LiveId" clId="{14598183-6BA8-43CE-B0D3-32B4207ACB22}" dt="2021-05-11T03:52:31.439" v="2592"/>
          <ac:spMkLst>
            <pc:docMk/>
            <pc:sldMk cId="2597448297" sldId="358"/>
            <ac:spMk id="15" creationId="{EBD98454-F2D6-4327-939A-E96A918896B1}"/>
          </ac:spMkLst>
        </pc:spChg>
        <pc:spChg chg="del">
          <ac:chgData name="Hang Huyen" userId="4a1e5528caa23cbb" providerId="LiveId" clId="{14598183-6BA8-43CE-B0D3-32B4207ACB22}" dt="2021-05-11T03:52:31.439" v="2592"/>
          <ac:spMkLst>
            <pc:docMk/>
            <pc:sldMk cId="2597448297" sldId="358"/>
            <ac:spMk id="16" creationId="{F73B9A1D-F483-435F-8C3E-4804C84BEBAB}"/>
          </ac:spMkLst>
        </pc:spChg>
        <pc:spChg chg="del">
          <ac:chgData name="Hang Huyen" userId="4a1e5528caa23cbb" providerId="LiveId" clId="{14598183-6BA8-43CE-B0D3-32B4207ACB22}" dt="2021-05-11T03:52:31.439" v="2592"/>
          <ac:spMkLst>
            <pc:docMk/>
            <pc:sldMk cId="2597448297" sldId="358"/>
            <ac:spMk id="17" creationId="{F025921F-2D27-40DA-B563-13C59E23F4A0}"/>
          </ac:spMkLst>
        </pc:spChg>
        <pc:spChg chg="add del mod">
          <ac:chgData name="Hang Huyen" userId="4a1e5528caa23cbb" providerId="LiveId" clId="{14598183-6BA8-43CE-B0D3-32B4207ACB22}" dt="2021-05-11T04:03:27.255" v="2612" actId="21"/>
          <ac:spMkLst>
            <pc:docMk/>
            <pc:sldMk cId="2597448297" sldId="358"/>
            <ac:spMk id="18" creationId="{F71FE39E-4336-442D-9C05-BD4C7FE5FF8F}"/>
          </ac:spMkLst>
        </pc:spChg>
        <pc:spChg chg="add del mod">
          <ac:chgData name="Hang Huyen" userId="4a1e5528caa23cbb" providerId="LiveId" clId="{14598183-6BA8-43CE-B0D3-32B4207ACB22}" dt="2021-05-11T04:03:27.255" v="2612" actId="21"/>
          <ac:spMkLst>
            <pc:docMk/>
            <pc:sldMk cId="2597448297" sldId="358"/>
            <ac:spMk id="19" creationId="{F67F3C3B-EA96-4965-8FD5-1D93D4C0BE19}"/>
          </ac:spMkLst>
        </pc:spChg>
        <pc:picChg chg="add del mod ord">
          <ac:chgData name="Hang Huyen" userId="4a1e5528caa23cbb" providerId="LiveId" clId="{14598183-6BA8-43CE-B0D3-32B4207ACB22}" dt="2021-05-11T04:03:27.255" v="2612" actId="21"/>
          <ac:picMkLst>
            <pc:docMk/>
            <pc:sldMk cId="2597448297" sldId="358"/>
            <ac:picMk id="4" creationId="{33514BF3-D54F-4319-ABA7-7777C7603782}"/>
          </ac:picMkLst>
        </pc:picChg>
        <pc:picChg chg="add mod">
          <ac:chgData name="Hang Huyen" userId="4a1e5528caa23cbb" providerId="LiveId" clId="{14598183-6BA8-43CE-B0D3-32B4207ACB22}" dt="2021-05-11T04:24:41.099" v="2700" actId="1076"/>
          <ac:picMkLst>
            <pc:docMk/>
            <pc:sldMk cId="2597448297" sldId="358"/>
            <ac:picMk id="5" creationId="{670B5097-C328-4850-8560-D1F58253F1FF}"/>
          </ac:picMkLst>
        </pc:picChg>
        <pc:picChg chg="add mod">
          <ac:chgData name="Hang Huyen" userId="4a1e5528caa23cbb" providerId="LiveId" clId="{14598183-6BA8-43CE-B0D3-32B4207ACB22}" dt="2021-05-11T04:23:31.687" v="2694" actId="1076"/>
          <ac:picMkLst>
            <pc:docMk/>
            <pc:sldMk cId="2597448297" sldId="358"/>
            <ac:picMk id="6" creationId="{0CAC2570-AD09-40E1-8530-5C5906EEC9D4}"/>
          </ac:picMkLst>
        </pc:picChg>
        <pc:picChg chg="add mod">
          <ac:chgData name="Hang Huyen" userId="4a1e5528caa23cbb" providerId="LiveId" clId="{14598183-6BA8-43CE-B0D3-32B4207ACB22}" dt="2021-05-11T04:20:10.246" v="2692"/>
          <ac:picMkLst>
            <pc:docMk/>
            <pc:sldMk cId="2597448297" sldId="358"/>
            <ac:picMk id="20" creationId="{180C32B5-5C0A-4B24-B95D-8D060F1C0FBD}"/>
          </ac:picMkLst>
        </pc:picChg>
        <pc:picChg chg="add mod">
          <ac:chgData name="Hang Huyen" userId="4a1e5528caa23cbb" providerId="LiveId" clId="{14598183-6BA8-43CE-B0D3-32B4207ACB22}" dt="2021-05-11T04:20:10.246" v="2692"/>
          <ac:picMkLst>
            <pc:docMk/>
            <pc:sldMk cId="2597448297" sldId="358"/>
            <ac:picMk id="21" creationId="{9517B1DF-7763-48B1-9664-7C63EF095EFB}"/>
          </ac:picMkLst>
        </pc:picChg>
        <pc:picChg chg="add mod">
          <ac:chgData name="Hang Huyen" userId="4a1e5528caa23cbb" providerId="LiveId" clId="{14598183-6BA8-43CE-B0D3-32B4207ACB22}" dt="2021-05-11T04:20:10.246" v="2692"/>
          <ac:picMkLst>
            <pc:docMk/>
            <pc:sldMk cId="2597448297" sldId="358"/>
            <ac:picMk id="22" creationId="{291C117F-A260-4D28-A2EC-CD2C8E931991}"/>
          </ac:picMkLst>
        </pc:picChg>
        <pc:picChg chg="add mod">
          <ac:chgData name="Hang Huyen" userId="4a1e5528caa23cbb" providerId="LiveId" clId="{14598183-6BA8-43CE-B0D3-32B4207ACB22}" dt="2021-05-11T04:20:10.246" v="2692"/>
          <ac:picMkLst>
            <pc:docMk/>
            <pc:sldMk cId="2597448297" sldId="358"/>
            <ac:picMk id="23" creationId="{304BC278-4516-4D8D-8A08-76918C108235}"/>
          </ac:picMkLst>
        </pc:picChg>
        <pc:picChg chg="add mod">
          <ac:chgData name="Hang Huyen" userId="4a1e5528caa23cbb" providerId="LiveId" clId="{14598183-6BA8-43CE-B0D3-32B4207ACB22}" dt="2021-05-11T04:29:15.050" v="2710" actId="1076"/>
          <ac:picMkLst>
            <pc:docMk/>
            <pc:sldMk cId="2597448297" sldId="358"/>
            <ac:picMk id="24" creationId="{BF75C062-8072-4A58-9CD1-52481288DB16}"/>
          </ac:picMkLst>
        </pc:picChg>
        <pc:picChg chg="add mod">
          <ac:chgData name="Hang Huyen" userId="4a1e5528caa23cbb" providerId="LiveId" clId="{14598183-6BA8-43CE-B0D3-32B4207ACB22}" dt="2021-05-11T04:29:15.050" v="2710" actId="1076"/>
          <ac:picMkLst>
            <pc:docMk/>
            <pc:sldMk cId="2597448297" sldId="358"/>
            <ac:picMk id="25" creationId="{0373B34A-A72D-4A45-A35C-354334628E99}"/>
          </ac:picMkLst>
        </pc:picChg>
        <pc:picChg chg="add mod">
          <ac:chgData name="Hang Huyen" userId="4a1e5528caa23cbb" providerId="LiveId" clId="{14598183-6BA8-43CE-B0D3-32B4207ACB22}" dt="2021-05-11T04:29:15.050" v="2710" actId="1076"/>
          <ac:picMkLst>
            <pc:docMk/>
            <pc:sldMk cId="2597448297" sldId="358"/>
            <ac:picMk id="26" creationId="{630027B6-EFE6-4293-AF76-9C2CA5645682}"/>
          </ac:picMkLst>
        </pc:picChg>
        <pc:picChg chg="add mod">
          <ac:chgData name="Hang Huyen" userId="4a1e5528caa23cbb" providerId="LiveId" clId="{14598183-6BA8-43CE-B0D3-32B4207ACB22}" dt="2021-05-11T04:29:15.050" v="2710" actId="1076"/>
          <ac:picMkLst>
            <pc:docMk/>
            <pc:sldMk cId="2597448297" sldId="358"/>
            <ac:picMk id="27" creationId="{FC6A815D-EEA6-40D7-896E-CD6CBDCE2E77}"/>
          </ac:picMkLst>
        </pc:picChg>
      </pc:sldChg>
      <pc:sldChg chg="addSp delSp modSp new del mod">
        <pc:chgData name="Hang Huyen" userId="4a1e5528caa23cbb" providerId="LiveId" clId="{14598183-6BA8-43CE-B0D3-32B4207ACB22}" dt="2021-05-11T04:33:12.683" v="2725" actId="47"/>
        <pc:sldMkLst>
          <pc:docMk/>
          <pc:sldMk cId="2093905822" sldId="359"/>
        </pc:sldMkLst>
        <pc:spChg chg="del">
          <ac:chgData name="Hang Huyen" userId="4a1e5528caa23cbb" providerId="LiveId" clId="{14598183-6BA8-43CE-B0D3-32B4207ACB22}" dt="2021-05-11T04:14:43.583" v="2666" actId="478"/>
          <ac:spMkLst>
            <pc:docMk/>
            <pc:sldMk cId="2093905822" sldId="359"/>
            <ac:spMk id="2" creationId="{9AE25566-644F-4BAD-9F54-C2AD3D2E70C4}"/>
          </ac:spMkLst>
        </pc:spChg>
        <pc:spChg chg="del">
          <ac:chgData name="Hang Huyen" userId="4a1e5528caa23cbb" providerId="LiveId" clId="{14598183-6BA8-43CE-B0D3-32B4207ACB22}" dt="2021-05-11T04:14:43.583" v="2666" actId="478"/>
          <ac:spMkLst>
            <pc:docMk/>
            <pc:sldMk cId="2093905822" sldId="359"/>
            <ac:spMk id="3" creationId="{C1A6B10D-65D1-4D76-BC9E-0656CD395949}"/>
          </ac:spMkLst>
        </pc:spChg>
        <pc:picChg chg="add mod">
          <ac:chgData name="Hang Huyen" userId="4a1e5528caa23cbb" providerId="LiveId" clId="{14598183-6BA8-43CE-B0D3-32B4207ACB22}" dt="2021-05-11T04:14:45.749" v="2667"/>
          <ac:picMkLst>
            <pc:docMk/>
            <pc:sldMk cId="2093905822" sldId="359"/>
            <ac:picMk id="4" creationId="{40863492-726A-4332-8599-60CBB46E9FE2}"/>
          </ac:picMkLst>
        </pc:picChg>
        <pc:picChg chg="add mod">
          <ac:chgData name="Hang Huyen" userId="4a1e5528caa23cbb" providerId="LiveId" clId="{14598183-6BA8-43CE-B0D3-32B4207ACB22}" dt="2021-05-11T04:14:45.749" v="2667"/>
          <ac:picMkLst>
            <pc:docMk/>
            <pc:sldMk cId="2093905822" sldId="359"/>
            <ac:picMk id="5" creationId="{2D4443CE-C61B-450A-A145-6FD4CDF2C23E}"/>
          </ac:picMkLst>
        </pc:picChg>
        <pc:picChg chg="add mod">
          <ac:chgData name="Hang Huyen" userId="4a1e5528caa23cbb" providerId="LiveId" clId="{14598183-6BA8-43CE-B0D3-32B4207ACB22}" dt="2021-05-11T04:14:45.749" v="2667"/>
          <ac:picMkLst>
            <pc:docMk/>
            <pc:sldMk cId="2093905822" sldId="359"/>
            <ac:picMk id="6" creationId="{E0AF1B57-630E-469D-8F68-EF7EB816C8D0}"/>
          </ac:picMkLst>
        </pc:picChg>
        <pc:picChg chg="add mod">
          <ac:chgData name="Hang Huyen" userId="4a1e5528caa23cbb" providerId="LiveId" clId="{14598183-6BA8-43CE-B0D3-32B4207ACB22}" dt="2021-05-11T04:14:45.749" v="2667"/>
          <ac:picMkLst>
            <pc:docMk/>
            <pc:sldMk cId="2093905822" sldId="359"/>
            <ac:picMk id="7" creationId="{07798B6F-16B9-4DA2-B583-32801DBAB84E}"/>
          </ac:picMkLst>
        </pc:picChg>
      </pc:sldChg>
      <pc:sldChg chg="add del">
        <pc:chgData name="Hang Huyen" userId="4a1e5528caa23cbb" providerId="LiveId" clId="{14598183-6BA8-43CE-B0D3-32B4207ACB22}" dt="2021-05-11T04:42:58.311" v="2811" actId="47"/>
        <pc:sldMkLst>
          <pc:docMk/>
          <pc:sldMk cId="573437005" sldId="360"/>
        </pc:sldMkLst>
      </pc:sldChg>
      <pc:sldChg chg="add del">
        <pc:chgData name="Hang Huyen" userId="4a1e5528caa23cbb" providerId="LiveId" clId="{14598183-6BA8-43CE-B0D3-32B4207ACB22}" dt="2021-05-11T04:36:40.375" v="2794" actId="47"/>
        <pc:sldMkLst>
          <pc:docMk/>
          <pc:sldMk cId="4141060849" sldId="361"/>
        </pc:sldMkLst>
      </pc:sldChg>
      <pc:sldChg chg="add del">
        <pc:chgData name="Hang Huyen" userId="4a1e5528caa23cbb" providerId="LiveId" clId="{14598183-6BA8-43CE-B0D3-32B4207ACB22}" dt="2021-05-11T04:36:40.375" v="2794" actId="47"/>
        <pc:sldMkLst>
          <pc:docMk/>
          <pc:sldMk cId="3224512733" sldId="362"/>
        </pc:sldMkLst>
      </pc:sldChg>
      <pc:sldChg chg="add del">
        <pc:chgData name="Hang Huyen" userId="4a1e5528caa23cbb" providerId="LiveId" clId="{14598183-6BA8-43CE-B0D3-32B4207ACB22}" dt="2021-05-11T04:36:40.375" v="2794" actId="47"/>
        <pc:sldMkLst>
          <pc:docMk/>
          <pc:sldMk cId="3185324522" sldId="363"/>
        </pc:sldMkLst>
      </pc:sldChg>
      <pc:sldChg chg="modSp add">
        <pc:chgData name="Hang Huyen" userId="4a1e5528caa23cbb" providerId="LiveId" clId="{14598183-6BA8-43CE-B0D3-32B4207ACB22}" dt="2021-05-11T04:35:04.839" v="2793" actId="20577"/>
        <pc:sldMkLst>
          <pc:docMk/>
          <pc:sldMk cId="3376012735" sldId="364"/>
        </pc:sldMkLst>
        <pc:spChg chg="mod">
          <ac:chgData name="Hang Huyen" userId="4a1e5528caa23cbb" providerId="LiveId" clId="{14598183-6BA8-43CE-B0D3-32B4207ACB22}" dt="2021-05-11T04:35:04.839" v="2793" actId="20577"/>
          <ac:spMkLst>
            <pc:docMk/>
            <pc:sldMk cId="3376012735" sldId="364"/>
            <ac:spMk id="4" creationId="{9F27F97E-6B98-488B-BE87-8841E0F2587F}"/>
          </ac:spMkLst>
        </pc:spChg>
      </pc:sldChg>
      <pc:sldChg chg="modSp del">
        <pc:chgData name="Hang Huyen" userId="4a1e5528caa23cbb" providerId="LiveId" clId="{14598183-6BA8-43CE-B0D3-32B4207ACB22}" dt="2021-05-11T04:42:58.311" v="2811" actId="47"/>
        <pc:sldMkLst>
          <pc:docMk/>
          <pc:sldMk cId="1074113085" sldId="365"/>
        </pc:sldMkLst>
        <pc:spChg chg="mod">
          <ac:chgData name="Hang Huyen" userId="4a1e5528caa23cbb" providerId="LiveId" clId="{14598183-6BA8-43CE-B0D3-32B4207ACB22}" dt="2021-05-11T04:41:57.213" v="2809" actId="20577"/>
          <ac:spMkLst>
            <pc:docMk/>
            <pc:sldMk cId="1074113085" sldId="365"/>
            <ac:spMk id="4" creationId="{9F27F97E-6B98-488B-BE87-8841E0F2587F}"/>
          </ac:spMkLst>
        </pc:spChg>
      </pc:sldChg>
      <pc:sldChg chg="new del">
        <pc:chgData name="Hang Huyen" userId="4a1e5528caa23cbb" providerId="LiveId" clId="{14598183-6BA8-43CE-B0D3-32B4207ACB22}" dt="2021-05-11T04:42:58.311" v="2811" actId="47"/>
        <pc:sldMkLst>
          <pc:docMk/>
          <pc:sldMk cId="2307833255" sldId="366"/>
        </pc:sldMkLst>
      </pc:sldChg>
      <pc:sldMasterChg chg="delSldLayout">
        <pc:chgData name="Hang Huyen" userId="4a1e5528caa23cbb" providerId="LiveId" clId="{14598183-6BA8-43CE-B0D3-32B4207ACB22}" dt="2021-05-11T04:42:58.311" v="2811" actId="47"/>
        <pc:sldMasterMkLst>
          <pc:docMk/>
          <pc:sldMasterMk cId="3443261707" sldId="2147483648"/>
        </pc:sldMasterMkLst>
        <pc:sldLayoutChg chg="del">
          <pc:chgData name="Hang Huyen" userId="4a1e5528caa23cbb" providerId="LiveId" clId="{14598183-6BA8-43CE-B0D3-32B4207ACB22}" dt="2021-05-11T04:42:58.311" v="2811" actId="47"/>
          <pc:sldLayoutMkLst>
            <pc:docMk/>
            <pc:sldMasterMk cId="3443261707" sldId="2147483648"/>
            <pc:sldLayoutMk cId="3875753798" sldId="2147483662"/>
          </pc:sldLayoutMkLst>
        </pc:sldLayoutChg>
        <pc:sldLayoutChg chg="del">
          <pc:chgData name="Hang Huyen" userId="4a1e5528caa23cbb" providerId="LiveId" clId="{14598183-6BA8-43CE-B0D3-32B4207ACB22}" dt="2021-05-11T04:42:58.311" v="2811" actId="47"/>
          <pc:sldLayoutMkLst>
            <pc:docMk/>
            <pc:sldMasterMk cId="3443261707" sldId="2147483648"/>
            <pc:sldLayoutMk cId="719540531" sldId="2147483664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D91AA-DE86-4678-9C5A-7A6131998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A1AAD0-527A-4910-A1F6-991584A56E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C87F0-C71A-4D76-8183-A20D23770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96482-6DB0-4C71-BF44-12FC6C8FFAF3}" type="datetimeFigureOut">
              <a:rPr lang="en-US" smtClean="0"/>
              <a:t>27/04/2023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5473F-9CFD-4EBE-9052-7F8A3F133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B0458-3252-4726-9704-53947E11F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6871-341C-43AC-B891-1D188BF7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1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DC93F-DFBC-4C6A-9392-FE4B35A78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F1CDB4-A58B-4355-820D-92ADF2B83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FEFBB-6471-42A9-AC1B-0E5E66EA0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96482-6DB0-4C71-BF44-12FC6C8FFAF3}" type="datetimeFigureOut">
              <a:rPr lang="en-US" smtClean="0"/>
              <a:t>27/04/2023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7851C-6BB9-4E4E-966D-0DDE1803E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87263-45EA-46A7-939A-E4E2C4881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6871-341C-43AC-B891-1D188BF7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82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57832D-E074-43F3-B7B9-51571F5707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74E135-396E-41ED-B84C-5F204F5052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E42F7-3402-4C02-AA48-7A6AD5A34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96482-6DB0-4C71-BF44-12FC6C8FFAF3}" type="datetimeFigureOut">
              <a:rPr lang="en-US" smtClean="0"/>
              <a:t>27/04/2023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FD488-F2ED-4477-BC54-7A187FB0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98526-5BA2-4F3C-85D5-214BFE2DA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6871-341C-43AC-B891-1D188BF7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42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660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0229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0090D03-6616-43B0-9ED5-58F40ABE25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89032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15AD6-C57B-4158-8EFC-7B3BD5341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D2187-9F4D-499C-9AEE-DF22C77B0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481D3-7768-441C-B25A-7261C2A1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96482-6DB0-4C71-BF44-12FC6C8FFAF3}" type="datetimeFigureOut">
              <a:rPr lang="en-US" smtClean="0"/>
              <a:t>27/04/2023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783AE-83B2-4B23-BDE1-8C2D93DD9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4A4D6-16B4-4C29-8767-8EDC852A3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6871-341C-43AC-B891-1D188BF7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4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18EEB-DB83-477D-93D6-AEA2D219B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A7B55-3E61-48FB-B362-B476981E61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B028D-76E1-43B2-864C-99A9D161D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96482-6DB0-4C71-BF44-12FC6C8FFAF3}" type="datetimeFigureOut">
              <a:rPr lang="en-US" smtClean="0"/>
              <a:t>27/04/2023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E5C0F-F0F3-4732-AEAE-AA73F466D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4E025-FD4A-4503-BC8E-34754965A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6871-341C-43AC-B891-1D188BF7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08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137F6-DA83-48DE-89F2-74997A5C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FA300-344C-4215-8886-44EEE9B15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2063D4-E7BC-4709-B7D2-74F7F4CE0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5783D8-DB32-4AAC-8193-21635C2EB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96482-6DB0-4C71-BF44-12FC6C8FFAF3}" type="datetimeFigureOut">
              <a:rPr lang="en-US" smtClean="0"/>
              <a:t>27/04/2023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2E6B2C-6185-4D22-B198-6D710A8DB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67A460-5BCA-4647-A23D-7F5144DA7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6871-341C-43AC-B891-1D188BF7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39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55CBD-0B9E-4890-9EC4-FB32B3831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2F8C6-0775-4543-9F5C-BAF69C18C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C8AAC1-F14C-424C-9026-2DCFB4604D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419ECA-09C8-46A3-8C58-2A66D93823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A5FF5C-6D5C-4992-8EA4-099308C8CB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77996F-0504-4F18-A881-42FA45B39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96482-6DB0-4C71-BF44-12FC6C8FFAF3}" type="datetimeFigureOut">
              <a:rPr lang="en-US" smtClean="0"/>
              <a:t>27/04/2023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7C7B28-DEB5-49F3-AA45-CCACAEF43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F82DF3-6D3A-438E-B9A5-BFACE822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6871-341C-43AC-B891-1D188BF7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439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6E101-8C82-4584-B402-0B6B3FCB0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0B485A-589F-432B-864B-AA0D79880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96482-6DB0-4C71-BF44-12FC6C8FFAF3}" type="datetimeFigureOut">
              <a:rPr lang="en-US" smtClean="0"/>
              <a:t>27/04/2023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D17CD1-DB53-41EB-90C4-7B8846939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31989-9630-4934-A9E6-69BDE485D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6871-341C-43AC-B891-1D188BF7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84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C44850-2190-4B90-854D-C10960E25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96482-6DB0-4C71-BF44-12FC6C8FFAF3}" type="datetimeFigureOut">
              <a:rPr lang="en-US" smtClean="0"/>
              <a:t>27/04/2023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AA485B-3665-4C96-A448-17F9BB1B1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4C6E7-45DC-4AA5-BF28-5A7DE7329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6871-341C-43AC-B891-1D188BF7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32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4F98F-95A7-4B44-BCE4-3F9147DBF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23AB4-8D97-4A6B-9F1E-6ED9CED31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DC19B6-658F-4842-8670-C02E65956B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B3EBA7-3469-4838-9E58-E9D1CEF53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96482-6DB0-4C71-BF44-12FC6C8FFAF3}" type="datetimeFigureOut">
              <a:rPr lang="en-US" smtClean="0"/>
              <a:t>27/04/2023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FDCD1E-4FFE-4A80-B898-8F73A784F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7E999-E12F-428D-ABFF-822F6F0D4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6871-341C-43AC-B891-1D188BF7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6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CF107-C884-440E-9F31-CF74933B3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A89E35-4E60-4C12-BAF7-151AFDB177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0FCE55-1019-4FF4-8348-5DA153E58D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DF6E14-5194-46B7-8279-27909C646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96482-6DB0-4C71-BF44-12FC6C8FFAF3}" type="datetimeFigureOut">
              <a:rPr lang="en-US" smtClean="0"/>
              <a:t>27/04/2023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B951D6-2062-458C-8F29-376DCDE36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8097BD-DE1E-4E0A-A36B-5AABEF10D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6871-341C-43AC-B891-1D188BF7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27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6F0A3-0359-4453-A5F5-CD09D1433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7743B-D907-4C72-8E14-74EB00251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B674D-A707-47FD-AED0-A36EB96EF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96482-6DB0-4C71-BF44-12FC6C8FFAF3}" type="datetimeFigureOut">
              <a:rPr lang="en-US" smtClean="0"/>
              <a:t>27/04/2023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6BF14-4B6B-484B-908D-FECDC9542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690E1-3C2A-4E62-AE97-D788BB511E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26871-341C-43AC-B891-1D188BF7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6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ree-powerpoint-templates-design.com/free-powerpoint-templates-design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hlinkClick r:id="rId2"/>
          </p:cNvPr>
          <p:cNvSpPr txBox="1"/>
          <p:nvPr/>
        </p:nvSpPr>
        <p:spPr>
          <a:xfrm>
            <a:off x="0" y="6458758"/>
            <a:ext cx="1219200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ALLPPT.com _ Free PowerPoint Templates, Diagrams and Charts</a:t>
            </a:r>
            <a:endParaRPr lang="ko-KR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6305" y="3059669"/>
            <a:ext cx="44164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Trần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Minh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Nghệ</a:t>
            </a:r>
            <a:endParaRPr lang="en-US" altLang="ko-KR" sz="1600" b="1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altLang="ko-KR" sz="16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732103" y="1412777"/>
            <a:ext cx="4416491" cy="140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267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Vòng</a:t>
            </a:r>
            <a:r>
              <a:rPr lang="en-US" altLang="ko-KR" sz="4267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4267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đời</a:t>
            </a:r>
            <a:r>
              <a:rPr lang="en-US" altLang="ko-KR" sz="4267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4267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của</a:t>
            </a:r>
            <a:r>
              <a:rPr lang="en-US" altLang="ko-KR" sz="4267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4267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bướm</a:t>
            </a:r>
            <a:endParaRPr lang="en-US" altLang="ko-KR" sz="4267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775520" y="3525011"/>
            <a:ext cx="2592288" cy="379656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867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Lứa</a:t>
            </a:r>
            <a:r>
              <a:rPr lang="en-US" altLang="ko-KR" sz="1867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1867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tuổi</a:t>
            </a:r>
            <a:r>
              <a:rPr lang="en-US" altLang="ko-KR" sz="1867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: 4-5 </a:t>
            </a:r>
            <a:r>
              <a:rPr lang="en-US" altLang="ko-KR" sz="1867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tuổi</a:t>
            </a:r>
            <a:endParaRPr lang="en-US" altLang="ko-KR" sz="1867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òng đời của bướm">
            <a:hlinkClick r:id="" action="ppaction://media"/>
            <a:extLst>
              <a:ext uri="{FF2B5EF4-FFF2-40B4-BE49-F238E27FC236}">
                <a16:creationId xmlns:a16="http://schemas.microsoft.com/office/drawing/2014/main" id="{A4196B42-81B3-45FA-B2E9-00A5FABD7D4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25685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0EFF7D3-D86D-4CC1-B2AF-B63C7D7821CF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Times New Roman" panose="02020603050405020304" pitchFamily="18" charset="0"/>
                <a:cs typeface="Times New Roman" panose="02020603050405020304" pitchFamily="18" charset="0"/>
              </a:rPr>
              <a:t>Bướm đẻ ra gì ?</a:t>
            </a:r>
            <a:endParaRPr lang="en-US" sz="6600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1F6F4A8-C52B-4EC0-9CE6-AE3495CDC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85818" y1="51816" x2="85818" y2="51816"/>
                        <a14:foregroundMark x1="85818" y1="51816" x2="85818" y2="51816"/>
                        <a14:backgroundMark x1="14364" y1="11622" x2="14364" y2="11622"/>
                        <a14:backgroundMark x1="14364" y1="11622" x2="14364" y2="11622"/>
                        <a14:backgroundMark x1="14364" y1="11622" x2="21818" y2="13317"/>
                        <a14:backgroundMark x1="19636" y1="18644" x2="19636" y2="186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130" y="681037"/>
            <a:ext cx="8371001" cy="584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10" descr="Back RTL">
            <a:extLst>
              <a:ext uri="{FF2B5EF4-FFF2-40B4-BE49-F238E27FC236}">
                <a16:creationId xmlns:a16="http://schemas.microsoft.com/office/drawing/2014/main" id="{624B65C9-31E6-4028-895C-F1308CA54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13822" y="6372519"/>
            <a:ext cx="578177" cy="577555"/>
          </a:xfrm>
        </p:spPr>
      </p:pic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BE96AC-567E-45A5-BF3D-60BA0CECF7C4}"/>
              </a:ext>
            </a:extLst>
          </p:cNvPr>
          <p:cNvSpPr txBox="1">
            <a:spLocks/>
          </p:cNvSpPr>
          <p:nvPr/>
        </p:nvSpPr>
        <p:spPr>
          <a:xfrm>
            <a:off x="838201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Times New Roman" panose="02020603050405020304" pitchFamily="18" charset="0"/>
                <a:cs typeface="Times New Roman" panose="02020603050405020304" pitchFamily="18" charset="0"/>
              </a:rPr>
              <a:t>Trứng bướm nở ra con gì ?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sâu-bướm-ăn-gì-để-sống">
            <a:extLst>
              <a:ext uri="{FF2B5EF4-FFF2-40B4-BE49-F238E27FC236}">
                <a16:creationId xmlns:a16="http://schemas.microsoft.com/office/drawing/2014/main" id="{C9FF1507-AE41-44C4-B419-CEC35FD5D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000" y1="62000" x2="39000" y2="62000"/>
                        <a14:foregroundMark x1="39000" y1="62000" x2="39000" y2="62000"/>
                        <a14:foregroundMark x1="49667" y1="68000" x2="49667" y2="68000"/>
                        <a14:foregroundMark x1="49667" y1="68000" x2="49667" y2="68000"/>
                        <a14:foregroundMark x1="87667" y1="72500" x2="87667" y2="72500"/>
                        <a14:foregroundMark x1="87667" y1="72500" x2="87667" y2="72500"/>
                        <a14:foregroundMark x1="73000" y1="76500" x2="73000" y2="76500"/>
                        <a14:foregroundMark x1="73000" y1="76500" x2="73000" y2="76500"/>
                        <a14:foregroundMark x1="66000" y1="81000" x2="66000" y2="81000"/>
                        <a14:foregroundMark x1="66000" y1="81000" x2="66000" y2="81000"/>
                        <a14:foregroundMark x1="45000" y1="73500" x2="45000" y2="73500"/>
                        <a14:foregroundMark x1="45000" y1="73500" x2="45000" y2="73500"/>
                        <a14:foregroundMark x1="55000" y1="79000" x2="55000" y2="79000"/>
                        <a14:foregroundMark x1="55000" y1="79000" x2="55000" y2="79000"/>
                        <a14:foregroundMark x1="54333" y1="77500" x2="54333" y2="77500"/>
                        <a14:foregroundMark x1="53333" y1="76000" x2="53333" y2="76000"/>
                        <a14:foregroundMark x1="53333" y1="76000" x2="53333" y2="76000"/>
                        <a14:foregroundMark x1="53333" y1="78000" x2="53333" y2="78000"/>
                        <a14:foregroundMark x1="53333" y1="78000" x2="53333" y2="78000"/>
                        <a14:foregroundMark x1="52667" y1="75500" x2="52667" y2="75500"/>
                        <a14:foregroundMark x1="52667" y1="75500" x2="52667" y2="75500"/>
                        <a14:foregroundMark x1="52667" y1="75000" x2="52667" y2="75000"/>
                        <a14:foregroundMark x1="52667" y1="74500" x2="52667" y2="74500"/>
                        <a14:foregroundMark x1="52667" y1="74500" x2="52667" y2="74500"/>
                        <a14:foregroundMark x1="52667" y1="74500" x2="52667" y2="74500"/>
                        <a14:foregroundMark x1="52667" y1="74500" x2="52667" y2="74500"/>
                        <a14:foregroundMark x1="52667" y1="74000" x2="52667" y2="74000"/>
                        <a14:backgroundMark x1="74333" y1="36000" x2="74333" y2="36000"/>
                        <a14:backgroundMark x1="74333" y1="36000" x2="74333" y2="36000"/>
                        <a14:backgroundMark x1="71000" y1="37000" x2="71000" y2="37000"/>
                        <a14:backgroundMark x1="71000" y1="37000" x2="71000" y2="37000"/>
                        <a14:backgroundMark x1="71000" y1="37000" x2="71000" y2="37000"/>
                        <a14:backgroundMark x1="71000" y1="37000" x2="71000" y2="37000"/>
                        <a14:backgroundMark x1="71000" y1="37000" x2="71000" y2="37000"/>
                        <a14:backgroundMark x1="71000" y1="37000" x2="71000" y2="37000"/>
                        <a14:backgroundMark x1="67333" y1="39500" x2="67333" y2="39500"/>
                        <a14:backgroundMark x1="67333" y1="39500" x2="67333" y2="3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250" y="1479778"/>
            <a:ext cx="7993930" cy="440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10" descr="Back RTL">
            <a:extLst>
              <a:ext uri="{FF2B5EF4-FFF2-40B4-BE49-F238E27FC236}">
                <a16:creationId xmlns:a16="http://schemas.microsoft.com/office/drawing/2014/main" id="{C7F1C3A9-AB0F-4A7F-AAFC-054518BFB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13823" y="6007394"/>
            <a:ext cx="578177" cy="577555"/>
          </a:xfrm>
        </p:spPr>
      </p:pic>
    </p:spTree>
    <p:extLst>
      <p:ext uri="{BB962C8B-B14F-4D97-AF65-F5344CB8AC3E}">
        <p14:creationId xmlns:p14="http://schemas.microsoft.com/office/powerpoint/2010/main" val="342391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18C399B-536C-4777-AB7C-6E464DC04DC3}"/>
              </a:ext>
            </a:extLst>
          </p:cNvPr>
          <p:cNvSpPr txBox="1">
            <a:spLocks/>
          </p:cNvSpPr>
          <p:nvPr/>
        </p:nvSpPr>
        <p:spPr>
          <a:xfrm>
            <a:off x="838201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Times New Roman" panose="02020603050405020304" pitchFamily="18" charset="0"/>
                <a:cs typeface="Times New Roman" panose="02020603050405020304" pitchFamily="18" charset="0"/>
              </a:rPr>
              <a:t>Sâu con ăn gì ?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Sâu bướm ăn gì để sống?">
            <a:extLst>
              <a:ext uri="{FF2B5EF4-FFF2-40B4-BE49-F238E27FC236}">
                <a16:creationId xmlns:a16="http://schemas.microsoft.com/office/drawing/2014/main" id="{37D10D07-F79C-4604-811C-CA8AA84B3D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67" b="95000" l="10000" r="96000">
                        <a14:foregroundMark x1="53000" y1="91000" x2="53000" y2="91000"/>
                        <a14:foregroundMark x1="53000" y1="91000" x2="53000" y2="91000"/>
                        <a14:foregroundMark x1="73500" y1="75667" x2="73500" y2="75667"/>
                        <a14:foregroundMark x1="73500" y1="75667" x2="73500" y2="75667"/>
                        <a14:foregroundMark x1="72500" y1="77000" x2="72000" y2="77667"/>
                        <a14:foregroundMark x1="94500" y1="54333" x2="94500" y2="54333"/>
                        <a14:foregroundMark x1="94500" y1="54333" x2="94500" y2="54333"/>
                        <a14:foregroundMark x1="96000" y1="45667" x2="96000" y2="45667"/>
                        <a14:foregroundMark x1="55000" y1="8667" x2="55000" y2="8667"/>
                        <a14:foregroundMark x1="55000" y1="8667" x2="55000" y2="8667"/>
                        <a14:foregroundMark x1="50500" y1="95000" x2="50500" y2="95000"/>
                        <a14:foregroundMark x1="50500" y1="95000" x2="50500" y2="95000"/>
                        <a14:foregroundMark x1="50500" y1="95000" x2="50500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77853" y="-233150"/>
            <a:ext cx="5656083" cy="773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10" descr="Back RTL">
            <a:extLst>
              <a:ext uri="{FF2B5EF4-FFF2-40B4-BE49-F238E27FC236}">
                <a16:creationId xmlns:a16="http://schemas.microsoft.com/office/drawing/2014/main" id="{C04F1882-B8E8-4662-9C4A-499388AA6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13823" y="6007394"/>
            <a:ext cx="578177" cy="57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3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06252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E557EF7-0C1F-4CFA-ABFC-A3012689C4ED}"/>
              </a:ext>
            </a:extLst>
          </p:cNvPr>
          <p:cNvSpPr txBox="1">
            <a:spLocks/>
          </p:cNvSpPr>
          <p:nvPr/>
        </p:nvSpPr>
        <p:spPr>
          <a:xfrm>
            <a:off x="243863" y="-75415"/>
            <a:ext cx="12197231" cy="15554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5" name="Content Placeholder 4" descr="Kén nhộng và nhộng trần – những biến thái ở côn trùng">
            <a:extLst>
              <a:ext uri="{FF2B5EF4-FFF2-40B4-BE49-F238E27FC236}">
                <a16:creationId xmlns:a16="http://schemas.microsoft.com/office/drawing/2014/main" id="{CD405FB8-18C6-4E81-9D0E-971D00E95C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87" b="91321" l="9596" r="89899">
                        <a14:foregroundMark x1="44444" y1="19245" x2="44444" y2="19245"/>
                        <a14:foregroundMark x1="44444" y1="19245" x2="44444" y2="19245"/>
                        <a14:foregroundMark x1="44697" y1="15849" x2="44949" y2="22264"/>
                        <a14:foregroundMark x1="44949" y1="22264" x2="49495" y2="27547"/>
                        <a14:foregroundMark x1="48232" y1="5660" x2="48232" y2="5660"/>
                        <a14:foregroundMark x1="48232" y1="5660" x2="48232" y2="5660"/>
                        <a14:foregroundMark x1="48232" y1="5660" x2="48232" y2="5660"/>
                        <a14:foregroundMark x1="48232" y1="5660" x2="48232" y2="5660"/>
                        <a14:foregroundMark x1="48232" y1="5660" x2="48232" y2="5660"/>
                        <a14:foregroundMark x1="48232" y1="5660" x2="48232" y2="5660"/>
                        <a14:foregroundMark x1="48232" y1="5660" x2="48232" y2="5660"/>
                        <a14:foregroundMark x1="48232" y1="5660" x2="48232" y2="5660"/>
                        <a14:foregroundMark x1="48232" y1="5660" x2="48232" y2="5660"/>
                        <a14:foregroundMark x1="253" y1="53585" x2="48232" y2="9434"/>
                        <a14:foregroundMark x1="48232" y1="9434" x2="50253" y2="2264"/>
                        <a14:foregroundMark x1="56566" y1="91321" x2="56566" y2="91321"/>
                        <a14:foregroundMark x1="56566" y1="91321" x2="56566" y2="91321"/>
                        <a14:foregroundMark x1="60859" y1="89434" x2="60859" y2="89434"/>
                        <a14:foregroundMark x1="60859" y1="89434" x2="60859" y2="89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359" y="2224271"/>
            <a:ext cx="7758260" cy="41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10" descr="Back RTL">
            <a:extLst>
              <a:ext uri="{FF2B5EF4-FFF2-40B4-BE49-F238E27FC236}">
                <a16:creationId xmlns:a16="http://schemas.microsoft.com/office/drawing/2014/main" id="{56941942-C3B5-4386-BA99-29C6B827B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51529" y="6138367"/>
            <a:ext cx="578177" cy="57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1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A808F4A2-7448-4E5C-B1FB-F34D96536A43}"/>
              </a:ext>
            </a:extLst>
          </p:cNvPr>
          <p:cNvSpPr txBox="1">
            <a:spLocks/>
          </p:cNvSpPr>
          <p:nvPr/>
        </p:nvSpPr>
        <p:spPr>
          <a:xfrm>
            <a:off x="0" y="164970"/>
            <a:ext cx="12192000" cy="11792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2A7A709-F47F-436F-B9BB-DB520180FF71}"/>
              </a:ext>
            </a:extLst>
          </p:cNvPr>
          <p:cNvSpPr txBox="1">
            <a:spLocks/>
          </p:cNvSpPr>
          <p:nvPr/>
        </p:nvSpPr>
        <p:spPr>
          <a:xfrm>
            <a:off x="838200" y="1649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qua bao </a:t>
            </a:r>
            <a:r>
              <a:rPr lang="en-US" sz="6600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1" name="Picture 2" descr="Vòng đời của bướm - 4 giai đoạn phát triển">
            <a:extLst>
              <a:ext uri="{FF2B5EF4-FFF2-40B4-BE49-F238E27FC236}">
                <a16:creationId xmlns:a16="http://schemas.microsoft.com/office/drawing/2014/main" id="{E0784E07-6A29-4C40-A951-C94F53CA2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29" y="1490533"/>
            <a:ext cx="8210746" cy="536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10" descr="Back RTL">
            <a:extLst>
              <a:ext uri="{FF2B5EF4-FFF2-40B4-BE49-F238E27FC236}">
                <a16:creationId xmlns:a16="http://schemas.microsoft.com/office/drawing/2014/main" id="{D110567A-53CE-4B9D-9B3D-D0C31596D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47834" y="6404252"/>
            <a:ext cx="578177" cy="57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5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377</TotalTime>
  <Words>74</Words>
  <Application>Microsoft Office PowerPoint</Application>
  <PresentationFormat>Widescreen</PresentationFormat>
  <Paragraphs>14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 </vt:lpstr>
      <vt:lpstr> </vt:lpstr>
      <vt:lpstr> </vt:lpstr>
      <vt:lpstr>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ĐỀ TÀI: VÒNG ĐỜI CỦA BƯỚM</dc:title>
  <dc:creator>Hang Huyen</dc:creator>
  <cp:lastModifiedBy>Mr Phuc</cp:lastModifiedBy>
  <cp:revision>31</cp:revision>
  <dcterms:created xsi:type="dcterms:W3CDTF">2021-05-10T05:54:19Z</dcterms:created>
  <dcterms:modified xsi:type="dcterms:W3CDTF">2023-04-27T07:18:50Z</dcterms:modified>
</cp:coreProperties>
</file>