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9FC652E-4FF3-4BB5-92AA-6DD174734C60}">
          <p14:sldIdLst>
            <p14:sldId id="256"/>
            <p14:sldId id="260"/>
            <p14:sldId id="261"/>
            <p14:sldId id="257"/>
            <p14:sldId id="258"/>
            <p14:sldId id="259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901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2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37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50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09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821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393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314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670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487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20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2221-BF83-4DDA-9B06-1A0FAC106FA6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A26C-CAF2-4726-9A38-F88536758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539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7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microsoft.com/office/2007/relationships/hdphoto" Target="../media/hdphoto4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3" y="175576"/>
            <a:ext cx="3554276" cy="3145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273" y="175576"/>
            <a:ext cx="3554276" cy="3145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3" y="3580877"/>
            <a:ext cx="3554276" cy="3145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273" y="3580877"/>
            <a:ext cx="3554276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19" y="235398"/>
            <a:ext cx="3554276" cy="3145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062" y="346609"/>
            <a:ext cx="3554276" cy="3145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19" y="3712191"/>
            <a:ext cx="3554276" cy="3145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062" y="3712190"/>
            <a:ext cx="3554276" cy="3145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9205" y="797752"/>
            <a:ext cx="2347163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47" y="500617"/>
            <a:ext cx="3603048" cy="2895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05" y="500616"/>
            <a:ext cx="3603048" cy="2895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47" y="3708274"/>
            <a:ext cx="3603048" cy="2895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05" y="3708274"/>
            <a:ext cx="3603048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81" y="197180"/>
            <a:ext cx="3603048" cy="2892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81" y="3521146"/>
            <a:ext cx="3603048" cy="2842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55" y="197179"/>
            <a:ext cx="3603048" cy="2892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55" y="3521145"/>
            <a:ext cx="3603048" cy="2842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0" b="95000" l="0" r="97845">
                        <a14:foregroundMark x1="28017" y1="8600" x2="26724" y2="3400"/>
                        <a14:foregroundMark x1="25000" y1="3400" x2="25000" y2="1000"/>
                        <a14:foregroundMark x1="60345" y1="24800" x2="60776" y2="21400"/>
                        <a14:foregroundMark x1="60345" y1="22800" x2="79741" y2="23000"/>
                        <a14:foregroundMark x1="95690" y1="54000" x2="97845" y2="57000"/>
                        <a14:foregroundMark x1="16810" y1="56800" x2="0" y2="75400"/>
                        <a14:foregroundMark x1="56466" y1="89200" x2="56466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2900" y="630195"/>
            <a:ext cx="2210603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690" y="0"/>
            <a:ext cx="3322608" cy="3389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33" y="2124587"/>
            <a:ext cx="1609483" cy="277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690" y="3712191"/>
            <a:ext cx="3322608" cy="2948101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2" idx="1"/>
          </p:cNvCxnSpPr>
          <p:nvPr/>
        </p:nvCxnSpPr>
        <p:spPr>
          <a:xfrm flipV="1">
            <a:off x="2192816" y="1694835"/>
            <a:ext cx="2414874" cy="18184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9414">
            <a:off x="1841963" y="4306344"/>
            <a:ext cx="3261084" cy="322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0811" y="1735751"/>
            <a:ext cx="1235675" cy="1216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5172" y="1463380"/>
            <a:ext cx="1190882" cy="1489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4325" y="4678022"/>
            <a:ext cx="1729946" cy="1735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7250" y="1741992"/>
            <a:ext cx="12009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en-US" sz="72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7250" y="4864963"/>
            <a:ext cx="1262940" cy="1248034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748583" y="55455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9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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855" y="35177"/>
            <a:ext cx="1188823" cy="14875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6906" y="1"/>
            <a:ext cx="1190370" cy="14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6" b="97194" l="9486" r="89328">
                        <a14:foregroundMark x1="34387" y1="7615" x2="62846" y2="3006"/>
                        <a14:foregroundMark x1="47826" y1="85571" x2="61660" y2="97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308" y="1186248"/>
            <a:ext cx="1805060" cy="3727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519" y="642551"/>
            <a:ext cx="2258997" cy="4868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811" y="642551"/>
            <a:ext cx="2086391" cy="4621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30" b="98835" l="10000" r="90000">
                        <a14:foregroundMark x1="51200" y1="7379" x2="50400" y2="2718"/>
                        <a14:foregroundMark x1="50400" y1="86796" x2="45200" y2="95146"/>
                        <a14:foregroundMark x1="48800" y1="98835" x2="48800" y2="98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1517" y="1186247"/>
            <a:ext cx="1641455" cy="3727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0" b="93400" l="2586" r="96983">
                        <a14:foregroundMark x1="41810" y1="4400" x2="43534" y2="600"/>
                        <a14:foregroundMark x1="42672" y1="1400" x2="42672" y2="1400"/>
                        <a14:foregroundMark x1="92241" y1="56600" x2="96983" y2="57600"/>
                        <a14:foregroundMark x1="14655" y1="59600" x2="3017" y2="75600"/>
                        <a14:foregroundMark x1="58621" y1="87800" x2="56034" y2="93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9287" y="1186247"/>
            <a:ext cx="1553059" cy="3727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92" b="97556" l="9524" r="89744">
                        <a14:foregroundMark x1="24908" y1="7943" x2="61538" y2="5295"/>
                        <a14:foregroundMark x1="29304" y1="87780" x2="30037" y2="9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4973" y="1186247"/>
            <a:ext cx="1664352" cy="37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1" y="607929"/>
            <a:ext cx="2606549" cy="5716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567" y="1556951"/>
            <a:ext cx="1554615" cy="37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</cp:revision>
  <dcterms:created xsi:type="dcterms:W3CDTF">2024-01-05T12:53:38Z</dcterms:created>
  <dcterms:modified xsi:type="dcterms:W3CDTF">2024-01-17T03:13:40Z</dcterms:modified>
</cp:coreProperties>
</file>