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309" r:id="rId3"/>
    <p:sldId id="258" r:id="rId4"/>
    <p:sldId id="259" r:id="rId5"/>
    <p:sldId id="260" r:id="rId6"/>
    <p:sldId id="261" r:id="rId7"/>
    <p:sldId id="262" r:id="rId8"/>
    <p:sldId id="305" r:id="rId9"/>
    <p:sldId id="270" r:id="rId10"/>
    <p:sldId id="271" r:id="rId11"/>
    <p:sldId id="274" r:id="rId12"/>
    <p:sldId id="275" r:id="rId13"/>
    <p:sldId id="277" r:id="rId14"/>
    <p:sldId id="278" r:id="rId15"/>
    <p:sldId id="280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111" d="100"/>
          <a:sy n="111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752621-BA6B-CC28-DACD-27959A6D4005}"/>
              </a:ext>
            </a:extLst>
          </p:cNvPr>
          <p:cNvSpPr txBox="1"/>
          <p:nvPr/>
        </p:nvSpPr>
        <p:spPr>
          <a:xfrm>
            <a:off x="2895600" y="1371600"/>
            <a:ext cx="5651804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4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4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4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238125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45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</vt:lpstr>
      <vt:lpstr> Những tình huống khi chơi có thể gây tổn thương cơ thể của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trẻ sử dụng đồ dùng không đúng cách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Nghi-Phuc</cp:lastModifiedBy>
  <cp:revision>38</cp:revision>
  <dcterms:created xsi:type="dcterms:W3CDTF">2021-12-20T16:12:18Z</dcterms:created>
  <dcterms:modified xsi:type="dcterms:W3CDTF">2023-05-21T12:53:00Z</dcterms:modified>
</cp:coreProperties>
</file>