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8" r:id="rId12"/>
    <p:sldId id="266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7E1C"/>
    <a:srgbClr val="DB4232"/>
    <a:srgbClr val="BBDCE8"/>
    <a:srgbClr val="0082E0"/>
    <a:srgbClr val="9CDDFD"/>
    <a:srgbClr val="90C9E8"/>
    <a:srgbClr val="95D2FF"/>
    <a:srgbClr val="1991E8"/>
    <a:srgbClr val="98D6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E343C-2391-4EB2-B4C7-4ECCA7D46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2E1A00-BEF9-432E-AF53-3216AAC45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49448-56B7-4145-A91A-EE2ADC26F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A0B8-80A4-47E1-8451-802E76BC39C9}" type="datetimeFigureOut">
              <a:rPr lang="en-US" smtClean="0"/>
              <a:t>24/3/2024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76E64-2802-4D26-8873-E9EC69911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61286-BD34-419F-BE60-848EA5483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7523-95A1-483D-89EC-D079A6D3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50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FA1E2-6850-4313-A86E-262A21093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AEC136-F2F2-44F9-AB23-F390A454C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6B059-8C68-473D-A15C-33F43E1AC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A0B8-80A4-47E1-8451-802E76BC39C9}" type="datetimeFigureOut">
              <a:rPr lang="en-US" smtClean="0"/>
              <a:t>24/3/2024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443A2-E414-4358-B11B-A1B00807D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17F3B-FD5D-4947-BA69-5BF4EB6A2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7523-95A1-483D-89EC-D079A6D3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18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A08FA2-5F4C-4D88-A018-5ECD826C22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2B95F5-0060-49FD-B2A1-F550CF664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C3320-8114-4476-BC47-83CF37ADC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A0B8-80A4-47E1-8451-802E76BC39C9}" type="datetimeFigureOut">
              <a:rPr lang="en-US" smtClean="0"/>
              <a:t>24/3/2024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DCDC4-9910-46BF-A9AA-17DC8D701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05BA3-2D97-4FB3-906B-A547464D9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7523-95A1-483D-89EC-D079A6D3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09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3B93B-FB06-4CA3-9EE8-D73A4C0DB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552BB-01ED-4A8F-B36D-EDB7A5B6B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D7A65-CCC0-400D-A2E2-43419F56E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A0B8-80A4-47E1-8451-802E76BC39C9}" type="datetimeFigureOut">
              <a:rPr lang="en-US" smtClean="0"/>
              <a:t>24/3/2024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082AA-B3A5-492B-B51A-651D114F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AE777-D5D8-4F82-BC28-861AFB8F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7523-95A1-483D-89EC-D079A6D3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76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1959-1DF3-4011-9B6B-53E55D8EA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A5AC0F-3124-471F-80CB-C45723F5F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B5558-AA05-4C6F-B04A-3DFB9D8A0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A0B8-80A4-47E1-8451-802E76BC39C9}" type="datetimeFigureOut">
              <a:rPr lang="en-US" smtClean="0"/>
              <a:t>24/3/2024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A0F8C-9AFF-4E2B-9DA4-6CC60824F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2BC46-13F8-457F-B4FB-7DA6CDEEC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7523-95A1-483D-89EC-D079A6D3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49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08088-B7B5-401E-B856-59FF28FFE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C75F4-6C08-4CDF-81DE-6BE7C255F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42ABBB-1137-44F5-BA32-B675B88EF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9FAA6C-9578-4D49-AFBA-00FB8CCF4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A0B8-80A4-47E1-8451-802E76BC39C9}" type="datetimeFigureOut">
              <a:rPr lang="en-US" smtClean="0"/>
              <a:t>24/3/2024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835BBA-7157-442A-AAA5-2B88B889D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C6375-BA67-4869-82D7-7C60A20B9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7523-95A1-483D-89EC-D079A6D3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6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C85A4-407B-453D-BCA4-FF8E0EE8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7BC28-8667-490A-B2EC-5CB76ED65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8731F-4B40-498C-89A4-9335472A6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93E416-B8B5-4957-80AC-A5D14F9D4C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23AF2E-874F-447F-BC1E-4EF360D636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D3F940-C91D-481D-B3DE-764EC1535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A0B8-80A4-47E1-8451-802E76BC39C9}" type="datetimeFigureOut">
              <a:rPr lang="en-US" smtClean="0"/>
              <a:t>24/3/2024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4BDC69-6DB8-47C0-A3F8-ACEF372D8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0CB662-831F-4F5A-92A0-1B16E876E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7523-95A1-483D-89EC-D079A6D3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28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70E7C-E9B5-4AC8-BF08-21F17F049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2AB158-BCB0-42CD-AC81-E5DD533A3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A0B8-80A4-47E1-8451-802E76BC39C9}" type="datetimeFigureOut">
              <a:rPr lang="en-US" smtClean="0"/>
              <a:t>24/3/2024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F095FB-7929-46B1-BE65-FAFD3899C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E7FBA1-CF5C-4AC5-8CEC-CB3C028B6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7523-95A1-483D-89EC-D079A6D3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4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F67987-FBEB-422C-8E97-9AB2503B4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A0B8-80A4-47E1-8451-802E76BC39C9}" type="datetimeFigureOut">
              <a:rPr lang="en-US" smtClean="0"/>
              <a:t>24/3/2024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72A8FC-DB92-4B54-B501-CDB8EA8FB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B2B62F-4221-4610-967F-9827FB7C5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7523-95A1-483D-89EC-D079A6D3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6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33D09-638E-4BDA-8D36-E085F2CCA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3BF4E-0100-45F7-A776-02635B725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20D3A8-B760-4795-9FF8-4A247CAB5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258061-2ED3-4E96-A61F-3D180B799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A0B8-80A4-47E1-8451-802E76BC39C9}" type="datetimeFigureOut">
              <a:rPr lang="en-US" smtClean="0"/>
              <a:t>24/3/2024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D2248A-2676-40FF-A383-9726C2D24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BBE5CE-7FCB-42EC-B665-496A41FFA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7523-95A1-483D-89EC-D079A6D3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5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FA3CA-5698-49AF-A08D-424739310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E3DCAF-E68E-46C8-9E61-0FC1B6F671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44F4C-9175-4000-9315-62D6474DD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E7E9D-1530-45E4-AEC6-54E73FF1F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A0B8-80A4-47E1-8451-802E76BC39C9}" type="datetimeFigureOut">
              <a:rPr lang="en-US" smtClean="0"/>
              <a:t>24/3/2024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3535E-4D44-4C05-9BBA-9D4592FDF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B5B663-E1A4-4DF4-8BE7-E24DB8D3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7523-95A1-483D-89EC-D079A6D3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2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9D398B-ACD3-4D37-BB58-3BB015B6E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F05F1-5BF9-41D1-8BA8-D8E4DF03A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FE05C-97F6-4CF0-9253-16DA9AB047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CA0B8-80A4-47E1-8451-802E76BC39C9}" type="datetimeFigureOut">
              <a:rPr lang="en-US" smtClean="0"/>
              <a:t>24/3/2024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EC64B-319A-4543-8C7A-213003D07A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DFD99-B2E1-4B7B-B41C-0CB9453C8C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97523-95A1-483D-89EC-D079A6D3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2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g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g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g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g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9324" y="-2654676"/>
            <a:ext cx="6833351" cy="12192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BD6708B-70DD-4492-98A3-C4756920C689}"/>
              </a:ext>
            </a:extLst>
          </p:cNvPr>
          <p:cNvSpPr/>
          <p:nvPr/>
        </p:nvSpPr>
        <p:spPr>
          <a:xfrm>
            <a:off x="3224769" y="2751548"/>
            <a:ext cx="61714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LĨNH VỰC PHÁT TRIỂN NHẬN THỨC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0C6901-3FF0-4F05-8C34-BA2CC72A1AB8}"/>
              </a:ext>
            </a:extLst>
          </p:cNvPr>
          <p:cNvSpPr/>
          <p:nvPr/>
        </p:nvSpPr>
        <p:spPr>
          <a:xfrm>
            <a:off x="2128727" y="3646159"/>
            <a:ext cx="79345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TÀI: CHẮP GHÉP CÁC HÌNH HỌC ĐỂ TẠO THÀNH </a:t>
            </a:r>
          </a:p>
          <a:p>
            <a:pPr algn="ctr"/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BỨC TRANH Đ</a:t>
            </a:r>
            <a:r>
              <a:rPr lang="vi-VN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panose="020B0604020202020204" pitchFamily="34" charset="0"/>
              </a:rPr>
              <a:t>Ơ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panose="020B0604020202020204" pitchFamily="34" charset="0"/>
              </a:rPr>
              <a:t>N GIẢN</a:t>
            </a:r>
            <a:endParaRPr lang="en-US" sz="2400" b="0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5035EF-62E4-4A91-9CD3-B688436C8D94}"/>
              </a:ext>
            </a:extLst>
          </p:cNvPr>
          <p:cNvSpPr/>
          <p:nvPr/>
        </p:nvSpPr>
        <p:spPr>
          <a:xfrm>
            <a:off x="4796603" y="4731528"/>
            <a:ext cx="25987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>
                <a:ln w="0"/>
                <a:solidFill>
                  <a:srgbClr val="DB423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Lứ</a:t>
            </a:r>
            <a:r>
              <a:rPr lang="en-US" sz="2400" dirty="0" err="1">
                <a:ln w="0"/>
                <a:solidFill>
                  <a:srgbClr val="DB423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>
                <a:ln w="0"/>
                <a:solidFill>
                  <a:srgbClr val="DB423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n w="0"/>
                <a:solidFill>
                  <a:srgbClr val="DB423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400" dirty="0" smtClean="0">
                <a:ln w="0"/>
                <a:solidFill>
                  <a:srgbClr val="DB423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ln w="0"/>
                <a:solidFill>
                  <a:srgbClr val="DB423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4-5 </a:t>
            </a:r>
            <a:r>
              <a:rPr lang="en-US" sz="2400" dirty="0" err="1" smtClean="0">
                <a:ln w="0"/>
                <a:solidFill>
                  <a:srgbClr val="DB423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2400" dirty="0">
              <a:ln w="0"/>
              <a:solidFill>
                <a:srgbClr val="DB423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21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01C618C1-3B4A-4166-839E-DED630CC3703}"/>
              </a:ext>
            </a:extLst>
          </p:cNvPr>
          <p:cNvSpPr/>
          <p:nvPr/>
        </p:nvSpPr>
        <p:spPr>
          <a:xfrm>
            <a:off x="2363488" y="5510211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832FEEB-8CE0-4364-BDCF-3E1F541F915F}"/>
              </a:ext>
            </a:extLst>
          </p:cNvPr>
          <p:cNvSpPr/>
          <p:nvPr/>
        </p:nvSpPr>
        <p:spPr>
          <a:xfrm>
            <a:off x="5856782" y="5510211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AEF94A4-6B6A-4F4B-88CA-7C639F987889}"/>
              </a:ext>
            </a:extLst>
          </p:cNvPr>
          <p:cNvSpPr/>
          <p:nvPr/>
        </p:nvSpPr>
        <p:spPr>
          <a:xfrm>
            <a:off x="9318016" y="5510211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</a:p>
        </p:txBody>
      </p:sp>
      <p:pic>
        <p:nvPicPr>
          <p:cNvPr id="41" name="đồng hồ đếm ngược">
            <a:hlinkClick r:id="" action="ppaction://media"/>
            <a:extLst>
              <a:ext uri="{FF2B5EF4-FFF2-40B4-BE49-F238E27FC236}">
                <a16:creationId xmlns:a16="http://schemas.microsoft.com/office/drawing/2014/main" id="{84EB4BC5-6D1B-467A-96E4-F75EFBFA5F2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13154" y="609598"/>
            <a:ext cx="1171577" cy="1171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5C6F84C-0522-42C2-814C-F19CE51E1C60}"/>
              </a:ext>
            </a:extLst>
          </p:cNvPr>
          <p:cNvGrpSpPr/>
          <p:nvPr/>
        </p:nvGrpSpPr>
        <p:grpSpPr>
          <a:xfrm>
            <a:off x="4373732" y="865295"/>
            <a:ext cx="3143250" cy="1838325"/>
            <a:chOff x="4373732" y="865295"/>
            <a:chExt cx="3143250" cy="183832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FD7035B3-3366-4DC9-AE86-2A198DF94BDB}"/>
                </a:ext>
              </a:extLst>
            </p:cNvPr>
            <p:cNvSpPr/>
            <p:nvPr/>
          </p:nvSpPr>
          <p:spPr>
            <a:xfrm>
              <a:off x="4373732" y="865295"/>
              <a:ext cx="3143250" cy="183832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AF3EA8A-7EC4-411B-9AC8-115FAE76B797}"/>
                </a:ext>
              </a:extLst>
            </p:cNvPr>
            <p:cNvSpPr/>
            <p:nvPr/>
          </p:nvSpPr>
          <p:spPr>
            <a:xfrm>
              <a:off x="4962617" y="1420427"/>
              <a:ext cx="666751" cy="63179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E6D6FEF-E5CF-4655-9E8E-A3CE04890FB5}"/>
                </a:ext>
              </a:extLst>
            </p:cNvPr>
            <p:cNvSpPr/>
            <p:nvPr/>
          </p:nvSpPr>
          <p:spPr>
            <a:xfrm>
              <a:off x="5308847" y="2038813"/>
              <a:ext cx="477363" cy="35076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A457E85-2DFC-469B-B964-3BA6A1679964}"/>
                </a:ext>
              </a:extLst>
            </p:cNvPr>
            <p:cNvSpPr/>
            <p:nvPr/>
          </p:nvSpPr>
          <p:spPr>
            <a:xfrm>
              <a:off x="6218253" y="2052221"/>
              <a:ext cx="454797" cy="35076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A1C4161-83AD-44A8-B985-D1B8BCE150A1}"/>
                </a:ext>
              </a:extLst>
            </p:cNvPr>
            <p:cNvSpPr/>
            <p:nvPr/>
          </p:nvSpPr>
          <p:spPr>
            <a:xfrm>
              <a:off x="5629368" y="1606858"/>
              <a:ext cx="1100833" cy="44767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23A4104-C6D4-40C5-BA42-54B256A810BE}"/>
                </a:ext>
              </a:extLst>
            </p:cNvPr>
            <p:cNvSpPr/>
            <p:nvPr/>
          </p:nvSpPr>
          <p:spPr>
            <a:xfrm>
              <a:off x="5202315" y="1606858"/>
              <a:ext cx="248574" cy="24857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61024FB-F00D-4E8B-8C30-1A3849646835}"/>
              </a:ext>
            </a:extLst>
          </p:cNvPr>
          <p:cNvGrpSpPr/>
          <p:nvPr/>
        </p:nvGrpSpPr>
        <p:grpSpPr>
          <a:xfrm>
            <a:off x="8183160" y="3552825"/>
            <a:ext cx="2533650" cy="1781175"/>
            <a:chOff x="8183160" y="3552825"/>
            <a:chExt cx="2533650" cy="1781175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4051D47-49D4-4412-8D56-EE0353759D05}"/>
                </a:ext>
              </a:extLst>
            </p:cNvPr>
            <p:cNvSpPr/>
            <p:nvPr/>
          </p:nvSpPr>
          <p:spPr>
            <a:xfrm>
              <a:off x="8183160" y="3552825"/>
              <a:ext cx="2533650" cy="178117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7818CF0-D121-44BE-8991-35C3B35F40CE}"/>
                </a:ext>
              </a:extLst>
            </p:cNvPr>
            <p:cNvSpPr/>
            <p:nvPr/>
          </p:nvSpPr>
          <p:spPr>
            <a:xfrm>
              <a:off x="8610008" y="4443412"/>
              <a:ext cx="666751" cy="63179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BA8A03B-7BD4-4FC8-BD10-1A20210370EC}"/>
                </a:ext>
              </a:extLst>
            </p:cNvPr>
            <p:cNvSpPr/>
            <p:nvPr/>
          </p:nvSpPr>
          <p:spPr>
            <a:xfrm>
              <a:off x="9703607" y="4629141"/>
              <a:ext cx="361950" cy="3810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54AA043-A22F-4907-9060-661298BB3938}"/>
                </a:ext>
              </a:extLst>
            </p:cNvPr>
            <p:cNvSpPr/>
            <p:nvPr/>
          </p:nvSpPr>
          <p:spPr>
            <a:xfrm>
              <a:off x="9449985" y="3878301"/>
              <a:ext cx="1100833" cy="44767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4F6E201-5260-4045-9495-E7E617410AD3}"/>
                </a:ext>
              </a:extLst>
            </p:cNvPr>
            <p:cNvSpPr/>
            <p:nvPr/>
          </p:nvSpPr>
          <p:spPr>
            <a:xfrm>
              <a:off x="8610008" y="3925128"/>
              <a:ext cx="454797" cy="35076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1572160-83CE-4206-BF1C-78E97EAB3E58}"/>
              </a:ext>
            </a:extLst>
          </p:cNvPr>
          <p:cNvGrpSpPr/>
          <p:nvPr/>
        </p:nvGrpSpPr>
        <p:grpSpPr>
          <a:xfrm>
            <a:off x="4876253" y="3552825"/>
            <a:ext cx="2533650" cy="1781175"/>
            <a:chOff x="4813634" y="3605205"/>
            <a:chExt cx="2533650" cy="178117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D8B4B401-1161-4B58-B6AE-8C5086D303EF}"/>
                </a:ext>
              </a:extLst>
            </p:cNvPr>
            <p:cNvSpPr/>
            <p:nvPr/>
          </p:nvSpPr>
          <p:spPr>
            <a:xfrm>
              <a:off x="4813634" y="3605205"/>
              <a:ext cx="2533650" cy="178117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CB63189-4F94-43BE-98DF-482E0D9E3AA4}"/>
                </a:ext>
              </a:extLst>
            </p:cNvPr>
            <p:cNvSpPr/>
            <p:nvPr/>
          </p:nvSpPr>
          <p:spPr>
            <a:xfrm>
              <a:off x="6268371" y="3824284"/>
              <a:ext cx="361950" cy="3810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BDED4E-D6D5-407B-8574-221F64EC3B28}"/>
                </a:ext>
              </a:extLst>
            </p:cNvPr>
            <p:cNvSpPr/>
            <p:nvPr/>
          </p:nvSpPr>
          <p:spPr>
            <a:xfrm>
              <a:off x="5447693" y="3877338"/>
              <a:ext cx="454797" cy="35076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3CD5A14-83FD-4DB3-A713-308AC335E455}"/>
                </a:ext>
              </a:extLst>
            </p:cNvPr>
            <p:cNvSpPr/>
            <p:nvPr/>
          </p:nvSpPr>
          <p:spPr>
            <a:xfrm>
              <a:off x="6079905" y="4595805"/>
              <a:ext cx="1100833" cy="44767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47A2DF1-5308-470A-A561-9E9EE0799891}"/>
                </a:ext>
              </a:extLst>
            </p:cNvPr>
            <p:cNvSpPr/>
            <p:nvPr/>
          </p:nvSpPr>
          <p:spPr>
            <a:xfrm>
              <a:off x="5426518" y="4685416"/>
              <a:ext cx="248574" cy="24857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225A24-9E4A-4B09-B034-8699751FDAB9}"/>
              </a:ext>
            </a:extLst>
          </p:cNvPr>
          <p:cNvGrpSpPr/>
          <p:nvPr/>
        </p:nvGrpSpPr>
        <p:grpSpPr>
          <a:xfrm>
            <a:off x="1505722" y="3552825"/>
            <a:ext cx="2533650" cy="1781175"/>
            <a:chOff x="1494170" y="3594351"/>
            <a:chExt cx="2533650" cy="178117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D37258F-1403-474D-9D88-3DB00A6CEC7D}"/>
                </a:ext>
              </a:extLst>
            </p:cNvPr>
            <p:cNvSpPr/>
            <p:nvPr/>
          </p:nvSpPr>
          <p:spPr>
            <a:xfrm>
              <a:off x="1494170" y="3594351"/>
              <a:ext cx="2533650" cy="178117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B95AF86-285B-4B33-9A0B-5E3A7B6F46E7}"/>
                </a:ext>
              </a:extLst>
            </p:cNvPr>
            <p:cNvSpPr/>
            <p:nvPr/>
          </p:nvSpPr>
          <p:spPr>
            <a:xfrm>
              <a:off x="1790344" y="3898937"/>
              <a:ext cx="477363" cy="35076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0C5E4DB-5D01-45A3-9132-D389C5979437}"/>
                </a:ext>
              </a:extLst>
            </p:cNvPr>
            <p:cNvSpPr/>
            <p:nvPr/>
          </p:nvSpPr>
          <p:spPr>
            <a:xfrm>
              <a:off x="2686050" y="4685416"/>
              <a:ext cx="1100833" cy="44767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DF89BC0-0CF8-46D6-887C-7E0D2EC9CD01}"/>
                </a:ext>
              </a:extLst>
            </p:cNvPr>
            <p:cNvSpPr/>
            <p:nvPr/>
          </p:nvSpPr>
          <p:spPr>
            <a:xfrm>
              <a:off x="1756605" y="4503746"/>
              <a:ext cx="666751" cy="63179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97617F-EBE7-4C47-B2A7-592530295F08}"/>
                </a:ext>
              </a:extLst>
            </p:cNvPr>
            <p:cNvSpPr/>
            <p:nvPr/>
          </p:nvSpPr>
          <p:spPr>
            <a:xfrm>
              <a:off x="2499857" y="3925128"/>
              <a:ext cx="454797" cy="35076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5D6731A-D1A0-4C8F-BA16-64FB9F0A2CD2}"/>
                </a:ext>
              </a:extLst>
            </p:cNvPr>
            <p:cNvSpPr/>
            <p:nvPr/>
          </p:nvSpPr>
          <p:spPr>
            <a:xfrm>
              <a:off x="3273394" y="4001122"/>
              <a:ext cx="248574" cy="24857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8EF3617-34D5-46DA-A7C6-AE62012AC0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053" y="3030775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3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</p:cTn>
                <p:tgtEl>
                  <p:spTgt spid="41"/>
                </p:tgtEl>
              </p:cMediaNode>
            </p:vide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2320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8" grpId="1"/>
      <p:bldP spid="38" grpId="2"/>
      <p:bldP spid="39" grpId="0"/>
      <p:bldP spid="39" grpId="1"/>
      <p:bldP spid="39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01C618C1-3B4A-4166-839E-DED630CC3703}"/>
              </a:ext>
            </a:extLst>
          </p:cNvPr>
          <p:cNvSpPr/>
          <p:nvPr/>
        </p:nvSpPr>
        <p:spPr>
          <a:xfrm>
            <a:off x="2363488" y="5510211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832FEEB-8CE0-4364-BDCF-3E1F541F915F}"/>
              </a:ext>
            </a:extLst>
          </p:cNvPr>
          <p:cNvSpPr/>
          <p:nvPr/>
        </p:nvSpPr>
        <p:spPr>
          <a:xfrm>
            <a:off x="5856782" y="5510211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AEF94A4-6B6A-4F4B-88CA-7C639F987889}"/>
              </a:ext>
            </a:extLst>
          </p:cNvPr>
          <p:cNvSpPr/>
          <p:nvPr/>
        </p:nvSpPr>
        <p:spPr>
          <a:xfrm>
            <a:off x="9318016" y="5510211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</a:p>
        </p:txBody>
      </p:sp>
      <p:pic>
        <p:nvPicPr>
          <p:cNvPr id="41" name="đồng hồ đếm ngược">
            <a:hlinkClick r:id="" action="ppaction://media"/>
            <a:extLst>
              <a:ext uri="{FF2B5EF4-FFF2-40B4-BE49-F238E27FC236}">
                <a16:creationId xmlns:a16="http://schemas.microsoft.com/office/drawing/2014/main" id="{84EB4BC5-6D1B-467A-96E4-F75EFBFA5F2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13154" y="609598"/>
            <a:ext cx="1171577" cy="1171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F06CA76F-3C4C-4845-907B-A334541A0036}"/>
              </a:ext>
            </a:extLst>
          </p:cNvPr>
          <p:cNvGrpSpPr/>
          <p:nvPr/>
        </p:nvGrpSpPr>
        <p:grpSpPr>
          <a:xfrm>
            <a:off x="4373732" y="865295"/>
            <a:ext cx="3143250" cy="1838325"/>
            <a:chOff x="4373732" y="865295"/>
            <a:chExt cx="3143250" cy="183832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FD7035B3-3366-4DC9-AE86-2A198DF94BDB}"/>
                </a:ext>
              </a:extLst>
            </p:cNvPr>
            <p:cNvSpPr/>
            <p:nvPr/>
          </p:nvSpPr>
          <p:spPr>
            <a:xfrm>
              <a:off x="4373732" y="865295"/>
              <a:ext cx="3143250" cy="183832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AA1A46A-4FC2-47F1-ADFF-83BBBDA1329D}"/>
                </a:ext>
              </a:extLst>
            </p:cNvPr>
            <p:cNvSpPr/>
            <p:nvPr/>
          </p:nvSpPr>
          <p:spPr>
            <a:xfrm>
              <a:off x="5224130" y="1028812"/>
              <a:ext cx="1286539" cy="62222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12FEFC9D-0F49-41BC-A8B5-37300F3A0888}"/>
                </a:ext>
              </a:extLst>
            </p:cNvPr>
            <p:cNvSpPr/>
            <p:nvPr/>
          </p:nvSpPr>
          <p:spPr>
            <a:xfrm>
              <a:off x="6335220" y="1781175"/>
              <a:ext cx="885043" cy="744279"/>
            </a:xfrm>
            <a:prstGeom prst="rtTriangl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5D32E65C-9B4D-4399-87B7-82DC8D1EFCB2}"/>
                </a:ext>
              </a:extLst>
            </p:cNvPr>
            <p:cNvSpPr/>
            <p:nvPr/>
          </p:nvSpPr>
          <p:spPr>
            <a:xfrm>
              <a:off x="4876253" y="1811687"/>
              <a:ext cx="1223632" cy="683253"/>
            </a:xfrm>
            <a:prstGeom prst="triangl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971469D-A0A8-4807-9B3B-8A99E33CB219}"/>
              </a:ext>
            </a:extLst>
          </p:cNvPr>
          <p:cNvGrpSpPr/>
          <p:nvPr/>
        </p:nvGrpSpPr>
        <p:grpSpPr>
          <a:xfrm>
            <a:off x="8223428" y="3622830"/>
            <a:ext cx="2533650" cy="1781175"/>
            <a:chOff x="1505722" y="3552825"/>
            <a:chExt cx="2533650" cy="178117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D37258F-1403-474D-9D88-3DB00A6CEC7D}"/>
                </a:ext>
              </a:extLst>
            </p:cNvPr>
            <p:cNvSpPr/>
            <p:nvPr/>
          </p:nvSpPr>
          <p:spPr>
            <a:xfrm>
              <a:off x="1505722" y="3552825"/>
              <a:ext cx="2533650" cy="178117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AB19E8B-7214-43E1-AA42-3F4F859301E3}"/>
                </a:ext>
              </a:extLst>
            </p:cNvPr>
            <p:cNvSpPr/>
            <p:nvPr/>
          </p:nvSpPr>
          <p:spPr>
            <a:xfrm>
              <a:off x="2064099" y="4751843"/>
              <a:ext cx="1416895" cy="48732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ight Triangle 46">
              <a:extLst>
                <a:ext uri="{FF2B5EF4-FFF2-40B4-BE49-F238E27FC236}">
                  <a16:creationId xmlns:a16="http://schemas.microsoft.com/office/drawing/2014/main" id="{74329508-F856-43F7-9411-9E82947AD51A}"/>
                </a:ext>
              </a:extLst>
            </p:cNvPr>
            <p:cNvSpPr/>
            <p:nvPr/>
          </p:nvSpPr>
          <p:spPr>
            <a:xfrm rot="18559404" flipH="1">
              <a:off x="2519875" y="3887944"/>
              <a:ext cx="828228" cy="660982"/>
            </a:xfrm>
            <a:prstGeom prst="rtTriangl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2AD45CCD-2F2B-4E75-B657-3ECFC102B203}"/>
                </a:ext>
              </a:extLst>
            </p:cNvPr>
            <p:cNvSpPr/>
            <p:nvPr/>
          </p:nvSpPr>
          <p:spPr>
            <a:xfrm rot="16200000">
              <a:off x="2060489" y="4142891"/>
              <a:ext cx="836817" cy="373834"/>
            </a:xfrm>
            <a:prstGeom prst="triangl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F82B272-41B0-44D3-B654-D538079C5BC5}"/>
              </a:ext>
            </a:extLst>
          </p:cNvPr>
          <p:cNvGrpSpPr/>
          <p:nvPr/>
        </p:nvGrpSpPr>
        <p:grpSpPr>
          <a:xfrm>
            <a:off x="4853422" y="3552825"/>
            <a:ext cx="2533650" cy="1781175"/>
            <a:chOff x="4853422" y="3552825"/>
            <a:chExt cx="2533650" cy="178117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D8B4B401-1161-4B58-B6AE-8C5086D303EF}"/>
                </a:ext>
              </a:extLst>
            </p:cNvPr>
            <p:cNvSpPr/>
            <p:nvPr/>
          </p:nvSpPr>
          <p:spPr>
            <a:xfrm>
              <a:off x="4853422" y="3552825"/>
              <a:ext cx="2533650" cy="178117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103AC18-2E97-4F6A-9378-564881C55C94}"/>
                </a:ext>
              </a:extLst>
            </p:cNvPr>
            <p:cNvGrpSpPr/>
            <p:nvPr/>
          </p:nvGrpSpPr>
          <p:grpSpPr>
            <a:xfrm>
              <a:off x="5417242" y="3883256"/>
              <a:ext cx="1407992" cy="1080189"/>
              <a:chOff x="5417242" y="3883256"/>
              <a:chExt cx="1407992" cy="1080189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E84DD75-4966-4C58-857E-DEE02D5FCD17}"/>
                  </a:ext>
                </a:extLst>
              </p:cNvPr>
              <p:cNvSpPr/>
              <p:nvPr/>
            </p:nvSpPr>
            <p:spPr>
              <a:xfrm>
                <a:off x="5868696" y="4091100"/>
                <a:ext cx="735404" cy="66716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Right Triangle 49">
                <a:extLst>
                  <a:ext uri="{FF2B5EF4-FFF2-40B4-BE49-F238E27FC236}">
                    <a16:creationId xmlns:a16="http://schemas.microsoft.com/office/drawing/2014/main" id="{09C3D988-8241-45F8-9E9D-8E915E2527B7}"/>
                  </a:ext>
                </a:extLst>
              </p:cNvPr>
              <p:cNvSpPr/>
              <p:nvPr/>
            </p:nvSpPr>
            <p:spPr>
              <a:xfrm rot="14099172">
                <a:off x="6295682" y="4189232"/>
                <a:ext cx="616836" cy="442268"/>
              </a:xfrm>
              <a:prstGeom prst="rtTriangl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id="{E5461A26-127C-4E9D-8A4B-E665B6CFB8AA}"/>
                  </a:ext>
                </a:extLst>
              </p:cNvPr>
              <p:cNvSpPr/>
              <p:nvPr/>
            </p:nvSpPr>
            <p:spPr>
              <a:xfrm>
                <a:off x="5650689" y="3883256"/>
                <a:ext cx="940295" cy="196680"/>
              </a:xfrm>
              <a:prstGeom prst="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Isosceles Triangle 62">
                <a:extLst>
                  <a:ext uri="{FF2B5EF4-FFF2-40B4-BE49-F238E27FC236}">
                    <a16:creationId xmlns:a16="http://schemas.microsoft.com/office/drawing/2014/main" id="{42362F8B-54CD-42AD-9D7D-B7A2876DEC5C}"/>
                  </a:ext>
                </a:extLst>
              </p:cNvPr>
              <p:cNvSpPr/>
              <p:nvPr/>
            </p:nvSpPr>
            <p:spPr>
              <a:xfrm rot="10800000">
                <a:off x="5671598" y="4748217"/>
                <a:ext cx="940295" cy="215228"/>
              </a:xfrm>
              <a:prstGeom prst="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Isosceles Triangle 6">
                <a:extLst>
                  <a:ext uri="{FF2B5EF4-FFF2-40B4-BE49-F238E27FC236}">
                    <a16:creationId xmlns:a16="http://schemas.microsoft.com/office/drawing/2014/main" id="{8707952A-8609-4FE8-A975-063E503DCE90}"/>
                  </a:ext>
                </a:extLst>
              </p:cNvPr>
              <p:cNvSpPr/>
              <p:nvPr/>
            </p:nvSpPr>
            <p:spPr>
              <a:xfrm rot="5100166">
                <a:off x="5282987" y="4242806"/>
                <a:ext cx="735404" cy="466893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926E645-10D9-425B-A248-2B181FEDA940}"/>
              </a:ext>
            </a:extLst>
          </p:cNvPr>
          <p:cNvGrpSpPr/>
          <p:nvPr/>
        </p:nvGrpSpPr>
        <p:grpSpPr>
          <a:xfrm>
            <a:off x="1442877" y="3585664"/>
            <a:ext cx="2533650" cy="1781175"/>
            <a:chOff x="8184339" y="3627597"/>
            <a:chExt cx="2533650" cy="1781175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4051D47-49D4-4412-8D56-EE0353759D05}"/>
                </a:ext>
              </a:extLst>
            </p:cNvPr>
            <p:cNvSpPr/>
            <p:nvPr/>
          </p:nvSpPr>
          <p:spPr>
            <a:xfrm>
              <a:off x="8184339" y="3627597"/>
              <a:ext cx="2533650" cy="178117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5A863A8-F0C8-4360-A40E-73C2CEEE02C7}"/>
                </a:ext>
              </a:extLst>
            </p:cNvPr>
            <p:cNvGrpSpPr/>
            <p:nvPr/>
          </p:nvGrpSpPr>
          <p:grpSpPr>
            <a:xfrm>
              <a:off x="8714706" y="3847516"/>
              <a:ext cx="1470557" cy="1459843"/>
              <a:chOff x="8714706" y="3847516"/>
              <a:chExt cx="1470557" cy="1459843"/>
            </a:xfrm>
          </p:grpSpPr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id="{CE6330D3-578C-4C00-973D-FEB5B04FA6D5}"/>
                  </a:ext>
                </a:extLst>
              </p:cNvPr>
              <p:cNvSpPr/>
              <p:nvPr/>
            </p:nvSpPr>
            <p:spPr>
              <a:xfrm rot="9595632">
                <a:off x="9537500" y="5047360"/>
                <a:ext cx="333173" cy="175138"/>
              </a:xfrm>
              <a:prstGeom prst="triangl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BFE1191-25A7-4A8A-956D-D70BA165BE68}"/>
                  </a:ext>
                </a:extLst>
              </p:cNvPr>
              <p:cNvSpPr/>
              <p:nvPr/>
            </p:nvSpPr>
            <p:spPr>
              <a:xfrm>
                <a:off x="9350532" y="4598522"/>
                <a:ext cx="198907" cy="708837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799E74F9-4612-40AD-B644-42F966BDE1B0}"/>
                  </a:ext>
                </a:extLst>
              </p:cNvPr>
              <p:cNvSpPr/>
              <p:nvPr/>
            </p:nvSpPr>
            <p:spPr>
              <a:xfrm>
                <a:off x="8916642" y="3977847"/>
                <a:ext cx="333173" cy="24207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009472F0-D8D5-4811-9FB3-70C309CCB241}"/>
                  </a:ext>
                </a:extLst>
              </p:cNvPr>
              <p:cNvSpPr/>
              <p:nvPr/>
            </p:nvSpPr>
            <p:spPr>
              <a:xfrm>
                <a:off x="9123101" y="4168367"/>
                <a:ext cx="643848" cy="550038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A718144-885C-49BF-9293-8C82307B6FB0}"/>
                  </a:ext>
                </a:extLst>
              </p:cNvPr>
              <p:cNvSpPr/>
              <p:nvPr/>
            </p:nvSpPr>
            <p:spPr>
              <a:xfrm>
                <a:off x="9316388" y="3847516"/>
                <a:ext cx="333173" cy="24207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4D604DA8-3EF6-445F-A40C-5F53CA843938}"/>
                  </a:ext>
                </a:extLst>
              </p:cNvPr>
              <p:cNvSpPr/>
              <p:nvPr/>
            </p:nvSpPr>
            <p:spPr>
              <a:xfrm>
                <a:off x="9685504" y="4006743"/>
                <a:ext cx="333173" cy="24207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CC23C2D9-E515-4E73-9CF4-BAC0432E9600}"/>
                  </a:ext>
                </a:extLst>
              </p:cNvPr>
              <p:cNvSpPr/>
              <p:nvPr/>
            </p:nvSpPr>
            <p:spPr>
              <a:xfrm>
                <a:off x="9852090" y="4366930"/>
                <a:ext cx="333173" cy="24207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DA6B3E9C-2AA9-432C-8ED8-1389E87041D9}"/>
                  </a:ext>
                </a:extLst>
              </p:cNvPr>
              <p:cNvSpPr/>
              <p:nvPr/>
            </p:nvSpPr>
            <p:spPr>
              <a:xfrm>
                <a:off x="8714706" y="4313280"/>
                <a:ext cx="333173" cy="24207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314DC8F7-3381-4EC6-B88F-2E09025BA218}"/>
                  </a:ext>
                </a:extLst>
              </p:cNvPr>
              <p:cNvSpPr/>
              <p:nvPr/>
            </p:nvSpPr>
            <p:spPr>
              <a:xfrm>
                <a:off x="8911597" y="4663083"/>
                <a:ext cx="333173" cy="24207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A77F128E-9CBA-48B3-A768-F84E8250B4E8}"/>
                  </a:ext>
                </a:extLst>
              </p:cNvPr>
              <p:cNvSpPr/>
              <p:nvPr/>
            </p:nvSpPr>
            <p:spPr>
              <a:xfrm>
                <a:off x="9624318" y="4701900"/>
                <a:ext cx="333173" cy="24207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Isosceles Triangle 80">
                <a:extLst>
                  <a:ext uri="{FF2B5EF4-FFF2-40B4-BE49-F238E27FC236}">
                    <a16:creationId xmlns:a16="http://schemas.microsoft.com/office/drawing/2014/main" id="{FE9EBC2E-5C3E-441D-A663-377129004BD5}"/>
                  </a:ext>
                </a:extLst>
              </p:cNvPr>
              <p:cNvSpPr/>
              <p:nvPr/>
            </p:nvSpPr>
            <p:spPr>
              <a:xfrm rot="13217240">
                <a:off x="9060849" y="5045248"/>
                <a:ext cx="333173" cy="175138"/>
              </a:xfrm>
              <a:prstGeom prst="triangl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86" name="Picture 85">
            <a:extLst>
              <a:ext uri="{FF2B5EF4-FFF2-40B4-BE49-F238E27FC236}">
                <a16:creationId xmlns:a16="http://schemas.microsoft.com/office/drawing/2014/main" id="{A1D9C0DD-8C62-4CA3-865F-BBDFD610C0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245" y="3016315"/>
            <a:ext cx="2787797" cy="278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9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</p:cTn>
                <p:tgtEl>
                  <p:spTgt spid="41"/>
                </p:tgtEl>
              </p:cMediaNode>
            </p:vide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2320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7" grpId="2"/>
      <p:bldP spid="38" grpId="0"/>
      <p:bldP spid="38" grpId="1"/>
      <p:bldP spid="38" grpId="2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01C618C1-3B4A-4166-839E-DED630CC3703}"/>
              </a:ext>
            </a:extLst>
          </p:cNvPr>
          <p:cNvSpPr/>
          <p:nvPr/>
        </p:nvSpPr>
        <p:spPr>
          <a:xfrm>
            <a:off x="2363488" y="5510211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832FEEB-8CE0-4364-BDCF-3E1F541F915F}"/>
              </a:ext>
            </a:extLst>
          </p:cNvPr>
          <p:cNvSpPr/>
          <p:nvPr/>
        </p:nvSpPr>
        <p:spPr>
          <a:xfrm>
            <a:off x="5856782" y="5510211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AEF94A4-6B6A-4F4B-88CA-7C639F987889}"/>
              </a:ext>
            </a:extLst>
          </p:cNvPr>
          <p:cNvSpPr/>
          <p:nvPr/>
        </p:nvSpPr>
        <p:spPr>
          <a:xfrm>
            <a:off x="9318016" y="5510211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</a:p>
        </p:txBody>
      </p:sp>
      <p:pic>
        <p:nvPicPr>
          <p:cNvPr id="41" name="đồng hồ đếm ngược">
            <a:hlinkClick r:id="" action="ppaction://media"/>
            <a:extLst>
              <a:ext uri="{FF2B5EF4-FFF2-40B4-BE49-F238E27FC236}">
                <a16:creationId xmlns:a16="http://schemas.microsoft.com/office/drawing/2014/main" id="{84EB4BC5-6D1B-467A-96E4-F75EFBFA5F2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13154" y="609598"/>
            <a:ext cx="1171577" cy="1171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ED9BAAD9-E67A-4F22-AD6B-D12EE6A45416}"/>
              </a:ext>
            </a:extLst>
          </p:cNvPr>
          <p:cNvGrpSpPr/>
          <p:nvPr/>
        </p:nvGrpSpPr>
        <p:grpSpPr>
          <a:xfrm>
            <a:off x="1420277" y="3580743"/>
            <a:ext cx="2533650" cy="1781175"/>
            <a:chOff x="8184339" y="3627597"/>
            <a:chExt cx="2533650" cy="1781175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18C351DE-0E25-4351-BB57-EC18615C5AA7}"/>
                </a:ext>
              </a:extLst>
            </p:cNvPr>
            <p:cNvSpPr/>
            <p:nvPr/>
          </p:nvSpPr>
          <p:spPr>
            <a:xfrm>
              <a:off x="8184339" y="3627597"/>
              <a:ext cx="2533650" cy="178117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DE4EA6AB-C901-43D4-875D-E49B7CEBAEAD}"/>
                </a:ext>
              </a:extLst>
            </p:cNvPr>
            <p:cNvGrpSpPr/>
            <p:nvPr/>
          </p:nvGrpSpPr>
          <p:grpSpPr>
            <a:xfrm>
              <a:off x="8714706" y="3847516"/>
              <a:ext cx="1470557" cy="1459843"/>
              <a:chOff x="8714706" y="3847516"/>
              <a:chExt cx="1470557" cy="1459843"/>
            </a:xfrm>
          </p:grpSpPr>
          <p:sp>
            <p:nvSpPr>
              <p:cNvPr id="71" name="Isosceles Triangle 70">
                <a:extLst>
                  <a:ext uri="{FF2B5EF4-FFF2-40B4-BE49-F238E27FC236}">
                    <a16:creationId xmlns:a16="http://schemas.microsoft.com/office/drawing/2014/main" id="{3C5C4ADF-AD8C-40A4-8897-D114777F1EB9}"/>
                  </a:ext>
                </a:extLst>
              </p:cNvPr>
              <p:cNvSpPr/>
              <p:nvPr/>
            </p:nvSpPr>
            <p:spPr>
              <a:xfrm rot="9595632">
                <a:off x="9537500" y="5047360"/>
                <a:ext cx="333173" cy="175138"/>
              </a:xfrm>
              <a:prstGeom prst="triangl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4282E73-162A-42F9-8028-015922F9FF9F}"/>
                  </a:ext>
                </a:extLst>
              </p:cNvPr>
              <p:cNvSpPr/>
              <p:nvPr/>
            </p:nvSpPr>
            <p:spPr>
              <a:xfrm>
                <a:off x="9350532" y="4598522"/>
                <a:ext cx="198907" cy="708837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92BEA6E6-39F7-4C5D-8AB1-446BA5100995}"/>
                  </a:ext>
                </a:extLst>
              </p:cNvPr>
              <p:cNvSpPr/>
              <p:nvPr/>
            </p:nvSpPr>
            <p:spPr>
              <a:xfrm>
                <a:off x="8916642" y="3977847"/>
                <a:ext cx="333173" cy="24207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A1A146B3-B292-43DE-9F45-77F6F4D2278A}"/>
                  </a:ext>
                </a:extLst>
              </p:cNvPr>
              <p:cNvSpPr/>
              <p:nvPr/>
            </p:nvSpPr>
            <p:spPr>
              <a:xfrm>
                <a:off x="9123101" y="4168367"/>
                <a:ext cx="643848" cy="550038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FDF00024-6130-4C78-A382-F6BDC81099BC}"/>
                  </a:ext>
                </a:extLst>
              </p:cNvPr>
              <p:cNvSpPr/>
              <p:nvPr/>
            </p:nvSpPr>
            <p:spPr>
              <a:xfrm>
                <a:off x="9316388" y="3847516"/>
                <a:ext cx="333173" cy="24207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6B8C8D84-723E-4146-90CF-A8D675C50F33}"/>
                  </a:ext>
                </a:extLst>
              </p:cNvPr>
              <p:cNvSpPr/>
              <p:nvPr/>
            </p:nvSpPr>
            <p:spPr>
              <a:xfrm>
                <a:off x="9685504" y="4006743"/>
                <a:ext cx="333173" cy="24207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1F7289D5-A05F-4F5D-A155-A89F21ACF045}"/>
                  </a:ext>
                </a:extLst>
              </p:cNvPr>
              <p:cNvSpPr/>
              <p:nvPr/>
            </p:nvSpPr>
            <p:spPr>
              <a:xfrm>
                <a:off x="9852090" y="4366930"/>
                <a:ext cx="333173" cy="24207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C544F13D-B381-4D6A-9543-2EFC9901C709}"/>
                  </a:ext>
                </a:extLst>
              </p:cNvPr>
              <p:cNvSpPr/>
              <p:nvPr/>
            </p:nvSpPr>
            <p:spPr>
              <a:xfrm>
                <a:off x="8714706" y="4313280"/>
                <a:ext cx="333173" cy="24207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1E1342AC-F50E-4507-81C5-368DB41030F5}"/>
                  </a:ext>
                </a:extLst>
              </p:cNvPr>
              <p:cNvSpPr/>
              <p:nvPr/>
            </p:nvSpPr>
            <p:spPr>
              <a:xfrm>
                <a:off x="8911597" y="4663083"/>
                <a:ext cx="333173" cy="24207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225C242A-D642-4B62-844C-DA7429E274DD}"/>
                  </a:ext>
                </a:extLst>
              </p:cNvPr>
              <p:cNvSpPr/>
              <p:nvPr/>
            </p:nvSpPr>
            <p:spPr>
              <a:xfrm>
                <a:off x="9624318" y="4701900"/>
                <a:ext cx="333173" cy="24207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Isosceles Triangle 80">
                <a:extLst>
                  <a:ext uri="{FF2B5EF4-FFF2-40B4-BE49-F238E27FC236}">
                    <a16:creationId xmlns:a16="http://schemas.microsoft.com/office/drawing/2014/main" id="{28075DC9-048D-44FD-9DA4-6A11D0126F30}"/>
                  </a:ext>
                </a:extLst>
              </p:cNvPr>
              <p:cNvSpPr/>
              <p:nvPr/>
            </p:nvSpPr>
            <p:spPr>
              <a:xfrm rot="13217240">
                <a:off x="9060849" y="5045248"/>
                <a:ext cx="333173" cy="175138"/>
              </a:xfrm>
              <a:prstGeom prst="triangl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B25C64A-6D69-46D1-9C30-0D22D38E8E67}"/>
              </a:ext>
            </a:extLst>
          </p:cNvPr>
          <p:cNvGrpSpPr/>
          <p:nvPr/>
        </p:nvGrpSpPr>
        <p:grpSpPr>
          <a:xfrm>
            <a:off x="4326670" y="775297"/>
            <a:ext cx="3143250" cy="1838325"/>
            <a:chOff x="4326670" y="775297"/>
            <a:chExt cx="3143250" cy="183832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FD7035B3-3366-4DC9-AE86-2A198DF94BDB}"/>
                </a:ext>
              </a:extLst>
            </p:cNvPr>
            <p:cNvSpPr/>
            <p:nvPr/>
          </p:nvSpPr>
          <p:spPr>
            <a:xfrm>
              <a:off x="4326670" y="775297"/>
              <a:ext cx="3143250" cy="183832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6A43EF9-8F23-4AD0-B2C6-8600BCDDAE56}"/>
                </a:ext>
              </a:extLst>
            </p:cNvPr>
            <p:cNvGrpSpPr/>
            <p:nvPr/>
          </p:nvGrpSpPr>
          <p:grpSpPr>
            <a:xfrm>
              <a:off x="4530102" y="853643"/>
              <a:ext cx="2827634" cy="1693034"/>
              <a:chOff x="4530102" y="853643"/>
              <a:chExt cx="2827634" cy="1693034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2EF4F97-BDBD-4DBF-94A9-01F1C2336028}"/>
                  </a:ext>
                </a:extLst>
              </p:cNvPr>
              <p:cNvSpPr/>
              <p:nvPr/>
            </p:nvSpPr>
            <p:spPr>
              <a:xfrm>
                <a:off x="4530102" y="939198"/>
                <a:ext cx="635456" cy="553574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FB0E4114-14D4-4F07-9ACF-5E237519C288}"/>
                  </a:ext>
                </a:extLst>
              </p:cNvPr>
              <p:cNvSpPr/>
              <p:nvPr/>
            </p:nvSpPr>
            <p:spPr>
              <a:xfrm>
                <a:off x="5368990" y="903253"/>
                <a:ext cx="349961" cy="36325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" name="Isosceles Triangle 2">
                <a:extLst>
                  <a:ext uri="{FF2B5EF4-FFF2-40B4-BE49-F238E27FC236}">
                    <a16:creationId xmlns:a16="http://schemas.microsoft.com/office/drawing/2014/main" id="{3090ECB3-A4BC-4F37-A74F-493BD09854BB}"/>
                  </a:ext>
                </a:extLst>
              </p:cNvPr>
              <p:cNvSpPr/>
              <p:nvPr/>
            </p:nvSpPr>
            <p:spPr>
              <a:xfrm rot="10489681">
                <a:off x="5305340" y="1763287"/>
                <a:ext cx="697223" cy="601054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id="{63B7223B-5ECD-424A-829A-D75E7FAC4BDC}"/>
                  </a:ext>
                </a:extLst>
              </p:cNvPr>
              <p:cNvSpPr/>
              <p:nvPr/>
            </p:nvSpPr>
            <p:spPr>
              <a:xfrm rot="9809609">
                <a:off x="6225264" y="1879587"/>
                <a:ext cx="697223" cy="601054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8535D6F-E286-42D1-8814-D6B5ADAA4771}"/>
                  </a:ext>
                </a:extLst>
              </p:cNvPr>
              <p:cNvSpPr/>
              <p:nvPr/>
            </p:nvSpPr>
            <p:spPr>
              <a:xfrm>
                <a:off x="4754695" y="1653251"/>
                <a:ext cx="274908" cy="893426"/>
              </a:xfrm>
              <a:prstGeom prst="rect">
                <a:avLst/>
              </a:prstGeom>
              <a:solidFill>
                <a:srgbClr val="D27E1C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FBCD582-FAB6-42F3-8A70-C170C30A902C}"/>
                  </a:ext>
                </a:extLst>
              </p:cNvPr>
              <p:cNvSpPr/>
              <p:nvPr/>
            </p:nvSpPr>
            <p:spPr>
              <a:xfrm>
                <a:off x="5965109" y="853643"/>
                <a:ext cx="349961" cy="36325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A5BBEC22-9A7D-4148-A7AF-902C71155894}"/>
                  </a:ext>
                </a:extLst>
              </p:cNvPr>
              <p:cNvSpPr/>
              <p:nvPr/>
            </p:nvSpPr>
            <p:spPr>
              <a:xfrm>
                <a:off x="6531523" y="853643"/>
                <a:ext cx="349961" cy="36325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FA8319A-FCF9-4DD8-8E3B-DB89D7203AB2}"/>
                  </a:ext>
                </a:extLst>
              </p:cNvPr>
              <p:cNvSpPr/>
              <p:nvPr/>
            </p:nvSpPr>
            <p:spPr>
              <a:xfrm>
                <a:off x="7007775" y="862790"/>
                <a:ext cx="349961" cy="36325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7E3E8299-46F8-483B-867C-E5202C45AD1E}"/>
                  </a:ext>
                </a:extLst>
              </p:cNvPr>
              <p:cNvSpPr/>
              <p:nvPr/>
            </p:nvSpPr>
            <p:spPr>
              <a:xfrm>
                <a:off x="5710755" y="1223688"/>
                <a:ext cx="349961" cy="36325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06A7DED7-82D3-473C-B29B-0FC5748E0B83}"/>
                  </a:ext>
                </a:extLst>
              </p:cNvPr>
              <p:cNvSpPr/>
              <p:nvPr/>
            </p:nvSpPr>
            <p:spPr>
              <a:xfrm>
                <a:off x="6269402" y="1230602"/>
                <a:ext cx="349961" cy="36325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A74FB715-DBB8-4748-88B3-51C3C996E496}"/>
                  </a:ext>
                </a:extLst>
              </p:cNvPr>
              <p:cNvSpPr/>
              <p:nvPr/>
            </p:nvSpPr>
            <p:spPr>
              <a:xfrm>
                <a:off x="6828049" y="1237516"/>
                <a:ext cx="349961" cy="36325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88CB85-F0C8-41A9-AC30-D5ED34C3E5AB}"/>
              </a:ext>
            </a:extLst>
          </p:cNvPr>
          <p:cNvGrpSpPr/>
          <p:nvPr/>
        </p:nvGrpSpPr>
        <p:grpSpPr>
          <a:xfrm>
            <a:off x="4873264" y="3557700"/>
            <a:ext cx="2533650" cy="1781175"/>
            <a:chOff x="4876253" y="3552825"/>
            <a:chExt cx="2533650" cy="178117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D8B4B401-1161-4B58-B6AE-8C5086D303EF}"/>
                </a:ext>
              </a:extLst>
            </p:cNvPr>
            <p:cNvSpPr/>
            <p:nvPr/>
          </p:nvSpPr>
          <p:spPr>
            <a:xfrm>
              <a:off x="4876253" y="3552825"/>
              <a:ext cx="2533650" cy="178117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CB5252C-B711-426C-A7D0-20AC554632D4}"/>
                </a:ext>
              </a:extLst>
            </p:cNvPr>
            <p:cNvGrpSpPr/>
            <p:nvPr/>
          </p:nvGrpSpPr>
          <p:grpSpPr>
            <a:xfrm>
              <a:off x="5268461" y="3613595"/>
              <a:ext cx="1743074" cy="1704912"/>
              <a:chOff x="5268461" y="3613595"/>
              <a:chExt cx="1743074" cy="1704912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4666BC8-5049-44A8-9661-936F42355D9B}"/>
                  </a:ext>
                </a:extLst>
              </p:cNvPr>
              <p:cNvSpPr/>
              <p:nvPr/>
            </p:nvSpPr>
            <p:spPr>
              <a:xfrm>
                <a:off x="5530356" y="4270757"/>
                <a:ext cx="1247775" cy="104775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Isosceles Triangle 91">
                <a:extLst>
                  <a:ext uri="{FF2B5EF4-FFF2-40B4-BE49-F238E27FC236}">
                    <a16:creationId xmlns:a16="http://schemas.microsoft.com/office/drawing/2014/main" id="{8DAD1C2E-8BB2-44D5-8913-BCE47512E38D}"/>
                  </a:ext>
                </a:extLst>
              </p:cNvPr>
              <p:cNvSpPr/>
              <p:nvPr/>
            </p:nvSpPr>
            <p:spPr>
              <a:xfrm>
                <a:off x="5268461" y="3613595"/>
                <a:ext cx="1743074" cy="657225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5771A9A6-F405-4AE2-AA24-4BA91D0D9209}"/>
                  </a:ext>
                </a:extLst>
              </p:cNvPr>
              <p:cNvSpPr/>
              <p:nvPr/>
            </p:nvSpPr>
            <p:spPr>
              <a:xfrm>
                <a:off x="5925643" y="4709345"/>
                <a:ext cx="457200" cy="59055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8D332676-BF24-426D-A4B8-3F770CCFA47C}"/>
                  </a:ext>
                </a:extLst>
              </p:cNvPr>
              <p:cNvSpPr/>
              <p:nvPr/>
            </p:nvSpPr>
            <p:spPr>
              <a:xfrm>
                <a:off x="6435529" y="4368613"/>
                <a:ext cx="257175" cy="2667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55FC491D-766D-4280-A70A-6A3097141288}"/>
                  </a:ext>
                </a:extLst>
              </p:cNvPr>
              <p:cNvSpPr/>
              <p:nvPr/>
            </p:nvSpPr>
            <p:spPr>
              <a:xfrm>
                <a:off x="5611864" y="4360427"/>
                <a:ext cx="257175" cy="2667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A19CF9D-84C4-4E61-9CC1-9D6DC9634B8B}"/>
              </a:ext>
            </a:extLst>
          </p:cNvPr>
          <p:cNvGrpSpPr/>
          <p:nvPr/>
        </p:nvGrpSpPr>
        <p:grpSpPr>
          <a:xfrm>
            <a:off x="8183160" y="3552825"/>
            <a:ext cx="2533650" cy="1781175"/>
            <a:chOff x="8183160" y="3552825"/>
            <a:chExt cx="2533650" cy="1781175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4051D47-49D4-4412-8D56-EE0353759D05}"/>
                </a:ext>
              </a:extLst>
            </p:cNvPr>
            <p:cNvSpPr/>
            <p:nvPr/>
          </p:nvSpPr>
          <p:spPr>
            <a:xfrm>
              <a:off x="8183160" y="3552825"/>
              <a:ext cx="2533650" cy="178117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4EC320A-CEC2-49AB-8D78-A971019BBBBD}"/>
                </a:ext>
              </a:extLst>
            </p:cNvPr>
            <p:cNvGrpSpPr/>
            <p:nvPr/>
          </p:nvGrpSpPr>
          <p:grpSpPr>
            <a:xfrm>
              <a:off x="8637081" y="4336043"/>
              <a:ext cx="1767584" cy="982464"/>
              <a:chOff x="8637081" y="4336043"/>
              <a:chExt cx="1767584" cy="982464"/>
            </a:xfrm>
          </p:grpSpPr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09D6CBF5-6597-4772-8B3B-07B38351D02B}"/>
                  </a:ext>
                </a:extLst>
              </p:cNvPr>
              <p:cNvSpPr/>
              <p:nvPr/>
            </p:nvSpPr>
            <p:spPr>
              <a:xfrm>
                <a:off x="8637081" y="4336043"/>
                <a:ext cx="666751" cy="631794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6BFF9B9E-D2B2-46EA-9841-C5B3D794AF4F}"/>
                  </a:ext>
                </a:extLst>
              </p:cNvPr>
              <p:cNvSpPr/>
              <p:nvPr/>
            </p:nvSpPr>
            <p:spPr>
              <a:xfrm>
                <a:off x="8870548" y="4949135"/>
                <a:ext cx="477363" cy="35076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E0332FDF-77B8-4BFF-BA3A-BF612470BB64}"/>
                  </a:ext>
                </a:extLst>
              </p:cNvPr>
              <p:cNvSpPr/>
              <p:nvPr/>
            </p:nvSpPr>
            <p:spPr>
              <a:xfrm>
                <a:off x="9933613" y="4967747"/>
                <a:ext cx="454797" cy="35076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AEE75B29-DBC0-4E47-9033-078FDA20B719}"/>
                  </a:ext>
                </a:extLst>
              </p:cNvPr>
              <p:cNvSpPr/>
              <p:nvPr/>
            </p:nvSpPr>
            <p:spPr>
              <a:xfrm>
                <a:off x="9303832" y="4501963"/>
                <a:ext cx="1100833" cy="44767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A001331-DD0B-42EE-9986-D09A15FEB9C9}"/>
                  </a:ext>
                </a:extLst>
              </p:cNvPr>
              <p:cNvSpPr/>
              <p:nvPr/>
            </p:nvSpPr>
            <p:spPr>
              <a:xfrm>
                <a:off x="8837412" y="4527653"/>
                <a:ext cx="248574" cy="248575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16AF9A7-B14D-470E-A806-C819409C8A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204" y="3061302"/>
            <a:ext cx="3048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4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8" fill="hold" display="0">
                  <p:stCondLst>
                    <p:cond delay="indefinite"/>
                  </p:stCondLst>
                </p:cTn>
                <p:tgtEl>
                  <p:spTgt spid="41"/>
                </p:tgtEl>
              </p:cMediaNode>
            </p:vide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2320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/>
      <p:bldP spid="38" grpId="1"/>
      <p:bldP spid="38" grpId="2"/>
      <p:bldP spid="38" grpId="3"/>
      <p:bldP spid="39" grpId="1"/>
      <p:bldP spid="39" grpId="2"/>
      <p:bldP spid="39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1D678B-C44E-476B-AE8B-3879AE055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6" y="-97526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6EDC153-375A-4062-B68C-D06199D589E9}"/>
              </a:ext>
            </a:extLst>
          </p:cNvPr>
          <p:cNvSpPr/>
          <p:nvPr/>
        </p:nvSpPr>
        <p:spPr>
          <a:xfrm>
            <a:off x="770619" y="1741072"/>
            <a:ext cx="104182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299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280A9E-BC8D-4878-8FF4-2475A054D83D}"/>
              </a:ext>
            </a:extLst>
          </p:cNvPr>
          <p:cNvSpPr/>
          <p:nvPr/>
        </p:nvSpPr>
        <p:spPr>
          <a:xfrm>
            <a:off x="1769736" y="738485"/>
            <a:ext cx="81381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Trong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video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có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những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hình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nào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xuất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hiện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?</a:t>
            </a:r>
            <a:endParaRPr 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F6DAF1-47C3-41E5-B516-7AD979710472}"/>
              </a:ext>
            </a:extLst>
          </p:cNvPr>
          <p:cNvSpPr/>
          <p:nvPr/>
        </p:nvSpPr>
        <p:spPr>
          <a:xfrm>
            <a:off x="879052" y="1973025"/>
            <a:ext cx="1876425" cy="187642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934D4AA-2671-4103-BA0A-C732BF7D2AEB}"/>
              </a:ext>
            </a:extLst>
          </p:cNvPr>
          <p:cNvSpPr/>
          <p:nvPr/>
        </p:nvSpPr>
        <p:spPr>
          <a:xfrm>
            <a:off x="3288877" y="1887299"/>
            <a:ext cx="2047875" cy="20478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13FE533B-B958-4C3B-9DAF-3D27BA97EDA4}"/>
              </a:ext>
            </a:extLst>
          </p:cNvPr>
          <p:cNvSpPr/>
          <p:nvPr/>
        </p:nvSpPr>
        <p:spPr>
          <a:xfrm>
            <a:off x="9236879" y="1887299"/>
            <a:ext cx="2276094" cy="1962150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3E8116-2803-4D95-ADAC-3A85096789CD}"/>
              </a:ext>
            </a:extLst>
          </p:cNvPr>
          <p:cNvSpPr/>
          <p:nvPr/>
        </p:nvSpPr>
        <p:spPr>
          <a:xfrm>
            <a:off x="5881868" y="2330592"/>
            <a:ext cx="2861882" cy="15188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E7D6D5-E765-46B6-8E25-90812A2339B1}"/>
              </a:ext>
            </a:extLst>
          </p:cNvPr>
          <p:cNvSpPr/>
          <p:nvPr/>
        </p:nvSpPr>
        <p:spPr>
          <a:xfrm>
            <a:off x="831427" y="4138000"/>
            <a:ext cx="192405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Hình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vuông</a:t>
            </a:r>
            <a:endParaRPr 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91E78C-7FBD-485F-8BC1-5E2FB14D8B51}"/>
              </a:ext>
            </a:extLst>
          </p:cNvPr>
          <p:cNvSpPr/>
          <p:nvPr/>
        </p:nvSpPr>
        <p:spPr>
          <a:xfrm>
            <a:off x="3350789" y="4137998"/>
            <a:ext cx="192405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Hình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tròn</a:t>
            </a:r>
            <a:endParaRPr 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E2C551-C5E9-4F96-A322-417143166CA1}"/>
              </a:ext>
            </a:extLst>
          </p:cNvPr>
          <p:cNvSpPr/>
          <p:nvPr/>
        </p:nvSpPr>
        <p:spPr>
          <a:xfrm>
            <a:off x="6350784" y="4137999"/>
            <a:ext cx="192405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Hình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chữ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nhật</a:t>
            </a:r>
            <a:endParaRPr 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FDEC34-DF25-4891-8BEA-FCA8984D3B79}"/>
              </a:ext>
            </a:extLst>
          </p:cNvPr>
          <p:cNvSpPr/>
          <p:nvPr/>
        </p:nvSpPr>
        <p:spPr>
          <a:xfrm>
            <a:off x="9479366" y="4137998"/>
            <a:ext cx="192405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Hình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tam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giác</a:t>
            </a:r>
            <a:endParaRPr 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200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ABB0F2-D374-4F1E-93E2-D35289D45224}"/>
              </a:ext>
            </a:extLst>
          </p:cNvPr>
          <p:cNvSpPr/>
          <p:nvPr/>
        </p:nvSpPr>
        <p:spPr>
          <a:xfrm>
            <a:off x="4060914" y="1409878"/>
            <a:ext cx="32319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800" b="1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4800" b="1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A047BC-AE9D-43B6-8592-1CE5DFA3BEB9}"/>
              </a:ext>
            </a:extLst>
          </p:cNvPr>
          <p:cNvSpPr/>
          <p:nvPr/>
        </p:nvSpPr>
        <p:spPr>
          <a:xfrm>
            <a:off x="2695609" y="2505670"/>
            <a:ext cx="63626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endParaRPr lang="en-US" sz="48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81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0B236C9-4F32-43EB-8BE7-1DB40A39504F}"/>
              </a:ext>
            </a:extLst>
          </p:cNvPr>
          <p:cNvGrpSpPr/>
          <p:nvPr/>
        </p:nvGrpSpPr>
        <p:grpSpPr>
          <a:xfrm>
            <a:off x="2409824" y="28574"/>
            <a:ext cx="1650105" cy="1609726"/>
            <a:chOff x="2293424" y="28574"/>
            <a:chExt cx="1766506" cy="169068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806DC6E-DFBF-4FB3-B232-EF55975BD51C}"/>
                </a:ext>
              </a:extLst>
            </p:cNvPr>
            <p:cNvSpPr/>
            <p:nvPr/>
          </p:nvSpPr>
          <p:spPr>
            <a:xfrm>
              <a:off x="2838769" y="542925"/>
              <a:ext cx="637856" cy="6381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FC0A119-44C0-4485-9D94-8A9D2BC80F2B}"/>
                </a:ext>
              </a:extLst>
            </p:cNvPr>
            <p:cNvSpPr/>
            <p:nvPr/>
          </p:nvSpPr>
          <p:spPr>
            <a:xfrm>
              <a:off x="3143610" y="1252535"/>
              <a:ext cx="142875" cy="46672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B0EE6A9-2C4A-4E7E-837C-747C221744DC}"/>
                </a:ext>
              </a:extLst>
            </p:cNvPr>
            <p:cNvSpPr/>
            <p:nvPr/>
          </p:nvSpPr>
          <p:spPr>
            <a:xfrm>
              <a:off x="3118645" y="28574"/>
              <a:ext cx="142875" cy="46672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37E3935-CC24-4EBC-A52E-28734BE34344}"/>
                </a:ext>
              </a:extLst>
            </p:cNvPr>
            <p:cNvSpPr/>
            <p:nvPr/>
          </p:nvSpPr>
          <p:spPr>
            <a:xfrm rot="18279467">
              <a:off x="3638709" y="1019173"/>
              <a:ext cx="142875" cy="46672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988ACFC-CFCA-4E00-A9A1-9DD41F339EE9}"/>
                </a:ext>
              </a:extLst>
            </p:cNvPr>
            <p:cNvSpPr/>
            <p:nvPr/>
          </p:nvSpPr>
          <p:spPr>
            <a:xfrm rot="2325172">
              <a:off x="2695536" y="1113496"/>
              <a:ext cx="121460" cy="46672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A0D4AFA-5D2D-450E-AE26-FF6C4C256BBE}"/>
                </a:ext>
              </a:extLst>
            </p:cNvPr>
            <p:cNvSpPr/>
            <p:nvPr/>
          </p:nvSpPr>
          <p:spPr>
            <a:xfrm rot="2700184">
              <a:off x="3620720" y="244095"/>
              <a:ext cx="142875" cy="46672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C7A27B5-73C7-4B5F-BB3A-80A5FB826C40}"/>
                </a:ext>
              </a:extLst>
            </p:cNvPr>
            <p:cNvSpPr/>
            <p:nvPr/>
          </p:nvSpPr>
          <p:spPr>
            <a:xfrm rot="5041821">
              <a:off x="3755130" y="608357"/>
              <a:ext cx="142875" cy="46672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E3D1611-9759-4562-8340-99954AB7F0F0}"/>
                </a:ext>
              </a:extLst>
            </p:cNvPr>
            <p:cNvSpPr/>
            <p:nvPr/>
          </p:nvSpPr>
          <p:spPr>
            <a:xfrm rot="5206199">
              <a:off x="2466057" y="702432"/>
              <a:ext cx="121460" cy="46672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9D97DB8-DCCE-474F-B0F9-7D6333CDB0CA}"/>
                </a:ext>
              </a:extLst>
            </p:cNvPr>
            <p:cNvSpPr/>
            <p:nvPr/>
          </p:nvSpPr>
          <p:spPr>
            <a:xfrm rot="7510013">
              <a:off x="2587770" y="238127"/>
              <a:ext cx="121460" cy="46672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85E0933-1A67-4314-8035-58DB032427AB}"/>
              </a:ext>
            </a:extLst>
          </p:cNvPr>
          <p:cNvGrpSpPr/>
          <p:nvPr/>
        </p:nvGrpSpPr>
        <p:grpSpPr>
          <a:xfrm>
            <a:off x="1368977" y="3056954"/>
            <a:ext cx="2470961" cy="2448563"/>
            <a:chOff x="1368977" y="3056954"/>
            <a:chExt cx="2470961" cy="2448563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CC54AD0C-28EA-47E6-8430-DD05EF1777EE}"/>
                </a:ext>
              </a:extLst>
            </p:cNvPr>
            <p:cNvSpPr/>
            <p:nvPr/>
          </p:nvSpPr>
          <p:spPr>
            <a:xfrm rot="3782368">
              <a:off x="3609368" y="3154723"/>
              <a:ext cx="247650" cy="213491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B2BBFB2-8EF5-42C4-928F-D37F6E454F70}"/>
                </a:ext>
              </a:extLst>
            </p:cNvPr>
            <p:cNvGrpSpPr/>
            <p:nvPr/>
          </p:nvGrpSpPr>
          <p:grpSpPr>
            <a:xfrm>
              <a:off x="1368977" y="3056954"/>
              <a:ext cx="2347413" cy="2448563"/>
              <a:chOff x="2345972" y="3226699"/>
              <a:chExt cx="2347413" cy="2448563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039EBAE-995E-40BE-B8A8-126BB88FE4DE}"/>
                  </a:ext>
                </a:extLst>
              </p:cNvPr>
              <p:cNvSpPr/>
              <p:nvPr/>
            </p:nvSpPr>
            <p:spPr>
              <a:xfrm>
                <a:off x="3815731" y="3226699"/>
                <a:ext cx="877654" cy="89983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DE5B8E0-ED12-4201-B09A-002991749EEC}"/>
                  </a:ext>
                </a:extLst>
              </p:cNvPr>
              <p:cNvSpPr/>
              <p:nvPr/>
            </p:nvSpPr>
            <p:spPr>
              <a:xfrm rot="20853969">
                <a:off x="3483138" y="5122494"/>
                <a:ext cx="218611" cy="549174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B586CE6-3C47-4724-AC17-D2BB5EE1B24D}"/>
                  </a:ext>
                </a:extLst>
              </p:cNvPr>
              <p:cNvSpPr/>
              <p:nvPr/>
            </p:nvSpPr>
            <p:spPr>
              <a:xfrm rot="1448814">
                <a:off x="2751989" y="5126088"/>
                <a:ext cx="218611" cy="549174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BEE8325-C465-413E-A6B3-A438B6277C6B}"/>
                  </a:ext>
                </a:extLst>
              </p:cNvPr>
              <p:cNvSpPr/>
              <p:nvPr/>
            </p:nvSpPr>
            <p:spPr>
              <a:xfrm>
                <a:off x="2493050" y="3636653"/>
                <a:ext cx="1642156" cy="164215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47FF104-1855-4945-B62E-FE3DFE84755F}"/>
                  </a:ext>
                </a:extLst>
              </p:cNvPr>
              <p:cNvSpPr/>
              <p:nvPr/>
            </p:nvSpPr>
            <p:spPr>
              <a:xfrm>
                <a:off x="4267200" y="3524250"/>
                <a:ext cx="123617" cy="11240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Isosceles Triangle 22">
                <a:extLst>
                  <a:ext uri="{FF2B5EF4-FFF2-40B4-BE49-F238E27FC236}">
                    <a16:creationId xmlns:a16="http://schemas.microsoft.com/office/drawing/2014/main" id="{16AC803E-E58C-4A03-BDFF-02A51AFA8F92}"/>
                  </a:ext>
                </a:extLst>
              </p:cNvPr>
              <p:cNvSpPr/>
              <p:nvPr/>
            </p:nvSpPr>
            <p:spPr>
              <a:xfrm rot="15658573">
                <a:off x="2263035" y="4552564"/>
                <a:ext cx="344766" cy="178891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61BB287-6C12-444C-957D-1BF9E2D6B096}"/>
                  </a:ext>
                </a:extLst>
              </p:cNvPr>
              <p:cNvSpPr/>
              <p:nvPr/>
            </p:nvSpPr>
            <p:spPr>
              <a:xfrm>
                <a:off x="2998492" y="4070974"/>
                <a:ext cx="615890" cy="617284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CD43915-607F-487C-9F1C-938086FA0AD3}"/>
              </a:ext>
            </a:extLst>
          </p:cNvPr>
          <p:cNvGrpSpPr/>
          <p:nvPr/>
        </p:nvGrpSpPr>
        <p:grpSpPr>
          <a:xfrm>
            <a:off x="8016545" y="3181093"/>
            <a:ext cx="2789721" cy="2086363"/>
            <a:chOff x="4909497" y="3783377"/>
            <a:chExt cx="2789721" cy="2086363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F85DB2D-095C-4666-ABF1-77437FD41921}"/>
                </a:ext>
              </a:extLst>
            </p:cNvPr>
            <p:cNvGrpSpPr/>
            <p:nvPr/>
          </p:nvGrpSpPr>
          <p:grpSpPr>
            <a:xfrm flipH="1">
              <a:off x="5115752" y="3783377"/>
              <a:ext cx="2583466" cy="2086363"/>
              <a:chOff x="2414012" y="3463243"/>
              <a:chExt cx="2583466" cy="2086363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41CF676-0900-4C8E-A873-92E4AF3742B3}"/>
                  </a:ext>
                </a:extLst>
              </p:cNvPr>
              <p:cNvSpPr/>
              <p:nvPr/>
            </p:nvSpPr>
            <p:spPr>
              <a:xfrm>
                <a:off x="4119824" y="4160138"/>
                <a:ext cx="877654" cy="89983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7708EA6-8F18-405E-953C-513B4DDAE17D}"/>
                  </a:ext>
                </a:extLst>
              </p:cNvPr>
              <p:cNvSpPr/>
              <p:nvPr/>
            </p:nvSpPr>
            <p:spPr>
              <a:xfrm rot="20853969">
                <a:off x="3454226" y="5000432"/>
                <a:ext cx="218611" cy="549174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F1DA606-AF1C-426F-9D2F-4F3569E93816}"/>
                  </a:ext>
                </a:extLst>
              </p:cNvPr>
              <p:cNvSpPr/>
              <p:nvPr/>
            </p:nvSpPr>
            <p:spPr>
              <a:xfrm rot="1448814">
                <a:off x="2717570" y="4874775"/>
                <a:ext cx="218611" cy="549174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4600DA60-80D4-4AAF-A343-7DC1CCBC0CDE}"/>
                  </a:ext>
                </a:extLst>
              </p:cNvPr>
              <p:cNvSpPr/>
              <p:nvPr/>
            </p:nvSpPr>
            <p:spPr>
              <a:xfrm>
                <a:off x="2543551" y="3463243"/>
                <a:ext cx="1642156" cy="164215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Isosceles Triangle 40">
                <a:extLst>
                  <a:ext uri="{FF2B5EF4-FFF2-40B4-BE49-F238E27FC236}">
                    <a16:creationId xmlns:a16="http://schemas.microsoft.com/office/drawing/2014/main" id="{3BF3838D-5BFC-4CC6-940F-BB01AF0AFC2A}"/>
                  </a:ext>
                </a:extLst>
              </p:cNvPr>
              <p:cNvSpPr/>
              <p:nvPr/>
            </p:nvSpPr>
            <p:spPr>
              <a:xfrm rot="17168018">
                <a:off x="2331075" y="3903485"/>
                <a:ext cx="344766" cy="178891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ACB1E1E6-4EF9-4DFF-A6C8-38F3A9F9DBCB}"/>
                  </a:ext>
                </a:extLst>
              </p:cNvPr>
              <p:cNvSpPr/>
              <p:nvPr/>
            </p:nvSpPr>
            <p:spPr>
              <a:xfrm>
                <a:off x="3082628" y="3943928"/>
                <a:ext cx="615890" cy="617284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6D07D9BC-A552-4070-A5E0-72217A32E1B1}"/>
                </a:ext>
              </a:extLst>
            </p:cNvPr>
            <p:cNvSpPr/>
            <p:nvPr/>
          </p:nvSpPr>
          <p:spPr>
            <a:xfrm rot="15905289">
              <a:off x="4892418" y="4907111"/>
              <a:ext cx="247650" cy="213491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E52366E-D4DB-4B10-B3C4-B34F839225DB}"/>
                </a:ext>
              </a:extLst>
            </p:cNvPr>
            <p:cNvSpPr/>
            <p:nvPr/>
          </p:nvSpPr>
          <p:spPr>
            <a:xfrm>
              <a:off x="5419725" y="4832175"/>
              <a:ext cx="117370" cy="10347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0AAA95E-282A-44A6-9911-56BBA23993B6}"/>
              </a:ext>
            </a:extLst>
          </p:cNvPr>
          <p:cNvGrpSpPr/>
          <p:nvPr/>
        </p:nvGrpSpPr>
        <p:grpSpPr>
          <a:xfrm>
            <a:off x="5696595" y="5109064"/>
            <a:ext cx="1120729" cy="586886"/>
            <a:chOff x="5696595" y="5109064"/>
            <a:chExt cx="1120729" cy="586886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019D7E1-7FD8-45D1-8E71-608AC1DD72E8}"/>
                </a:ext>
              </a:extLst>
            </p:cNvPr>
            <p:cNvSpPr/>
            <p:nvPr/>
          </p:nvSpPr>
          <p:spPr>
            <a:xfrm>
              <a:off x="6137396" y="5419725"/>
              <a:ext cx="269994" cy="27622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DC62F088-F442-41CB-B55A-A9937EA69749}"/>
                </a:ext>
              </a:extLst>
            </p:cNvPr>
            <p:cNvGrpSpPr/>
            <p:nvPr/>
          </p:nvGrpSpPr>
          <p:grpSpPr>
            <a:xfrm flipH="1">
              <a:off x="5696595" y="5109064"/>
              <a:ext cx="1120729" cy="586886"/>
              <a:chOff x="5696595" y="5109064"/>
              <a:chExt cx="1120729" cy="586886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BA2B541-2550-49F2-80E8-39D529A1FC5D}"/>
                  </a:ext>
                </a:extLst>
              </p:cNvPr>
              <p:cNvSpPr/>
              <p:nvPr/>
            </p:nvSpPr>
            <p:spPr>
              <a:xfrm>
                <a:off x="5696595" y="5284551"/>
                <a:ext cx="331729" cy="27622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2A90F082-8404-4241-8D2E-AA8222319C7C}"/>
                  </a:ext>
                </a:extLst>
              </p:cNvPr>
              <p:cNvGrpSpPr/>
              <p:nvPr/>
            </p:nvGrpSpPr>
            <p:grpSpPr>
              <a:xfrm>
                <a:off x="5696595" y="5109064"/>
                <a:ext cx="1120729" cy="586886"/>
                <a:chOff x="5696595" y="5109064"/>
                <a:chExt cx="1120729" cy="586886"/>
              </a:xfrm>
            </p:grpSpPr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1563E9A9-204E-4EAB-BC3B-2E10575A552D}"/>
                    </a:ext>
                  </a:extLst>
                </p:cNvPr>
                <p:cNvSpPr/>
                <p:nvPr/>
              </p:nvSpPr>
              <p:spPr>
                <a:xfrm>
                  <a:off x="5932429" y="5419725"/>
                  <a:ext cx="269994" cy="276225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C9C5D16F-0813-485C-BB22-4E56CE40ECBA}"/>
                    </a:ext>
                  </a:extLst>
                </p:cNvPr>
                <p:cNvSpPr/>
                <p:nvPr/>
              </p:nvSpPr>
              <p:spPr>
                <a:xfrm>
                  <a:off x="6342363" y="5419725"/>
                  <a:ext cx="269994" cy="276225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22D1CD0C-4F2B-4C15-BB31-2609E095C635}"/>
                    </a:ext>
                  </a:extLst>
                </p:cNvPr>
                <p:cNvSpPr/>
                <p:nvPr/>
              </p:nvSpPr>
              <p:spPr>
                <a:xfrm>
                  <a:off x="6547330" y="5419725"/>
                  <a:ext cx="269994" cy="276225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9055ACEA-04AE-4DDD-BB5D-2AB73FF88964}"/>
                    </a:ext>
                  </a:extLst>
                </p:cNvPr>
                <p:cNvSpPr/>
                <p:nvPr/>
              </p:nvSpPr>
              <p:spPr>
                <a:xfrm>
                  <a:off x="5816740" y="537400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ECBD5A33-211D-4A09-A602-8566307E6D29}"/>
                    </a:ext>
                  </a:extLst>
                </p:cNvPr>
                <p:cNvCxnSpPr>
                  <a:cxnSpLocks/>
                  <a:stCxn id="46" idx="0"/>
                </p:cNvCxnSpPr>
                <p:nvPr/>
              </p:nvCxnSpPr>
              <p:spPr>
                <a:xfrm flipV="1">
                  <a:off x="5862460" y="5109064"/>
                  <a:ext cx="48531" cy="175487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C909FD57-C6D6-4BAD-9089-2EBFD1098D25}"/>
                    </a:ext>
                  </a:extLst>
                </p:cNvPr>
                <p:cNvCxnSpPr>
                  <a:cxnSpLocks/>
                  <a:stCxn id="46" idx="1"/>
                </p:cNvCxnSpPr>
                <p:nvPr/>
              </p:nvCxnSpPr>
              <p:spPr>
                <a:xfrm flipH="1" flipV="1">
                  <a:off x="5696595" y="5162487"/>
                  <a:ext cx="48581" cy="16251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7592124-3F0B-47C0-9076-AC1DDE031FC9}"/>
              </a:ext>
            </a:extLst>
          </p:cNvPr>
          <p:cNvCxnSpPr/>
          <p:nvPr/>
        </p:nvCxnSpPr>
        <p:spPr>
          <a:xfrm flipH="1">
            <a:off x="4253865" y="313766"/>
            <a:ext cx="451822" cy="19548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2DE34EC-8A60-43CE-8D27-45521A313D8D}"/>
              </a:ext>
            </a:extLst>
          </p:cNvPr>
          <p:cNvCxnSpPr>
            <a:cxnSpLocks/>
          </p:cNvCxnSpPr>
          <p:nvPr/>
        </p:nvCxnSpPr>
        <p:spPr>
          <a:xfrm>
            <a:off x="2371045" y="3151835"/>
            <a:ext cx="513529" cy="8013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AB0458A-8954-47D6-8A4A-C1AE6DE28BD5}"/>
              </a:ext>
            </a:extLst>
          </p:cNvPr>
          <p:cNvCxnSpPr>
            <a:cxnSpLocks/>
          </p:cNvCxnSpPr>
          <p:nvPr/>
        </p:nvCxnSpPr>
        <p:spPr>
          <a:xfrm>
            <a:off x="1005086" y="3877988"/>
            <a:ext cx="51096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455E5406-63C6-4CB4-832C-01B175A848FC}"/>
              </a:ext>
            </a:extLst>
          </p:cNvPr>
          <p:cNvSpPr/>
          <p:nvPr/>
        </p:nvSpPr>
        <p:spPr>
          <a:xfrm flipH="1">
            <a:off x="3917739" y="3102705"/>
            <a:ext cx="369388" cy="2687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40BFBC00-37E0-4CFC-956B-1CE39487A2A7}"/>
              </a:ext>
            </a:extLst>
          </p:cNvPr>
          <p:cNvSpPr/>
          <p:nvPr/>
        </p:nvSpPr>
        <p:spPr>
          <a:xfrm>
            <a:off x="865427" y="4387757"/>
            <a:ext cx="369388" cy="2687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C6A36866-FF03-464B-8F7D-2160BAB89FF4}"/>
              </a:ext>
            </a:extLst>
          </p:cNvPr>
          <p:cNvSpPr/>
          <p:nvPr/>
        </p:nvSpPr>
        <p:spPr>
          <a:xfrm flipH="1">
            <a:off x="2828816" y="5162487"/>
            <a:ext cx="390921" cy="276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54C83AE0-FCF4-443D-A789-143588A232C6}"/>
              </a:ext>
            </a:extLst>
          </p:cNvPr>
          <p:cNvSpPr/>
          <p:nvPr/>
        </p:nvSpPr>
        <p:spPr>
          <a:xfrm rot="20005890">
            <a:off x="5361413" y="5726554"/>
            <a:ext cx="394481" cy="276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52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55" grpId="0" animBg="1"/>
      <p:bldP spid="55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EC91347D-BB2A-4FA5-983C-276712D27BD0}"/>
              </a:ext>
            </a:extLst>
          </p:cNvPr>
          <p:cNvGrpSpPr/>
          <p:nvPr/>
        </p:nvGrpSpPr>
        <p:grpSpPr>
          <a:xfrm flipH="1">
            <a:off x="-222138" y="4701170"/>
            <a:ext cx="12564155" cy="1745687"/>
            <a:chOff x="37079" y="3629026"/>
            <a:chExt cx="12564155" cy="1278740"/>
          </a:xfrm>
          <a:solidFill>
            <a:srgbClr val="9CDDFD"/>
          </a:solidFill>
        </p:grpSpPr>
        <p:sp>
          <p:nvSpPr>
            <p:cNvPr id="33" name="Double Wave 32">
              <a:extLst>
                <a:ext uri="{FF2B5EF4-FFF2-40B4-BE49-F238E27FC236}">
                  <a16:creationId xmlns:a16="http://schemas.microsoft.com/office/drawing/2014/main" id="{A319B584-01F3-46F7-B21B-20DB1C082083}"/>
                </a:ext>
              </a:extLst>
            </p:cNvPr>
            <p:cNvSpPr/>
            <p:nvPr/>
          </p:nvSpPr>
          <p:spPr>
            <a:xfrm>
              <a:off x="6264048" y="3726660"/>
              <a:ext cx="2124075" cy="1123950"/>
            </a:xfrm>
            <a:prstGeom prst="doubleWav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uble Wave 33">
              <a:extLst>
                <a:ext uri="{FF2B5EF4-FFF2-40B4-BE49-F238E27FC236}">
                  <a16:creationId xmlns:a16="http://schemas.microsoft.com/office/drawing/2014/main" id="{7010BFE5-1EBC-43CD-A8EF-D9C2536DE954}"/>
                </a:ext>
              </a:extLst>
            </p:cNvPr>
            <p:cNvSpPr/>
            <p:nvPr/>
          </p:nvSpPr>
          <p:spPr>
            <a:xfrm>
              <a:off x="8352064" y="3757618"/>
              <a:ext cx="2124075" cy="1123950"/>
            </a:xfrm>
            <a:prstGeom prst="doubleWav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uble Wave 35">
              <a:extLst>
                <a:ext uri="{FF2B5EF4-FFF2-40B4-BE49-F238E27FC236}">
                  <a16:creationId xmlns:a16="http://schemas.microsoft.com/office/drawing/2014/main" id="{86AA41CE-B995-4CE8-80C3-6F2D5F1D29DE}"/>
                </a:ext>
              </a:extLst>
            </p:cNvPr>
            <p:cNvSpPr/>
            <p:nvPr/>
          </p:nvSpPr>
          <p:spPr>
            <a:xfrm>
              <a:off x="37079" y="3629026"/>
              <a:ext cx="2124075" cy="1123950"/>
            </a:xfrm>
            <a:prstGeom prst="doubleWav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uble Wave 36">
              <a:extLst>
                <a:ext uri="{FF2B5EF4-FFF2-40B4-BE49-F238E27FC236}">
                  <a16:creationId xmlns:a16="http://schemas.microsoft.com/office/drawing/2014/main" id="{9A86C213-EFDA-44CD-B913-405992EA32C1}"/>
                </a:ext>
              </a:extLst>
            </p:cNvPr>
            <p:cNvSpPr/>
            <p:nvPr/>
          </p:nvSpPr>
          <p:spPr>
            <a:xfrm>
              <a:off x="2125095" y="3659984"/>
              <a:ext cx="2124075" cy="1123950"/>
            </a:xfrm>
            <a:prstGeom prst="doubleWav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uble Wave 37">
              <a:extLst>
                <a:ext uri="{FF2B5EF4-FFF2-40B4-BE49-F238E27FC236}">
                  <a16:creationId xmlns:a16="http://schemas.microsoft.com/office/drawing/2014/main" id="{B58E5E1D-A020-4F40-A50A-5230808DCB5E}"/>
                </a:ext>
              </a:extLst>
            </p:cNvPr>
            <p:cNvSpPr/>
            <p:nvPr/>
          </p:nvSpPr>
          <p:spPr>
            <a:xfrm>
              <a:off x="4213111" y="3690942"/>
              <a:ext cx="2124075" cy="1123950"/>
            </a:xfrm>
            <a:prstGeom prst="doubleWav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uble Wave 38">
              <a:extLst>
                <a:ext uri="{FF2B5EF4-FFF2-40B4-BE49-F238E27FC236}">
                  <a16:creationId xmlns:a16="http://schemas.microsoft.com/office/drawing/2014/main" id="{C22C3499-4E06-42B8-A630-DB872C681A0B}"/>
                </a:ext>
              </a:extLst>
            </p:cNvPr>
            <p:cNvSpPr/>
            <p:nvPr/>
          </p:nvSpPr>
          <p:spPr>
            <a:xfrm>
              <a:off x="10477159" y="3783816"/>
              <a:ext cx="2124075" cy="1123950"/>
            </a:xfrm>
            <a:prstGeom prst="doubleWav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11FE350-C68B-4D2B-B4C9-0D5DFBCF51C8}"/>
              </a:ext>
            </a:extLst>
          </p:cNvPr>
          <p:cNvGrpSpPr/>
          <p:nvPr/>
        </p:nvGrpSpPr>
        <p:grpSpPr>
          <a:xfrm flipH="1">
            <a:off x="-222138" y="5861752"/>
            <a:ext cx="12564155" cy="1278740"/>
            <a:chOff x="0" y="3633786"/>
            <a:chExt cx="12564155" cy="1278740"/>
          </a:xfrm>
        </p:grpSpPr>
        <p:sp>
          <p:nvSpPr>
            <p:cNvPr id="30" name="Double Wave 29">
              <a:extLst>
                <a:ext uri="{FF2B5EF4-FFF2-40B4-BE49-F238E27FC236}">
                  <a16:creationId xmlns:a16="http://schemas.microsoft.com/office/drawing/2014/main" id="{BE2C3D66-AF5A-4393-A6F7-0AB8CBEC24CE}"/>
                </a:ext>
              </a:extLst>
            </p:cNvPr>
            <p:cNvSpPr/>
            <p:nvPr/>
          </p:nvSpPr>
          <p:spPr>
            <a:xfrm>
              <a:off x="0" y="3633786"/>
              <a:ext cx="2124075" cy="1123950"/>
            </a:xfrm>
            <a:prstGeom prst="doubleWave">
              <a:avLst/>
            </a:prstGeom>
            <a:solidFill>
              <a:srgbClr val="1991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uble Wave 30">
              <a:extLst>
                <a:ext uri="{FF2B5EF4-FFF2-40B4-BE49-F238E27FC236}">
                  <a16:creationId xmlns:a16="http://schemas.microsoft.com/office/drawing/2014/main" id="{C52B53DE-9B8C-429E-8DA9-AE72B17DFCA2}"/>
                </a:ext>
              </a:extLst>
            </p:cNvPr>
            <p:cNvSpPr/>
            <p:nvPr/>
          </p:nvSpPr>
          <p:spPr>
            <a:xfrm>
              <a:off x="2088016" y="3664744"/>
              <a:ext cx="2124075" cy="1123950"/>
            </a:xfrm>
            <a:prstGeom prst="doubleWave">
              <a:avLst/>
            </a:prstGeom>
            <a:solidFill>
              <a:srgbClr val="1991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uble Wave 31">
              <a:extLst>
                <a:ext uri="{FF2B5EF4-FFF2-40B4-BE49-F238E27FC236}">
                  <a16:creationId xmlns:a16="http://schemas.microsoft.com/office/drawing/2014/main" id="{A46B5DC5-6D12-41A8-B8A5-DD0976192CB5}"/>
                </a:ext>
              </a:extLst>
            </p:cNvPr>
            <p:cNvSpPr/>
            <p:nvPr/>
          </p:nvSpPr>
          <p:spPr>
            <a:xfrm>
              <a:off x="4176032" y="3695702"/>
              <a:ext cx="2124075" cy="1123950"/>
            </a:xfrm>
            <a:prstGeom prst="doubleWave">
              <a:avLst/>
            </a:prstGeom>
            <a:solidFill>
              <a:srgbClr val="1991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uble Wave 34">
              <a:extLst>
                <a:ext uri="{FF2B5EF4-FFF2-40B4-BE49-F238E27FC236}">
                  <a16:creationId xmlns:a16="http://schemas.microsoft.com/office/drawing/2014/main" id="{63BB6FD9-CE61-4666-8291-034F5AAD1974}"/>
                </a:ext>
              </a:extLst>
            </p:cNvPr>
            <p:cNvSpPr/>
            <p:nvPr/>
          </p:nvSpPr>
          <p:spPr>
            <a:xfrm>
              <a:off x="10440080" y="3788576"/>
              <a:ext cx="2124075" cy="1123950"/>
            </a:xfrm>
            <a:prstGeom prst="doubleWave">
              <a:avLst/>
            </a:prstGeom>
            <a:solidFill>
              <a:srgbClr val="1991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Double Wave 40">
              <a:extLst>
                <a:ext uri="{FF2B5EF4-FFF2-40B4-BE49-F238E27FC236}">
                  <a16:creationId xmlns:a16="http://schemas.microsoft.com/office/drawing/2014/main" id="{562CD179-A128-48E2-B242-9736BFB083BB}"/>
                </a:ext>
              </a:extLst>
            </p:cNvPr>
            <p:cNvSpPr/>
            <p:nvPr/>
          </p:nvSpPr>
          <p:spPr>
            <a:xfrm>
              <a:off x="6300107" y="3700442"/>
              <a:ext cx="2124075" cy="1123950"/>
            </a:xfrm>
            <a:prstGeom prst="doubleWave">
              <a:avLst/>
            </a:prstGeom>
            <a:solidFill>
              <a:srgbClr val="1991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Double Wave 41">
              <a:extLst>
                <a:ext uri="{FF2B5EF4-FFF2-40B4-BE49-F238E27FC236}">
                  <a16:creationId xmlns:a16="http://schemas.microsoft.com/office/drawing/2014/main" id="{AD6B1522-4DBB-4DFC-B119-B81952A7C493}"/>
                </a:ext>
              </a:extLst>
            </p:cNvPr>
            <p:cNvSpPr/>
            <p:nvPr/>
          </p:nvSpPr>
          <p:spPr>
            <a:xfrm>
              <a:off x="8424182" y="3705182"/>
              <a:ext cx="2124075" cy="1123950"/>
            </a:xfrm>
            <a:prstGeom prst="doubleWave">
              <a:avLst/>
            </a:prstGeom>
            <a:solidFill>
              <a:srgbClr val="1991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171B665-5B37-4CC2-AE92-E886566D28A3}"/>
              </a:ext>
            </a:extLst>
          </p:cNvPr>
          <p:cNvGrpSpPr/>
          <p:nvPr/>
        </p:nvGrpSpPr>
        <p:grpSpPr>
          <a:xfrm flipH="1" flipV="1">
            <a:off x="-240168" y="4184991"/>
            <a:ext cx="12564155" cy="1278740"/>
            <a:chOff x="37079" y="3629026"/>
            <a:chExt cx="12564155" cy="1278740"/>
          </a:xfrm>
          <a:solidFill>
            <a:srgbClr val="90C9E8"/>
          </a:solidFill>
        </p:grpSpPr>
        <p:sp>
          <p:nvSpPr>
            <p:cNvPr id="45" name="Double Wave 44">
              <a:extLst>
                <a:ext uri="{FF2B5EF4-FFF2-40B4-BE49-F238E27FC236}">
                  <a16:creationId xmlns:a16="http://schemas.microsoft.com/office/drawing/2014/main" id="{F100842C-8E69-4596-9CE6-1EB19DA49754}"/>
                </a:ext>
              </a:extLst>
            </p:cNvPr>
            <p:cNvSpPr/>
            <p:nvPr/>
          </p:nvSpPr>
          <p:spPr>
            <a:xfrm>
              <a:off x="6264048" y="3726660"/>
              <a:ext cx="2124075" cy="1123950"/>
            </a:xfrm>
            <a:prstGeom prst="doubleWav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Double Wave 45">
              <a:extLst>
                <a:ext uri="{FF2B5EF4-FFF2-40B4-BE49-F238E27FC236}">
                  <a16:creationId xmlns:a16="http://schemas.microsoft.com/office/drawing/2014/main" id="{69ACC177-4A9E-4E57-9954-45C4C95146C6}"/>
                </a:ext>
              </a:extLst>
            </p:cNvPr>
            <p:cNvSpPr/>
            <p:nvPr/>
          </p:nvSpPr>
          <p:spPr>
            <a:xfrm>
              <a:off x="8352064" y="3757618"/>
              <a:ext cx="2124075" cy="1123950"/>
            </a:xfrm>
            <a:prstGeom prst="doubleWav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Double Wave 46">
              <a:extLst>
                <a:ext uri="{FF2B5EF4-FFF2-40B4-BE49-F238E27FC236}">
                  <a16:creationId xmlns:a16="http://schemas.microsoft.com/office/drawing/2014/main" id="{4F1C8A26-4434-4253-9A35-56D884E8AC90}"/>
                </a:ext>
              </a:extLst>
            </p:cNvPr>
            <p:cNvSpPr/>
            <p:nvPr/>
          </p:nvSpPr>
          <p:spPr>
            <a:xfrm>
              <a:off x="37079" y="3629026"/>
              <a:ext cx="2124075" cy="1123950"/>
            </a:xfrm>
            <a:prstGeom prst="doubleWav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Double Wave 47">
              <a:extLst>
                <a:ext uri="{FF2B5EF4-FFF2-40B4-BE49-F238E27FC236}">
                  <a16:creationId xmlns:a16="http://schemas.microsoft.com/office/drawing/2014/main" id="{75003CB4-3E72-4E3E-A0BC-E7B2056E1E8F}"/>
                </a:ext>
              </a:extLst>
            </p:cNvPr>
            <p:cNvSpPr/>
            <p:nvPr/>
          </p:nvSpPr>
          <p:spPr>
            <a:xfrm>
              <a:off x="2125095" y="3659984"/>
              <a:ext cx="2124075" cy="1123950"/>
            </a:xfrm>
            <a:prstGeom prst="doubleWav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Double Wave 48">
              <a:extLst>
                <a:ext uri="{FF2B5EF4-FFF2-40B4-BE49-F238E27FC236}">
                  <a16:creationId xmlns:a16="http://schemas.microsoft.com/office/drawing/2014/main" id="{79CE04E8-B26A-4895-885C-55E2F7CA6EB9}"/>
                </a:ext>
              </a:extLst>
            </p:cNvPr>
            <p:cNvSpPr/>
            <p:nvPr/>
          </p:nvSpPr>
          <p:spPr>
            <a:xfrm>
              <a:off x="4213111" y="3690942"/>
              <a:ext cx="2124075" cy="1123950"/>
            </a:xfrm>
            <a:prstGeom prst="doubleWav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Double Wave 49">
              <a:extLst>
                <a:ext uri="{FF2B5EF4-FFF2-40B4-BE49-F238E27FC236}">
                  <a16:creationId xmlns:a16="http://schemas.microsoft.com/office/drawing/2014/main" id="{1380A246-DA98-4817-A6D6-7E15F2AF8EDB}"/>
                </a:ext>
              </a:extLst>
            </p:cNvPr>
            <p:cNvSpPr/>
            <p:nvPr/>
          </p:nvSpPr>
          <p:spPr>
            <a:xfrm>
              <a:off x="10477159" y="3783816"/>
              <a:ext cx="2124075" cy="1123950"/>
            </a:xfrm>
            <a:prstGeom prst="doubleWav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A78C40B-5F64-4B19-B0C1-ADCF8F655682}"/>
              </a:ext>
            </a:extLst>
          </p:cNvPr>
          <p:cNvGrpSpPr/>
          <p:nvPr/>
        </p:nvGrpSpPr>
        <p:grpSpPr>
          <a:xfrm>
            <a:off x="9961652" y="36179"/>
            <a:ext cx="2074894" cy="1943443"/>
            <a:chOff x="9934440" y="105481"/>
            <a:chExt cx="2074894" cy="1943443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82137ED-37A9-4702-8E02-DF2CBD05D056}"/>
                </a:ext>
              </a:extLst>
            </p:cNvPr>
            <p:cNvSpPr/>
            <p:nvPr/>
          </p:nvSpPr>
          <p:spPr>
            <a:xfrm>
              <a:off x="10437398" y="556858"/>
              <a:ext cx="1010890" cy="101089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463CE153-97DC-4F3D-BA3A-1930056DFB7D}"/>
                </a:ext>
              </a:extLst>
            </p:cNvPr>
            <p:cNvSpPr/>
            <p:nvPr/>
          </p:nvSpPr>
          <p:spPr>
            <a:xfrm rot="18507554">
              <a:off x="10089850" y="430864"/>
              <a:ext cx="341647" cy="35640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Isosceles Triangle 57">
              <a:extLst>
                <a:ext uri="{FF2B5EF4-FFF2-40B4-BE49-F238E27FC236}">
                  <a16:creationId xmlns:a16="http://schemas.microsoft.com/office/drawing/2014/main" id="{BAB3A8CC-D8DE-4625-924C-D18765751CB5}"/>
                </a:ext>
              </a:extLst>
            </p:cNvPr>
            <p:cNvSpPr/>
            <p:nvPr/>
          </p:nvSpPr>
          <p:spPr>
            <a:xfrm rot="9579223">
              <a:off x="10985407" y="1692516"/>
              <a:ext cx="341647" cy="35640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3E51C525-D1A1-43AD-BBFC-1EA3609212FE}"/>
                </a:ext>
              </a:extLst>
            </p:cNvPr>
            <p:cNvSpPr/>
            <p:nvPr/>
          </p:nvSpPr>
          <p:spPr>
            <a:xfrm rot="7889094">
              <a:off x="11454188" y="1403199"/>
              <a:ext cx="341647" cy="35640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EC5B5CA6-5DB7-47A4-8C1F-1D97902D2237}"/>
                </a:ext>
              </a:extLst>
            </p:cNvPr>
            <p:cNvSpPr/>
            <p:nvPr/>
          </p:nvSpPr>
          <p:spPr>
            <a:xfrm rot="4775875">
              <a:off x="11660306" y="835129"/>
              <a:ext cx="341647" cy="356408"/>
            </a:xfrm>
            <a:prstGeom prst="triangle">
              <a:avLst>
                <a:gd name="adj" fmla="val 6224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6AC89087-7E7A-4911-80F5-96A787E16520}"/>
                </a:ext>
              </a:extLst>
            </p:cNvPr>
            <p:cNvSpPr/>
            <p:nvPr/>
          </p:nvSpPr>
          <p:spPr>
            <a:xfrm rot="2891188">
              <a:off x="11376933" y="327878"/>
              <a:ext cx="341647" cy="35640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ED8805B9-ECE0-434E-950D-23E11C74DA1D}"/>
                </a:ext>
              </a:extLst>
            </p:cNvPr>
            <p:cNvSpPr/>
            <p:nvPr/>
          </p:nvSpPr>
          <p:spPr>
            <a:xfrm rot="20515923">
              <a:off x="10698882" y="105481"/>
              <a:ext cx="341647" cy="35640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5E185F92-1DD4-475C-B6BC-4C1ED0CCD050}"/>
                </a:ext>
              </a:extLst>
            </p:cNvPr>
            <p:cNvSpPr/>
            <p:nvPr/>
          </p:nvSpPr>
          <p:spPr>
            <a:xfrm rot="14725247">
              <a:off x="9941820" y="1071114"/>
              <a:ext cx="341647" cy="35640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Isosceles Triangle 65">
              <a:extLst>
                <a:ext uri="{FF2B5EF4-FFF2-40B4-BE49-F238E27FC236}">
                  <a16:creationId xmlns:a16="http://schemas.microsoft.com/office/drawing/2014/main" id="{4A178F61-B92C-40B0-9F8F-0EB2DE9370E9}"/>
                </a:ext>
              </a:extLst>
            </p:cNvPr>
            <p:cNvSpPr/>
            <p:nvPr/>
          </p:nvSpPr>
          <p:spPr>
            <a:xfrm rot="12780545">
              <a:off x="10323562" y="1557805"/>
              <a:ext cx="341647" cy="35640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2CF1489-92CF-4408-B530-E93A2DA417B9}"/>
              </a:ext>
            </a:extLst>
          </p:cNvPr>
          <p:cNvGrpSpPr/>
          <p:nvPr/>
        </p:nvGrpSpPr>
        <p:grpSpPr>
          <a:xfrm>
            <a:off x="3182421" y="1407457"/>
            <a:ext cx="4764417" cy="3420501"/>
            <a:chOff x="3182421" y="1407457"/>
            <a:chExt cx="4764417" cy="3420501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6B46412-B738-465E-83BF-C70B8CC15629}"/>
                </a:ext>
              </a:extLst>
            </p:cNvPr>
            <p:cNvSpPr/>
            <p:nvPr/>
          </p:nvSpPr>
          <p:spPr>
            <a:xfrm>
              <a:off x="3182421" y="3864840"/>
              <a:ext cx="4764417" cy="96311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ight Triangle 51">
              <a:extLst>
                <a:ext uri="{FF2B5EF4-FFF2-40B4-BE49-F238E27FC236}">
                  <a16:creationId xmlns:a16="http://schemas.microsoft.com/office/drawing/2014/main" id="{9FD54CC7-260D-4294-AEBE-9F4F691B3FA9}"/>
                </a:ext>
              </a:extLst>
            </p:cNvPr>
            <p:cNvSpPr/>
            <p:nvPr/>
          </p:nvSpPr>
          <p:spPr>
            <a:xfrm rot="2692990" flipH="1" flipV="1">
              <a:off x="4630096" y="1407457"/>
              <a:ext cx="2112039" cy="2045378"/>
            </a:xfrm>
            <a:prstGeom prst="rt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ight Triangle 52">
              <a:extLst>
                <a:ext uri="{FF2B5EF4-FFF2-40B4-BE49-F238E27FC236}">
                  <a16:creationId xmlns:a16="http://schemas.microsoft.com/office/drawing/2014/main" id="{3D33674C-2D24-4EEE-A438-9CBB80CA56EC}"/>
                </a:ext>
              </a:extLst>
            </p:cNvPr>
            <p:cNvSpPr/>
            <p:nvPr/>
          </p:nvSpPr>
          <p:spPr>
            <a:xfrm rot="18753705" flipV="1">
              <a:off x="4444339" y="1901907"/>
              <a:ext cx="1719546" cy="1607910"/>
            </a:xfrm>
            <a:prstGeom prst="rtTriangl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273A3C3-C5D3-421E-8437-A3B341BA1F7F}"/>
              </a:ext>
            </a:extLst>
          </p:cNvPr>
          <p:cNvGrpSpPr/>
          <p:nvPr/>
        </p:nvGrpSpPr>
        <p:grpSpPr>
          <a:xfrm>
            <a:off x="1407648" y="5587788"/>
            <a:ext cx="1655148" cy="1015133"/>
            <a:chOff x="1407648" y="5587788"/>
            <a:chExt cx="1655148" cy="1015133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1956093-0F61-4589-9053-D6620EF2C355}"/>
                </a:ext>
              </a:extLst>
            </p:cNvPr>
            <p:cNvSpPr/>
            <p:nvPr/>
          </p:nvSpPr>
          <p:spPr>
            <a:xfrm>
              <a:off x="1883907" y="5743852"/>
              <a:ext cx="672862" cy="67286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4FDC861C-192F-4DE2-852F-8C18EB4E2EBD}"/>
                </a:ext>
              </a:extLst>
            </p:cNvPr>
            <p:cNvSpPr/>
            <p:nvPr/>
          </p:nvSpPr>
          <p:spPr>
            <a:xfrm rot="5400000">
              <a:off x="2473352" y="5821648"/>
              <a:ext cx="672862" cy="506027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Isosceles Triangle 71">
              <a:extLst>
                <a:ext uri="{FF2B5EF4-FFF2-40B4-BE49-F238E27FC236}">
                  <a16:creationId xmlns:a16="http://schemas.microsoft.com/office/drawing/2014/main" id="{423BB0D8-8680-4AD9-B6B2-2843ABE88028}"/>
                </a:ext>
              </a:extLst>
            </p:cNvPr>
            <p:cNvSpPr/>
            <p:nvPr/>
          </p:nvSpPr>
          <p:spPr>
            <a:xfrm>
              <a:off x="1684563" y="5587788"/>
              <a:ext cx="849535" cy="159153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Isosceles Triangle 72">
              <a:extLst>
                <a:ext uri="{FF2B5EF4-FFF2-40B4-BE49-F238E27FC236}">
                  <a16:creationId xmlns:a16="http://schemas.microsoft.com/office/drawing/2014/main" id="{EFBA1D76-2C64-4EEB-A1C1-9E2F6E4EB56D}"/>
                </a:ext>
              </a:extLst>
            </p:cNvPr>
            <p:cNvSpPr/>
            <p:nvPr/>
          </p:nvSpPr>
          <p:spPr>
            <a:xfrm flipV="1">
              <a:off x="1684563" y="6424043"/>
              <a:ext cx="863432" cy="17887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2A78EBA7-5E2C-455E-A1F4-2FBB821B7458}"/>
                </a:ext>
              </a:extLst>
            </p:cNvPr>
            <p:cNvSpPr/>
            <p:nvPr/>
          </p:nvSpPr>
          <p:spPr>
            <a:xfrm rot="5400000">
              <a:off x="1324231" y="5851346"/>
              <a:ext cx="672862" cy="506027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D6D65963-EB1D-4D22-A2C1-C07970F0D557}"/>
                </a:ext>
              </a:extLst>
            </p:cNvPr>
            <p:cNvSpPr/>
            <p:nvPr/>
          </p:nvSpPr>
          <p:spPr>
            <a:xfrm>
              <a:off x="2692931" y="6000669"/>
              <a:ext cx="64044" cy="8053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7D21304-455C-4371-A0BC-750063297890}"/>
              </a:ext>
            </a:extLst>
          </p:cNvPr>
          <p:cNvGrpSpPr/>
          <p:nvPr/>
        </p:nvGrpSpPr>
        <p:grpSpPr>
          <a:xfrm>
            <a:off x="8338916" y="5007729"/>
            <a:ext cx="1629244" cy="1015133"/>
            <a:chOff x="8338916" y="5007729"/>
            <a:chExt cx="1629244" cy="1015133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002A4631-0699-4E21-A527-556DD9220FB4}"/>
                </a:ext>
              </a:extLst>
            </p:cNvPr>
            <p:cNvSpPr/>
            <p:nvPr/>
          </p:nvSpPr>
          <p:spPr>
            <a:xfrm flipH="1">
              <a:off x="8844944" y="5180538"/>
              <a:ext cx="672862" cy="67286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F3472AA1-098D-4C51-BBE6-E6FB615C7A50}"/>
                </a:ext>
              </a:extLst>
            </p:cNvPr>
            <p:cNvSpPr/>
            <p:nvPr/>
          </p:nvSpPr>
          <p:spPr>
            <a:xfrm rot="16200000" flipH="1">
              <a:off x="8255499" y="5258334"/>
              <a:ext cx="672862" cy="506027"/>
            </a:xfrm>
            <a:prstGeom prst="triangl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EDC9B473-A434-415A-B0A6-8B486B3D11CC}"/>
                </a:ext>
              </a:extLst>
            </p:cNvPr>
            <p:cNvSpPr/>
            <p:nvPr/>
          </p:nvSpPr>
          <p:spPr>
            <a:xfrm flipH="1">
              <a:off x="8841711" y="5007729"/>
              <a:ext cx="849535" cy="159153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FD60B482-2598-405B-9A09-0FC8B41BAF8B}"/>
                </a:ext>
              </a:extLst>
            </p:cNvPr>
            <p:cNvSpPr/>
            <p:nvPr/>
          </p:nvSpPr>
          <p:spPr>
            <a:xfrm flipH="1" flipV="1">
              <a:off x="8827814" y="5843984"/>
              <a:ext cx="863432" cy="17887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Isosceles Triangle 84">
              <a:extLst>
                <a:ext uri="{FF2B5EF4-FFF2-40B4-BE49-F238E27FC236}">
                  <a16:creationId xmlns:a16="http://schemas.microsoft.com/office/drawing/2014/main" id="{379FD94A-10E1-4C2F-B264-FD02052D1260}"/>
                </a:ext>
              </a:extLst>
            </p:cNvPr>
            <p:cNvSpPr/>
            <p:nvPr/>
          </p:nvSpPr>
          <p:spPr>
            <a:xfrm rot="16200000" flipH="1">
              <a:off x="9378716" y="5271287"/>
              <a:ext cx="672862" cy="506027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4CDED4C7-BD0E-4B91-B454-652499ACA96F}"/>
                </a:ext>
              </a:extLst>
            </p:cNvPr>
            <p:cNvSpPr/>
            <p:nvPr/>
          </p:nvSpPr>
          <p:spPr>
            <a:xfrm flipH="1">
              <a:off x="8618834" y="5420610"/>
              <a:ext cx="64044" cy="8053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Arrow: Right 87">
            <a:extLst>
              <a:ext uri="{FF2B5EF4-FFF2-40B4-BE49-F238E27FC236}">
                <a16:creationId xmlns:a16="http://schemas.microsoft.com/office/drawing/2014/main" id="{999F96C7-2399-40AD-9D34-B54B091367D4}"/>
              </a:ext>
            </a:extLst>
          </p:cNvPr>
          <p:cNvSpPr/>
          <p:nvPr/>
        </p:nvSpPr>
        <p:spPr>
          <a:xfrm flipH="1">
            <a:off x="8347343" y="4255389"/>
            <a:ext cx="556960" cy="314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Arrow: Right 88">
            <a:extLst>
              <a:ext uri="{FF2B5EF4-FFF2-40B4-BE49-F238E27FC236}">
                <a16:creationId xmlns:a16="http://schemas.microsoft.com/office/drawing/2014/main" id="{1BEF6986-56D5-4FE3-B94F-3EA4D7DC62AF}"/>
              </a:ext>
            </a:extLst>
          </p:cNvPr>
          <p:cNvSpPr/>
          <p:nvPr/>
        </p:nvSpPr>
        <p:spPr>
          <a:xfrm flipH="1">
            <a:off x="7401261" y="2248348"/>
            <a:ext cx="545577" cy="4195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Arrow: Right 89">
            <a:extLst>
              <a:ext uri="{FF2B5EF4-FFF2-40B4-BE49-F238E27FC236}">
                <a16:creationId xmlns:a16="http://schemas.microsoft.com/office/drawing/2014/main" id="{B6B7C350-AACC-4AEE-8804-C13BF24E83C8}"/>
              </a:ext>
            </a:extLst>
          </p:cNvPr>
          <p:cNvSpPr/>
          <p:nvPr/>
        </p:nvSpPr>
        <p:spPr>
          <a:xfrm>
            <a:off x="3452194" y="2295756"/>
            <a:ext cx="545577" cy="4195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Arrow: Down 90">
            <a:extLst>
              <a:ext uri="{FF2B5EF4-FFF2-40B4-BE49-F238E27FC236}">
                <a16:creationId xmlns:a16="http://schemas.microsoft.com/office/drawing/2014/main" id="{A02C0B80-31B0-4B4A-ABE4-39BA80A5C99E}"/>
              </a:ext>
            </a:extLst>
          </p:cNvPr>
          <p:cNvSpPr/>
          <p:nvPr/>
        </p:nvSpPr>
        <p:spPr>
          <a:xfrm rot="5400000">
            <a:off x="10222418" y="5448137"/>
            <a:ext cx="279673" cy="3428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Arrow: Right 91">
            <a:extLst>
              <a:ext uri="{FF2B5EF4-FFF2-40B4-BE49-F238E27FC236}">
                <a16:creationId xmlns:a16="http://schemas.microsoft.com/office/drawing/2014/main" id="{0505FE70-D684-49CC-9EB7-09A767CCF318}"/>
              </a:ext>
            </a:extLst>
          </p:cNvPr>
          <p:cNvSpPr/>
          <p:nvPr/>
        </p:nvSpPr>
        <p:spPr>
          <a:xfrm>
            <a:off x="9386189" y="753900"/>
            <a:ext cx="517313" cy="244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5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DDFD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B1FFE3-29D1-4016-9EEC-1677AC983D49}"/>
              </a:ext>
            </a:extLst>
          </p:cNvPr>
          <p:cNvSpPr/>
          <p:nvPr/>
        </p:nvSpPr>
        <p:spPr>
          <a:xfrm>
            <a:off x="0" y="6228678"/>
            <a:ext cx="12192000" cy="62932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1356334-3DF1-4B9C-9A26-AD8636E16871}"/>
              </a:ext>
            </a:extLst>
          </p:cNvPr>
          <p:cNvGrpSpPr/>
          <p:nvPr/>
        </p:nvGrpSpPr>
        <p:grpSpPr>
          <a:xfrm>
            <a:off x="3500267" y="473336"/>
            <a:ext cx="5540188" cy="5755342"/>
            <a:chOff x="3087445" y="473336"/>
            <a:chExt cx="5540188" cy="575534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898A47C-25EA-4083-BCC3-C81BCE4B1E3D}"/>
                </a:ext>
              </a:extLst>
            </p:cNvPr>
            <p:cNvSpPr/>
            <p:nvPr/>
          </p:nvSpPr>
          <p:spPr>
            <a:xfrm>
              <a:off x="3937299" y="2398955"/>
              <a:ext cx="3840480" cy="382972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6B94D1E3-71DC-480D-AA56-9BDC09B51284}"/>
                </a:ext>
              </a:extLst>
            </p:cNvPr>
            <p:cNvSpPr/>
            <p:nvPr/>
          </p:nvSpPr>
          <p:spPr>
            <a:xfrm>
              <a:off x="3087445" y="473336"/>
              <a:ext cx="5540188" cy="1925619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E2108B9-BD16-4DDB-8BCD-B329BCC45433}"/>
                </a:ext>
              </a:extLst>
            </p:cNvPr>
            <p:cNvSpPr/>
            <p:nvPr/>
          </p:nvSpPr>
          <p:spPr>
            <a:xfrm>
              <a:off x="5362687" y="4300368"/>
              <a:ext cx="989703" cy="1914862"/>
            </a:xfrm>
            <a:prstGeom prst="rect">
              <a:avLst/>
            </a:prstGeom>
            <a:solidFill>
              <a:srgbClr val="0082E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1D2A68E-B30D-4F7E-BB4F-85905A90E42D}"/>
                </a:ext>
              </a:extLst>
            </p:cNvPr>
            <p:cNvSpPr/>
            <p:nvPr/>
          </p:nvSpPr>
          <p:spPr>
            <a:xfrm>
              <a:off x="6755802" y="2721685"/>
              <a:ext cx="753036" cy="70731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A82E8C2-498D-4E80-ACA3-E16DBAB54447}"/>
                </a:ext>
              </a:extLst>
            </p:cNvPr>
            <p:cNvSpPr/>
            <p:nvPr/>
          </p:nvSpPr>
          <p:spPr>
            <a:xfrm>
              <a:off x="4410635" y="2721685"/>
              <a:ext cx="753036" cy="70731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DF1A775-A98D-4BEB-959C-7DEA0C9C79E6}"/>
              </a:ext>
            </a:extLst>
          </p:cNvPr>
          <p:cNvGrpSpPr/>
          <p:nvPr/>
        </p:nvGrpSpPr>
        <p:grpSpPr>
          <a:xfrm>
            <a:off x="9650953" y="4139901"/>
            <a:ext cx="1417102" cy="2088777"/>
            <a:chOff x="9650953" y="4139901"/>
            <a:chExt cx="1417102" cy="208877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A44E927-52A9-4B52-8D0E-0AA0CD77D7F3}"/>
                </a:ext>
              </a:extLst>
            </p:cNvPr>
            <p:cNvSpPr/>
            <p:nvPr/>
          </p:nvSpPr>
          <p:spPr>
            <a:xfrm>
              <a:off x="10273553" y="4776395"/>
              <a:ext cx="179300" cy="145228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67D2360-F2B7-4177-A4BC-77CD6D118C6A}"/>
                </a:ext>
              </a:extLst>
            </p:cNvPr>
            <p:cNvSpPr/>
            <p:nvPr/>
          </p:nvSpPr>
          <p:spPr>
            <a:xfrm>
              <a:off x="9966065" y="4503419"/>
              <a:ext cx="794275" cy="84447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24531986-89CF-4D67-AF86-4B8473F775D9}"/>
                </a:ext>
              </a:extLst>
            </p:cNvPr>
            <p:cNvSpPr/>
            <p:nvPr/>
          </p:nvSpPr>
          <p:spPr>
            <a:xfrm rot="16200000">
              <a:off x="10410275" y="5608662"/>
              <a:ext cx="536092" cy="451822"/>
            </a:xfrm>
            <a:prstGeom prst="rt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C37787E6-8C0C-4318-9F0E-72BC00813C16}"/>
                </a:ext>
              </a:extLst>
            </p:cNvPr>
            <p:cNvSpPr/>
            <p:nvPr/>
          </p:nvSpPr>
          <p:spPr>
            <a:xfrm rot="5400000" flipH="1">
              <a:off x="9809858" y="5544671"/>
              <a:ext cx="536092" cy="451822"/>
            </a:xfrm>
            <a:prstGeom prst="rt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BD0CC9B-73FF-43EE-B6AD-DB551D731AD3}"/>
                </a:ext>
              </a:extLst>
            </p:cNvPr>
            <p:cNvSpPr/>
            <p:nvPr/>
          </p:nvSpPr>
          <p:spPr>
            <a:xfrm>
              <a:off x="10149843" y="4139901"/>
              <a:ext cx="426717" cy="35634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D024D6A-9720-483C-A056-3B21AC5CA646}"/>
                </a:ext>
              </a:extLst>
            </p:cNvPr>
            <p:cNvSpPr/>
            <p:nvPr/>
          </p:nvSpPr>
          <p:spPr>
            <a:xfrm>
              <a:off x="10683021" y="4539158"/>
              <a:ext cx="385034" cy="35119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33CA1AD-4407-49D7-8BE8-2218DB78B995}"/>
                </a:ext>
              </a:extLst>
            </p:cNvPr>
            <p:cNvSpPr/>
            <p:nvPr/>
          </p:nvSpPr>
          <p:spPr>
            <a:xfrm>
              <a:off x="10606598" y="5120076"/>
              <a:ext cx="385034" cy="35119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E701896-A09F-4202-B96E-AA82396B7145}"/>
                </a:ext>
              </a:extLst>
            </p:cNvPr>
            <p:cNvSpPr/>
            <p:nvPr/>
          </p:nvSpPr>
          <p:spPr>
            <a:xfrm>
              <a:off x="9650953" y="4494118"/>
              <a:ext cx="385034" cy="35119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21F48F2-BCF1-4BA5-B501-ADA8AC7F8F58}"/>
                </a:ext>
              </a:extLst>
            </p:cNvPr>
            <p:cNvSpPr/>
            <p:nvPr/>
          </p:nvSpPr>
          <p:spPr>
            <a:xfrm>
              <a:off x="9715949" y="5058893"/>
              <a:ext cx="385034" cy="35119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7BF2987-6C26-4FA3-8C83-615BEB3B1876}"/>
              </a:ext>
            </a:extLst>
          </p:cNvPr>
          <p:cNvGrpSpPr/>
          <p:nvPr/>
        </p:nvGrpSpPr>
        <p:grpSpPr>
          <a:xfrm>
            <a:off x="35629" y="1117618"/>
            <a:ext cx="3273016" cy="5299317"/>
            <a:chOff x="81013" y="1074588"/>
            <a:chExt cx="3273016" cy="529931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E62A34-63A6-49AF-A7F4-FBCD21AA5E32}"/>
                </a:ext>
              </a:extLst>
            </p:cNvPr>
            <p:cNvSpPr/>
            <p:nvPr/>
          </p:nvSpPr>
          <p:spPr>
            <a:xfrm>
              <a:off x="1371600" y="3477409"/>
              <a:ext cx="742277" cy="289649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72A7CF6-F859-4B07-B279-1E2B3D5E7567}"/>
                </a:ext>
              </a:extLst>
            </p:cNvPr>
            <p:cNvSpPr/>
            <p:nvPr/>
          </p:nvSpPr>
          <p:spPr>
            <a:xfrm>
              <a:off x="81013" y="1074588"/>
              <a:ext cx="3273016" cy="3169471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Arrow: Down 40">
            <a:extLst>
              <a:ext uri="{FF2B5EF4-FFF2-40B4-BE49-F238E27FC236}">
                <a16:creationId xmlns:a16="http://schemas.microsoft.com/office/drawing/2014/main" id="{816A03F5-8235-4C09-947F-F3CAC6498CC1}"/>
              </a:ext>
            </a:extLst>
          </p:cNvPr>
          <p:cNvSpPr/>
          <p:nvPr/>
        </p:nvSpPr>
        <p:spPr>
          <a:xfrm rot="5400000">
            <a:off x="8725788" y="1333948"/>
            <a:ext cx="383244" cy="6669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id="{3B58EDFD-C19B-444D-A710-6C402B7ED075}"/>
              </a:ext>
            </a:extLst>
          </p:cNvPr>
          <p:cNvSpPr/>
          <p:nvPr/>
        </p:nvSpPr>
        <p:spPr>
          <a:xfrm rot="5400000">
            <a:off x="5863587" y="2726136"/>
            <a:ext cx="383244" cy="6669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Down 42">
            <a:extLst>
              <a:ext uri="{FF2B5EF4-FFF2-40B4-BE49-F238E27FC236}">
                <a16:creationId xmlns:a16="http://schemas.microsoft.com/office/drawing/2014/main" id="{2C51063D-0E26-4091-9BE8-4098A656257C}"/>
              </a:ext>
            </a:extLst>
          </p:cNvPr>
          <p:cNvSpPr/>
          <p:nvPr/>
        </p:nvSpPr>
        <p:spPr>
          <a:xfrm rot="5400000">
            <a:off x="7070798" y="5084498"/>
            <a:ext cx="383244" cy="6669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Down 43">
            <a:extLst>
              <a:ext uri="{FF2B5EF4-FFF2-40B4-BE49-F238E27FC236}">
                <a16:creationId xmlns:a16="http://schemas.microsoft.com/office/drawing/2014/main" id="{9F0E00BD-168A-4BE9-9B5E-5E5841F90CCE}"/>
              </a:ext>
            </a:extLst>
          </p:cNvPr>
          <p:cNvSpPr/>
          <p:nvPr/>
        </p:nvSpPr>
        <p:spPr>
          <a:xfrm rot="5400000">
            <a:off x="8510187" y="4133627"/>
            <a:ext cx="383244" cy="6669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47FEBF1A-98A4-44A1-9978-38E26A361073}"/>
              </a:ext>
            </a:extLst>
          </p:cNvPr>
          <p:cNvSpPr/>
          <p:nvPr/>
        </p:nvSpPr>
        <p:spPr>
          <a:xfrm rot="5400000">
            <a:off x="3038025" y="4112109"/>
            <a:ext cx="383244" cy="6669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row: Down 45">
            <a:extLst>
              <a:ext uri="{FF2B5EF4-FFF2-40B4-BE49-F238E27FC236}">
                <a16:creationId xmlns:a16="http://schemas.microsoft.com/office/drawing/2014/main" id="{898669BE-0F18-414D-81EF-9479C7D24150}"/>
              </a:ext>
            </a:extLst>
          </p:cNvPr>
          <p:cNvSpPr/>
          <p:nvPr/>
        </p:nvSpPr>
        <p:spPr>
          <a:xfrm rot="5400000">
            <a:off x="11397642" y="4855140"/>
            <a:ext cx="244907" cy="4975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24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CE8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87F905-E285-465F-8271-8D31912BC8B3}"/>
              </a:ext>
            </a:extLst>
          </p:cNvPr>
          <p:cNvSpPr/>
          <p:nvPr/>
        </p:nvSpPr>
        <p:spPr>
          <a:xfrm>
            <a:off x="0" y="6260951"/>
            <a:ext cx="12192000" cy="59704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F30542-F262-472A-8B07-91C3ED9007BC}"/>
              </a:ext>
            </a:extLst>
          </p:cNvPr>
          <p:cNvSpPr/>
          <p:nvPr/>
        </p:nvSpPr>
        <p:spPr>
          <a:xfrm>
            <a:off x="10343476" y="4437529"/>
            <a:ext cx="527125" cy="194713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CA3ECB67-9B13-410B-963F-D3D9D819270C}"/>
              </a:ext>
            </a:extLst>
          </p:cNvPr>
          <p:cNvSpPr/>
          <p:nvPr/>
        </p:nvSpPr>
        <p:spPr>
          <a:xfrm>
            <a:off x="9133240" y="3262257"/>
            <a:ext cx="2947595" cy="1567927"/>
          </a:xfrm>
          <a:prstGeom prst="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35ED8301-9032-457E-9E2B-3CF77A7F1F21}"/>
              </a:ext>
            </a:extLst>
          </p:cNvPr>
          <p:cNvSpPr/>
          <p:nvPr/>
        </p:nvSpPr>
        <p:spPr>
          <a:xfrm>
            <a:off x="9348394" y="1893346"/>
            <a:ext cx="2563007" cy="1368911"/>
          </a:xfrm>
          <a:prstGeom prst="triangle">
            <a:avLst>
              <a:gd name="adj" fmla="val 4593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ED52EFB-3BEC-4AAC-AAEB-675A3F75FFA5}"/>
              </a:ext>
            </a:extLst>
          </p:cNvPr>
          <p:cNvSpPr/>
          <p:nvPr/>
        </p:nvSpPr>
        <p:spPr>
          <a:xfrm>
            <a:off x="9531275" y="954741"/>
            <a:ext cx="2033192" cy="930537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706BD44-CC45-43C1-8A24-207A9C0C469E}"/>
              </a:ext>
            </a:extLst>
          </p:cNvPr>
          <p:cNvSpPr/>
          <p:nvPr/>
        </p:nvSpPr>
        <p:spPr>
          <a:xfrm>
            <a:off x="2485017" y="5240319"/>
            <a:ext cx="1072181" cy="102063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D331A51-3504-4364-96CD-3BE9A943F113}"/>
              </a:ext>
            </a:extLst>
          </p:cNvPr>
          <p:cNvSpPr/>
          <p:nvPr/>
        </p:nvSpPr>
        <p:spPr>
          <a:xfrm>
            <a:off x="5669281" y="5282005"/>
            <a:ext cx="1093692" cy="97894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697022-5D87-4DB0-9F90-5569F2935CBE}"/>
              </a:ext>
            </a:extLst>
          </p:cNvPr>
          <p:cNvSpPr/>
          <p:nvPr/>
        </p:nvSpPr>
        <p:spPr>
          <a:xfrm>
            <a:off x="1471107" y="3305288"/>
            <a:ext cx="2246557" cy="197671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38B151-E04A-4944-8830-908697441402}"/>
              </a:ext>
            </a:extLst>
          </p:cNvPr>
          <p:cNvSpPr/>
          <p:nvPr/>
        </p:nvSpPr>
        <p:spPr>
          <a:xfrm>
            <a:off x="3717664" y="3770556"/>
            <a:ext cx="3515957" cy="14899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B851BC-0F55-47E3-85A3-C94D0C0AF9DF}"/>
              </a:ext>
            </a:extLst>
          </p:cNvPr>
          <p:cNvSpPr/>
          <p:nvPr/>
        </p:nvSpPr>
        <p:spPr>
          <a:xfrm>
            <a:off x="2232212" y="4161864"/>
            <a:ext cx="505610" cy="39265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0EA1A66F-6820-40E6-BA6C-6C1F12A10658}"/>
              </a:ext>
            </a:extLst>
          </p:cNvPr>
          <p:cNvSpPr/>
          <p:nvPr/>
        </p:nvSpPr>
        <p:spPr>
          <a:xfrm flipH="1">
            <a:off x="7627172" y="4515522"/>
            <a:ext cx="586291" cy="314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6E82F78C-A3F8-4A53-9443-E31968C1FE9F}"/>
              </a:ext>
            </a:extLst>
          </p:cNvPr>
          <p:cNvSpPr/>
          <p:nvPr/>
        </p:nvSpPr>
        <p:spPr>
          <a:xfrm>
            <a:off x="516816" y="4358191"/>
            <a:ext cx="586291" cy="314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2F02BDA1-4273-4E78-8DFD-80CBE18C8AAD}"/>
              </a:ext>
            </a:extLst>
          </p:cNvPr>
          <p:cNvSpPr/>
          <p:nvPr/>
        </p:nvSpPr>
        <p:spPr>
          <a:xfrm>
            <a:off x="1545515" y="4239857"/>
            <a:ext cx="586291" cy="314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83952FCB-4274-4E08-ADCA-996E5CBFC570}"/>
              </a:ext>
            </a:extLst>
          </p:cNvPr>
          <p:cNvSpPr/>
          <p:nvPr/>
        </p:nvSpPr>
        <p:spPr>
          <a:xfrm flipH="1">
            <a:off x="6940475" y="5725757"/>
            <a:ext cx="586291" cy="314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92901E3-4D1B-431E-862A-E0A1B1EC5E32}"/>
              </a:ext>
            </a:extLst>
          </p:cNvPr>
          <p:cNvSpPr/>
          <p:nvPr/>
        </p:nvSpPr>
        <p:spPr>
          <a:xfrm rot="1744557">
            <a:off x="8840094" y="2086985"/>
            <a:ext cx="586291" cy="314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8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D960DB-1741-4154-9A95-CC77A0ED1946}"/>
              </a:ext>
            </a:extLst>
          </p:cNvPr>
          <p:cNvSpPr/>
          <p:nvPr/>
        </p:nvSpPr>
        <p:spPr>
          <a:xfrm>
            <a:off x="4016944" y="2410003"/>
            <a:ext cx="3624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 CH</a:t>
            </a:r>
            <a:r>
              <a:rPr lang="vi-VN" sz="5400" b="1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endParaRPr lang="en-US" sz="5400" b="1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F3DD91-E6B8-414C-B7CE-7F4BAA780BE9}"/>
              </a:ext>
            </a:extLst>
          </p:cNvPr>
          <p:cNvSpPr/>
          <p:nvPr/>
        </p:nvSpPr>
        <p:spPr>
          <a:xfrm>
            <a:off x="2430573" y="3635991"/>
            <a:ext cx="733085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 NHANH ĐOÁN ĐÚNG</a:t>
            </a:r>
            <a:endParaRPr lang="en-US" sz="44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895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5F3B4D4-CC18-43D9-AED7-5CFE07548A6F}"/>
              </a:ext>
            </a:extLst>
          </p:cNvPr>
          <p:cNvGrpSpPr/>
          <p:nvPr/>
        </p:nvGrpSpPr>
        <p:grpSpPr>
          <a:xfrm>
            <a:off x="4285157" y="754852"/>
            <a:ext cx="3143250" cy="1838325"/>
            <a:chOff x="4285157" y="759232"/>
            <a:chExt cx="3143250" cy="183832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399908B7-7419-4E89-A0C5-E5BCBC5B5D7B}"/>
                </a:ext>
              </a:extLst>
            </p:cNvPr>
            <p:cNvSpPr/>
            <p:nvPr/>
          </p:nvSpPr>
          <p:spPr>
            <a:xfrm>
              <a:off x="4285157" y="759232"/>
              <a:ext cx="3143250" cy="183832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23D1CD2-24E3-4F97-AE78-831D7B5C7D9F}"/>
                </a:ext>
              </a:extLst>
            </p:cNvPr>
            <p:cNvSpPr/>
            <p:nvPr/>
          </p:nvSpPr>
          <p:spPr>
            <a:xfrm>
              <a:off x="5286374" y="1514475"/>
              <a:ext cx="1247775" cy="104775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9AC88BBF-7BE6-43BD-ABA5-EA31AB7DFD43}"/>
                </a:ext>
              </a:extLst>
            </p:cNvPr>
            <p:cNvSpPr/>
            <p:nvPr/>
          </p:nvSpPr>
          <p:spPr>
            <a:xfrm>
              <a:off x="5038725" y="857251"/>
              <a:ext cx="1743074" cy="657225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097E0DF-60CA-4438-A724-D88B453777FE}"/>
                </a:ext>
              </a:extLst>
            </p:cNvPr>
            <p:cNvSpPr/>
            <p:nvPr/>
          </p:nvSpPr>
          <p:spPr>
            <a:xfrm>
              <a:off x="5724525" y="1971675"/>
              <a:ext cx="457200" cy="59055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CD5674E-4E14-4614-AE09-D553243E527E}"/>
                </a:ext>
              </a:extLst>
            </p:cNvPr>
            <p:cNvSpPr/>
            <p:nvPr/>
          </p:nvSpPr>
          <p:spPr>
            <a:xfrm>
              <a:off x="6181725" y="1628775"/>
              <a:ext cx="257175" cy="2667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5FF6551-082B-40F6-8DA0-326F742046D5}"/>
                </a:ext>
              </a:extLst>
            </p:cNvPr>
            <p:cNvSpPr/>
            <p:nvPr/>
          </p:nvSpPr>
          <p:spPr>
            <a:xfrm>
              <a:off x="5448301" y="1647825"/>
              <a:ext cx="257175" cy="2667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E8FD521-9562-4747-A22A-0EFDC22A5F56}"/>
              </a:ext>
            </a:extLst>
          </p:cNvPr>
          <p:cNvGrpSpPr/>
          <p:nvPr/>
        </p:nvGrpSpPr>
        <p:grpSpPr>
          <a:xfrm>
            <a:off x="8183160" y="3552825"/>
            <a:ext cx="2533650" cy="1781175"/>
            <a:chOff x="8203409" y="3943352"/>
            <a:chExt cx="2533650" cy="1781175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4051D47-49D4-4412-8D56-EE0353759D05}"/>
                </a:ext>
              </a:extLst>
            </p:cNvPr>
            <p:cNvSpPr/>
            <p:nvPr/>
          </p:nvSpPr>
          <p:spPr>
            <a:xfrm>
              <a:off x="8203409" y="3943352"/>
              <a:ext cx="2533650" cy="178117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FA7E810-0C36-4CD4-AFFA-92AF9EB018F0}"/>
                </a:ext>
              </a:extLst>
            </p:cNvPr>
            <p:cNvSpPr/>
            <p:nvPr/>
          </p:nvSpPr>
          <p:spPr>
            <a:xfrm>
              <a:off x="9565487" y="4629146"/>
              <a:ext cx="935833" cy="100012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DB7EF4C-BB68-487A-B3B4-FC31629C6524}"/>
                </a:ext>
              </a:extLst>
            </p:cNvPr>
            <p:cNvSpPr/>
            <p:nvPr/>
          </p:nvSpPr>
          <p:spPr>
            <a:xfrm>
              <a:off x="8703474" y="4914895"/>
              <a:ext cx="457200" cy="59055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37ED8C6-7791-4506-9A20-60F7FA5933FC}"/>
                </a:ext>
              </a:extLst>
            </p:cNvPr>
            <p:cNvSpPr/>
            <p:nvPr/>
          </p:nvSpPr>
          <p:spPr>
            <a:xfrm>
              <a:off x="10213186" y="4083843"/>
              <a:ext cx="361950" cy="3810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E00833A-0871-48A7-98A4-3475E95F21F4}"/>
                </a:ext>
              </a:extLst>
            </p:cNvPr>
            <p:cNvSpPr/>
            <p:nvPr/>
          </p:nvSpPr>
          <p:spPr>
            <a:xfrm>
              <a:off x="8560598" y="4076700"/>
              <a:ext cx="647700" cy="65722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B4B13E0-5B56-414F-B2EE-309B0900109A}"/>
                </a:ext>
              </a:extLst>
            </p:cNvPr>
            <p:cNvSpPr/>
            <p:nvPr/>
          </p:nvSpPr>
          <p:spPr>
            <a:xfrm>
              <a:off x="9529767" y="4100511"/>
              <a:ext cx="361950" cy="3810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B2E37D7-B657-4E64-9F61-EE67B9C32810}"/>
              </a:ext>
            </a:extLst>
          </p:cNvPr>
          <p:cNvGrpSpPr/>
          <p:nvPr/>
        </p:nvGrpSpPr>
        <p:grpSpPr>
          <a:xfrm>
            <a:off x="4813634" y="3605205"/>
            <a:ext cx="2533650" cy="1781175"/>
            <a:chOff x="4543425" y="3962399"/>
            <a:chExt cx="2533650" cy="178117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D8B4B401-1161-4B58-B6AE-8C5086D303EF}"/>
                </a:ext>
              </a:extLst>
            </p:cNvPr>
            <p:cNvSpPr/>
            <p:nvPr/>
          </p:nvSpPr>
          <p:spPr>
            <a:xfrm>
              <a:off x="4543425" y="3962399"/>
              <a:ext cx="2533650" cy="178117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4AEA78F4-5950-41B9-AF90-7F79840C9071}"/>
                </a:ext>
              </a:extLst>
            </p:cNvPr>
            <p:cNvSpPr/>
            <p:nvPr/>
          </p:nvSpPr>
          <p:spPr>
            <a:xfrm>
              <a:off x="4700589" y="4033837"/>
              <a:ext cx="1040604" cy="59055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EFBA05C-2D1B-4A36-8DF4-E74F93DF6428}"/>
                </a:ext>
              </a:extLst>
            </p:cNvPr>
            <p:cNvSpPr/>
            <p:nvPr/>
          </p:nvSpPr>
          <p:spPr>
            <a:xfrm>
              <a:off x="4938712" y="5038722"/>
              <a:ext cx="457200" cy="59055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CB63189-4F94-43BE-98DF-482E0D9E3AA4}"/>
                </a:ext>
              </a:extLst>
            </p:cNvPr>
            <p:cNvSpPr/>
            <p:nvPr/>
          </p:nvSpPr>
          <p:spPr>
            <a:xfrm>
              <a:off x="5953125" y="4076701"/>
              <a:ext cx="361950" cy="3810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F925849-57EF-4A0A-929C-CCC6C8F18987}"/>
                </a:ext>
              </a:extLst>
            </p:cNvPr>
            <p:cNvSpPr/>
            <p:nvPr/>
          </p:nvSpPr>
          <p:spPr>
            <a:xfrm>
              <a:off x="5628083" y="4724401"/>
              <a:ext cx="935833" cy="100012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EDB284F-6BE8-47A9-8CD2-740FB57664BD}"/>
                </a:ext>
              </a:extLst>
            </p:cNvPr>
            <p:cNvSpPr/>
            <p:nvPr/>
          </p:nvSpPr>
          <p:spPr>
            <a:xfrm>
              <a:off x="6527007" y="4076701"/>
              <a:ext cx="361950" cy="3810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FD1002E-4BF6-4BBF-BD38-15CD873C1078}"/>
              </a:ext>
            </a:extLst>
          </p:cNvPr>
          <p:cNvGrpSpPr/>
          <p:nvPr/>
        </p:nvGrpSpPr>
        <p:grpSpPr>
          <a:xfrm>
            <a:off x="1494170" y="3594351"/>
            <a:ext cx="2533650" cy="1781175"/>
            <a:chOff x="1419225" y="3962400"/>
            <a:chExt cx="2533650" cy="178117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D37258F-1403-474D-9D88-3DB00A6CEC7D}"/>
                </a:ext>
              </a:extLst>
            </p:cNvPr>
            <p:cNvSpPr/>
            <p:nvPr/>
          </p:nvSpPr>
          <p:spPr>
            <a:xfrm>
              <a:off x="1419225" y="3962400"/>
              <a:ext cx="2533650" cy="178117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F976F6D-BC84-4F1F-BDF8-36853C1315B1}"/>
                </a:ext>
              </a:extLst>
            </p:cNvPr>
            <p:cNvSpPr/>
            <p:nvPr/>
          </p:nvSpPr>
          <p:spPr>
            <a:xfrm>
              <a:off x="1743075" y="4933948"/>
              <a:ext cx="457200" cy="59055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1DA487D-E61C-4F2A-ACE8-1E9ACE0B6B2F}"/>
                </a:ext>
              </a:extLst>
            </p:cNvPr>
            <p:cNvSpPr/>
            <p:nvPr/>
          </p:nvSpPr>
          <p:spPr>
            <a:xfrm>
              <a:off x="2428875" y="5143497"/>
              <a:ext cx="361950" cy="3810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6BCF214C-6D73-4E89-A7BD-2AC641B703B9}"/>
                </a:ext>
              </a:extLst>
            </p:cNvPr>
            <p:cNvSpPr/>
            <p:nvPr/>
          </p:nvSpPr>
          <p:spPr>
            <a:xfrm>
              <a:off x="1651694" y="4057646"/>
              <a:ext cx="1133475" cy="657225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235142B-F3D5-4351-9942-F58C9F683661}"/>
                </a:ext>
              </a:extLst>
            </p:cNvPr>
            <p:cNvSpPr/>
            <p:nvPr/>
          </p:nvSpPr>
          <p:spPr>
            <a:xfrm>
              <a:off x="3033415" y="4064788"/>
              <a:ext cx="647700" cy="65722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0A0EFA2-D045-4001-98E6-88A42B8C722B}"/>
                </a:ext>
              </a:extLst>
            </p:cNvPr>
            <p:cNvSpPr/>
            <p:nvPr/>
          </p:nvSpPr>
          <p:spPr>
            <a:xfrm>
              <a:off x="3194744" y="5124444"/>
              <a:ext cx="361950" cy="3810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01C618C1-3B4A-4166-839E-DED630CC3703}"/>
              </a:ext>
            </a:extLst>
          </p:cNvPr>
          <p:cNvSpPr/>
          <p:nvPr/>
        </p:nvSpPr>
        <p:spPr>
          <a:xfrm>
            <a:off x="2363488" y="5510211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832FEEB-8CE0-4364-BDCF-3E1F541F915F}"/>
              </a:ext>
            </a:extLst>
          </p:cNvPr>
          <p:cNvSpPr/>
          <p:nvPr/>
        </p:nvSpPr>
        <p:spPr>
          <a:xfrm>
            <a:off x="5856782" y="5510211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AEF94A4-6B6A-4F4B-88CA-7C639F987889}"/>
              </a:ext>
            </a:extLst>
          </p:cNvPr>
          <p:cNvSpPr/>
          <p:nvPr/>
        </p:nvSpPr>
        <p:spPr>
          <a:xfrm>
            <a:off x="9318016" y="5510211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</a:p>
        </p:txBody>
      </p:sp>
      <p:pic>
        <p:nvPicPr>
          <p:cNvPr id="41" name="đồng hồ đếm ngược">
            <a:hlinkClick r:id="" action="ppaction://media"/>
            <a:extLst>
              <a:ext uri="{FF2B5EF4-FFF2-40B4-BE49-F238E27FC236}">
                <a16:creationId xmlns:a16="http://schemas.microsoft.com/office/drawing/2014/main" id="{84EB4BC5-6D1B-467A-96E4-F75EFBFA5F2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13154" y="609598"/>
            <a:ext cx="1171577" cy="1171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C8BB62-A1BA-4125-BC9B-45B4B2FBF0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95" y="2938457"/>
            <a:ext cx="3048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2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2320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</p:cTn>
                <p:tgtEl>
                  <p:spTgt spid="41"/>
                </p:tgtEl>
              </p:cMediaNode>
            </p:vide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7" grpId="2"/>
      <p:bldP spid="38" grpId="0"/>
      <p:bldP spid="39" grpId="0"/>
      <p:bldP spid="39" grpId="1"/>
      <p:bldP spid="39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78</Words>
  <Application>Microsoft Office PowerPoint</Application>
  <PresentationFormat>Widescreen</PresentationFormat>
  <Paragraphs>26</Paragraphs>
  <Slides>13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xuyen le</dc:creator>
  <cp:lastModifiedBy>Admin</cp:lastModifiedBy>
  <cp:revision>48</cp:revision>
  <dcterms:created xsi:type="dcterms:W3CDTF">2022-04-24T13:23:28Z</dcterms:created>
  <dcterms:modified xsi:type="dcterms:W3CDTF">2024-03-24T07:52:49Z</dcterms:modified>
</cp:coreProperties>
</file>