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1"/>
  </p:notesMasterIdLst>
  <p:sldIdLst>
    <p:sldId id="268" r:id="rId3"/>
    <p:sldId id="257" r:id="rId4"/>
    <p:sldId id="258" r:id="rId5"/>
    <p:sldId id="259" r:id="rId6"/>
    <p:sldId id="260" r:id="rId7"/>
    <p:sldId id="261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24/3/2024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24/3/2024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6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7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nhac%20yen%20(TD)\5.%20Day%20xe%20bo.wma" TargetMode="External"/><Relationship Id="rId1" Type="http://schemas.microsoft.com/office/2007/relationships/media" Target="file:///C:\Users\Administrator\Desktop\nhac%20yen%20(TD)\5.%20Day%20xe%20bo.wma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dung%20thi\Kiss%20the%20Rain%20-%20Yiruma%20(1).mp3" TargetMode="External"/><Relationship Id="rId1" Type="http://schemas.microsoft.com/office/2007/relationships/media" Target="file:///C:\Users\Administrator\Desktop\t&#7893;ng%20h&#7907;p\dung%20thi\Kiss%20the%20Rain%20-%20Yiruma%20(1).mp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796297"/>
            <a:ext cx="7493583" cy="1752600"/>
          </a:xfrm>
        </p:spPr>
        <p:txBody>
          <a:bodyPr rtlCol="0">
            <a:normAutofit fontScale="95000"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dirty="0">
              <a:latin typeface="Times New Roman" panose="02020603050405020304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vi-VN" alt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068373" y="2852103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ĐỘNG LÀM QUEN VỚI TOÁN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285860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5. Day xe bo.wma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372200" y="4005064"/>
            <a:ext cx="1081094" cy="1081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1333" y="-26608"/>
            <a:ext cx="9144000" cy="6857999"/>
          </a:xfrm>
          <a:prstGeom prst="rect">
            <a:avLst/>
          </a:prstGeom>
        </p:spPr>
      </p:pic>
      <p:pic>
        <p:nvPicPr>
          <p:cNvPr id="4" name="Kiss the Rain - Yiruma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684051" y="3534170"/>
            <a:ext cx="1938350" cy="1938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1484784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40</Words>
  <Application>Microsoft Office PowerPoint</Application>
  <PresentationFormat>On-screen Show (4:3)</PresentationFormat>
  <Paragraphs>5</Paragraphs>
  <Slides>8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Admin</cp:lastModifiedBy>
  <cp:revision>11</cp:revision>
  <dcterms:created xsi:type="dcterms:W3CDTF">2019-10-01T09:58:00Z</dcterms:created>
  <dcterms:modified xsi:type="dcterms:W3CDTF">2024-03-24T07:44:40Z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