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1" r:id="rId2"/>
    <p:sldId id="268" r:id="rId3"/>
    <p:sldId id="269" r:id="rId4"/>
    <p:sldId id="265" r:id="rId5"/>
    <p:sldId id="260" r:id="rId6"/>
    <p:sldId id="266" r:id="rId7"/>
    <p:sldId id="263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147345-7D8E-4A81-A13B-6FC13765BCBF}" v="16" dt="2025-03-06T07:38:04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59" d="100"/>
          <a:sy n="59" d="100"/>
        </p:scale>
        <p:origin x="93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Hồng" userId="21f5daef133295eb" providerId="LiveId" clId="{67147345-7D8E-4A81-A13B-6FC13765BCBF}"/>
    <pc:docChg chg="custSel delSld modSld">
      <pc:chgData name="Nguyễn Hồng" userId="21f5daef133295eb" providerId="LiveId" clId="{67147345-7D8E-4A81-A13B-6FC13765BCBF}" dt="2025-03-06T07:38:04.928" v="74"/>
      <pc:docMkLst>
        <pc:docMk/>
      </pc:docMkLst>
      <pc:sldChg chg="addSp delSp modSp mod delAnim modAnim">
        <pc:chgData name="Nguyễn Hồng" userId="21f5daef133295eb" providerId="LiveId" clId="{67147345-7D8E-4A81-A13B-6FC13765BCBF}" dt="2025-03-05T14:58:28.089" v="70" actId="1076"/>
        <pc:sldMkLst>
          <pc:docMk/>
          <pc:sldMk cId="2295940516" sldId="263"/>
        </pc:sldMkLst>
        <pc:spChg chg="mod">
          <ac:chgData name="Nguyễn Hồng" userId="21f5daef133295eb" providerId="LiveId" clId="{67147345-7D8E-4A81-A13B-6FC13765BCBF}" dt="2025-03-05T08:51:05.108" v="37" actId="1076"/>
          <ac:spMkLst>
            <pc:docMk/>
            <pc:sldMk cId="2295940516" sldId="263"/>
            <ac:spMk id="37" creationId="{7E8A9F9C-9E69-75DC-B7E9-E79C6211DE30}"/>
          </ac:spMkLst>
        </pc:spChg>
        <pc:spChg chg="mod">
          <ac:chgData name="Nguyễn Hồng" userId="21f5daef133295eb" providerId="LiveId" clId="{67147345-7D8E-4A81-A13B-6FC13765BCBF}" dt="2025-03-05T14:58:28.089" v="70" actId="1076"/>
          <ac:spMkLst>
            <pc:docMk/>
            <pc:sldMk cId="2295940516" sldId="263"/>
            <ac:spMk id="38" creationId="{55B862D7-7E84-57C5-ADDB-A027EFDF0FE6}"/>
          </ac:spMkLst>
        </pc:spChg>
        <pc:spChg chg="mod">
          <ac:chgData name="Nguyễn Hồng" userId="21f5daef133295eb" providerId="LiveId" clId="{67147345-7D8E-4A81-A13B-6FC13765BCBF}" dt="2025-03-05T08:51:09.908" v="39" actId="1076"/>
          <ac:spMkLst>
            <pc:docMk/>
            <pc:sldMk cId="2295940516" sldId="263"/>
            <ac:spMk id="39" creationId="{B59A8060-27A7-0800-6AF2-962CD17D6D29}"/>
          </ac:spMkLst>
        </pc:spChg>
        <pc:spChg chg="mod">
          <ac:chgData name="Nguyễn Hồng" userId="21f5daef133295eb" providerId="LiveId" clId="{67147345-7D8E-4A81-A13B-6FC13765BCBF}" dt="2025-03-05T08:55:14.092" v="54" actId="1076"/>
          <ac:spMkLst>
            <pc:docMk/>
            <pc:sldMk cId="2295940516" sldId="263"/>
            <ac:spMk id="40" creationId="{D5857071-8A98-6896-1FD7-5394D76BC894}"/>
          </ac:spMkLst>
        </pc:spChg>
        <pc:picChg chg="add del mod">
          <ac:chgData name="Nguyễn Hồng" userId="21f5daef133295eb" providerId="LiveId" clId="{67147345-7D8E-4A81-A13B-6FC13765BCBF}" dt="2025-03-05T14:56:08.679" v="55" actId="478"/>
          <ac:picMkLst>
            <pc:docMk/>
            <pc:sldMk cId="2295940516" sldId="263"/>
            <ac:picMk id="3" creationId="{807454E5-1AA7-1E3A-F146-F24797470FAC}"/>
          </ac:picMkLst>
        </pc:picChg>
        <pc:picChg chg="add mod">
          <ac:chgData name="Nguyễn Hồng" userId="21f5daef133295eb" providerId="LiveId" clId="{67147345-7D8E-4A81-A13B-6FC13765BCBF}" dt="2025-03-05T14:56:56.901" v="64" actId="14100"/>
          <ac:picMkLst>
            <pc:docMk/>
            <pc:sldMk cId="2295940516" sldId="263"/>
            <ac:picMk id="4" creationId="{E5436526-273A-93A7-D38A-204184B49D55}"/>
          </ac:picMkLst>
        </pc:picChg>
        <pc:picChg chg="mod">
          <ac:chgData name="Nguyễn Hồng" userId="21f5daef133295eb" providerId="LiveId" clId="{67147345-7D8E-4A81-A13B-6FC13765BCBF}" dt="2025-03-05T08:55:07.890" v="53" actId="1076"/>
          <ac:picMkLst>
            <pc:docMk/>
            <pc:sldMk cId="2295940516" sldId="263"/>
            <ac:picMk id="32" creationId="{85402F7F-2B2E-8C83-04C8-FFE62955584D}"/>
          </ac:picMkLst>
        </pc:picChg>
        <pc:picChg chg="mod">
          <ac:chgData name="Nguyễn Hồng" userId="21f5daef133295eb" providerId="LiveId" clId="{67147345-7D8E-4A81-A13B-6FC13765BCBF}" dt="2025-03-05T14:57:18.930" v="67" actId="14100"/>
          <ac:picMkLst>
            <pc:docMk/>
            <pc:sldMk cId="2295940516" sldId="263"/>
            <ac:picMk id="33" creationId="{6789DD1E-4B9E-B8DE-6D4F-DD3B238ECC68}"/>
          </ac:picMkLst>
        </pc:picChg>
        <pc:picChg chg="mod">
          <ac:chgData name="Nguyễn Hồng" userId="21f5daef133295eb" providerId="LiveId" clId="{67147345-7D8E-4A81-A13B-6FC13765BCBF}" dt="2025-03-05T14:57:02.361" v="65" actId="14100"/>
          <ac:picMkLst>
            <pc:docMk/>
            <pc:sldMk cId="2295940516" sldId="263"/>
            <ac:picMk id="34" creationId="{EAA77D33-3812-D787-DDAA-8D431835E452}"/>
          </ac:picMkLst>
        </pc:picChg>
        <pc:picChg chg="del">
          <ac:chgData name="Nguyễn Hồng" userId="21f5daef133295eb" providerId="LiveId" clId="{67147345-7D8E-4A81-A13B-6FC13765BCBF}" dt="2025-03-05T04:13:07.964" v="0" actId="478"/>
          <ac:picMkLst>
            <pc:docMk/>
            <pc:sldMk cId="2295940516" sldId="263"/>
            <ac:picMk id="35" creationId="{03F2A872-BB8E-103C-91E1-570F5C0E5868}"/>
          </ac:picMkLst>
        </pc:picChg>
        <pc:picChg chg="mod">
          <ac:chgData name="Nguyễn Hồng" userId="21f5daef133295eb" providerId="LiveId" clId="{67147345-7D8E-4A81-A13B-6FC13765BCBF}" dt="2025-03-05T14:57:24.974" v="68" actId="14100"/>
          <ac:picMkLst>
            <pc:docMk/>
            <pc:sldMk cId="2295940516" sldId="263"/>
            <ac:picMk id="36" creationId="{9BBFE00E-BAC2-47E4-C60C-8C83C79FDE33}"/>
          </ac:picMkLst>
        </pc:picChg>
      </pc:sldChg>
      <pc:sldChg chg="modTransition">
        <pc:chgData name="Nguyễn Hồng" userId="21f5daef133295eb" providerId="LiveId" clId="{67147345-7D8E-4A81-A13B-6FC13765BCBF}" dt="2025-03-06T07:38:04.928" v="74"/>
        <pc:sldMkLst>
          <pc:docMk/>
          <pc:sldMk cId="3273356721" sldId="265"/>
        </pc:sldMkLst>
      </pc:sldChg>
      <pc:sldChg chg="del">
        <pc:chgData name="Nguyễn Hồng" userId="21f5daef133295eb" providerId="LiveId" clId="{67147345-7D8E-4A81-A13B-6FC13765BCBF}" dt="2025-03-05T04:13:24.008" v="1" actId="2696"/>
        <pc:sldMkLst>
          <pc:docMk/>
          <pc:sldMk cId="519491180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AD6FF-A217-48E4-8180-D9D4045283D0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1F697-E288-468D-82BA-5337179B2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5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1F697-E288-468D-82BA-5337179B22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2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B355E7-FA71-DD11-02AA-02732C87F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8D7BD9-22B6-C602-ACA5-4A7F8B691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D59A16-6BF0-0D82-D16A-D1AF22F5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67D-9A5F-44B5-A31C-644D50CF4E0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33E255-66E1-B18C-2FC2-F25770B64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C8332E-0186-0A6B-99A0-BB28D53F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3662-B875-46D9-B1C8-A053C280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6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F11C3B-A985-DD4D-61D6-F5C334E51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8B1ECF-204D-C170-6B10-6DE753F60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1C8F07-4B53-3739-D53C-8337E735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67D-9A5F-44B5-A31C-644D50CF4E0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A7EB09-E72D-ACF7-FF8D-439DCCCA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BAC7A0-7E01-6561-3A74-3CBB2120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3662-B875-46D9-B1C8-A053C280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2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8DD06C0-A5F5-7FAD-3369-3E8D84EAE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916A06-25EA-4A42-424C-58086B880C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5BD05E-E7B7-8654-55BF-48216BF0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67D-9A5F-44B5-A31C-644D50CF4E0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019EE9-CD4A-DDEE-9996-D22BFF2D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208F44-DD16-C931-B24F-18EFCBC3D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3662-B875-46D9-B1C8-A053C280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760FF-653E-0240-B426-51A37EE0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5025DD-7B52-67FF-4D42-1BD4E79B3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708DFA-A859-B550-A8D8-34E98051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67D-9A5F-44B5-A31C-644D50CF4E0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5B490D-11DF-3DA3-6A92-C6AEA53E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7DD088-15E7-6950-DFFF-3869CB5E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3662-B875-46D9-B1C8-A053C280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7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F2D41C-7FE2-2B7A-ABF1-9C2787D0E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79AC95-87CF-31C2-AF59-A02558817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DDE3B3-0DE5-9F91-660B-23F4E46E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67D-9A5F-44B5-A31C-644D50CF4E0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D478B9-F042-A7FC-4AFE-B3641E2C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30451A-921A-8DDB-D6AB-71849F9C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3662-B875-46D9-B1C8-A053C280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1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AB6DF8-8C39-05BD-CE4F-AF7F0C8D4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F923F-A248-5C47-478D-CA2BD1D9B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B922DD-8C55-5A29-F5D5-B920BF264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BF62C3-F274-DF81-558D-6BFA338D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67D-9A5F-44B5-A31C-644D50CF4E0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7B8609-8D83-1D1A-59DB-4DF74D29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9F9CA7-1F47-E04B-4CDD-73FD9910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3662-B875-46D9-B1C8-A053C280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5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932728-3184-3075-DFF3-B0372FD78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037340-C75F-7429-F79A-05A93BD59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3A44D5-5080-5315-990C-B6D244990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D7BC1A9-0134-5478-5255-960655D9FF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0BCDC66-92F6-1C52-3EB4-9B1E88CEB0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BC00EC1-3EE1-3A1B-14EB-DF0975D9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67D-9A5F-44B5-A31C-644D50CF4E0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F23A05D-6E2B-5D24-904A-7A18AA04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8065417-5E7B-9E57-2C12-03EE4A9C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3662-B875-46D9-B1C8-A053C280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52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79407E-FE34-2816-B6EE-FDCA8236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D88D97F-CBE9-0BE3-6EAB-F64FD76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67D-9A5F-44B5-A31C-644D50CF4E0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E7410BF-6199-9388-9104-8E5502261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283B7FA-F797-E3E4-08E1-5B7350BD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3662-B875-46D9-B1C8-A053C280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86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FAE4928-2D16-9557-C4A4-8B9FFABEF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67D-9A5F-44B5-A31C-644D50CF4E0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F93E490-A0DB-2A46-7D81-F0A435E0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DCF2D8-00A9-3E1E-CB0C-B888F5BD6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3662-B875-46D9-B1C8-A053C280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2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1BF6DB-B7C1-1546-2F94-B078C2C6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AA3815-E8A4-7D17-EAAB-227073AAE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8D9BFF1-5473-EFED-49AC-B2B30E65A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7FB837-05E6-71D8-1DE0-05C971A8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67D-9A5F-44B5-A31C-644D50CF4E0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2BF1FC0-6CC7-26BD-0839-27421AE2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6AFE07-2A32-C051-34DB-FD83FBE37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3662-B875-46D9-B1C8-A053C280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7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E569C4-B1EF-A750-3576-70213B8A9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302934A-5F2F-9227-522E-5458EF219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D1090EE-7A15-27D2-E9DE-F824828F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B54243-2F1E-D0F9-3B4B-4C5F3E05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E67D-9A5F-44B5-A31C-644D50CF4E0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388D76-F862-1498-CA5D-D834648E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AC3917-E217-41C8-C6D7-DC5A3734C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53662-B875-46D9-B1C8-A053C280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2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1176E82-F44E-D776-C8CB-E9F46579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4E3152E-636D-10C0-25B4-825D7A92C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E1F3FD-8685-FB42-621B-D34E93A75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B9E67D-9A5F-44B5-A31C-644D50CF4E06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9B4271-57E3-A03A-6DBA-2DCCA773F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B7BE5A-DE79-16D0-5660-F0F9197AB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D53662-B875-46D9-B1C8-A053C280B8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7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jpg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koala with a note&#10;&#10;AI-generated content may be incorrect.">
            <a:extLst>
              <a:ext uri="{FF2B5EF4-FFF2-40B4-BE49-F238E27FC236}">
                <a16:creationId xmlns:a16="http://schemas.microsoft.com/office/drawing/2014/main" xmlns="" id="{B7BD1C73-6E54-421D-8698-BA7AFA646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8EDD28-B578-83FD-D7D4-73177341116B}"/>
              </a:ext>
            </a:extLst>
          </p:cNvPr>
          <p:cNvSpPr txBox="1"/>
          <p:nvPr/>
        </p:nvSpPr>
        <p:spPr>
          <a:xfrm>
            <a:off x="5312978" y="2427890"/>
            <a:ext cx="5975132" cy="2972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ĐỀ TÀI: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QUYỀN TRẺ EM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8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koala with a note&#10;&#10;AI-generated content may be incorrect.">
            <a:extLst>
              <a:ext uri="{FF2B5EF4-FFF2-40B4-BE49-F238E27FC236}">
                <a16:creationId xmlns:a16="http://schemas.microsoft.com/office/drawing/2014/main" xmlns="" id="{B7BD1C73-6E54-421D-8698-BA7AFA646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8EDD28-B578-83FD-D7D4-73177341116B}"/>
              </a:ext>
            </a:extLst>
          </p:cNvPr>
          <p:cNvSpPr txBox="1"/>
          <p:nvPr/>
        </p:nvSpPr>
        <p:spPr>
          <a:xfrm>
            <a:off x="5312978" y="2427890"/>
            <a:ext cx="5975132" cy="2972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Câu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hỏi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ãy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tìm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hành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phù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hợp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trẻ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5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835455" y="32973"/>
            <a:ext cx="10391345" cy="6573940"/>
          </a:xfrm>
          <a:custGeom>
            <a:avLst/>
            <a:gdLst/>
            <a:ahLst/>
            <a:cxnLst/>
            <a:rect l="l" t="t" r="r" b="b"/>
            <a:pathLst>
              <a:path w="11671130" h="7518153">
                <a:moveTo>
                  <a:pt x="0" y="0"/>
                </a:moveTo>
                <a:lnTo>
                  <a:pt x="11671130" y="0"/>
                </a:lnTo>
                <a:lnTo>
                  <a:pt x="11671130" y="7518153"/>
                </a:lnTo>
                <a:lnTo>
                  <a:pt x="0" y="7518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9491994" y="32973"/>
            <a:ext cx="2346871" cy="2341004"/>
          </a:xfrm>
          <a:custGeom>
            <a:avLst/>
            <a:gdLst/>
            <a:ahLst/>
            <a:cxnLst/>
            <a:rect l="l" t="t" r="r" b="b"/>
            <a:pathLst>
              <a:path w="3520307" h="3511506">
                <a:moveTo>
                  <a:pt x="0" y="0"/>
                </a:moveTo>
                <a:lnTo>
                  <a:pt x="3520307" y="0"/>
                </a:lnTo>
                <a:lnTo>
                  <a:pt x="3520307" y="3511505"/>
                </a:lnTo>
                <a:lnTo>
                  <a:pt x="0" y="35115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7" name="Group 7"/>
          <p:cNvGrpSpPr/>
          <p:nvPr/>
        </p:nvGrpSpPr>
        <p:grpSpPr>
          <a:xfrm rot="-1613945">
            <a:off x="11185935" y="4790050"/>
            <a:ext cx="143567" cy="254701"/>
            <a:chOff x="0" y="0"/>
            <a:chExt cx="458147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8147" cy="812800"/>
            </a:xfrm>
            <a:custGeom>
              <a:avLst/>
              <a:gdLst/>
              <a:ahLst/>
              <a:cxnLst/>
              <a:rect l="l" t="t" r="r" b="b"/>
              <a:pathLst>
                <a:path w="458147" h="812800">
                  <a:moveTo>
                    <a:pt x="229074" y="0"/>
                  </a:moveTo>
                  <a:cubicBezTo>
                    <a:pt x="102560" y="0"/>
                    <a:pt x="0" y="181951"/>
                    <a:pt x="0" y="406400"/>
                  </a:cubicBezTo>
                  <a:cubicBezTo>
                    <a:pt x="0" y="630849"/>
                    <a:pt x="102560" y="812800"/>
                    <a:pt x="229074" y="812800"/>
                  </a:cubicBezTo>
                  <a:cubicBezTo>
                    <a:pt x="355588" y="812800"/>
                    <a:pt x="458147" y="630849"/>
                    <a:pt x="458147" y="406400"/>
                  </a:cubicBezTo>
                  <a:cubicBezTo>
                    <a:pt x="458147" y="181951"/>
                    <a:pt x="355588" y="0"/>
                    <a:pt x="229074" y="0"/>
                  </a:cubicBezTo>
                  <a:close/>
                </a:path>
              </a:pathLst>
            </a:custGeom>
            <a:solidFill>
              <a:srgbClr val="FFBF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2951" y="47625"/>
              <a:ext cx="372245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  <a:defRPr/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401652" y="4539452"/>
            <a:ext cx="12944955" cy="2366057"/>
            <a:chOff x="-602479" y="6809177"/>
            <a:chExt cx="19417433" cy="3549085"/>
          </a:xfrm>
        </p:grpSpPr>
        <p:sp>
          <p:nvSpPr>
            <p:cNvPr id="3" name="Freeform 3"/>
            <p:cNvSpPr/>
            <p:nvPr/>
          </p:nvSpPr>
          <p:spPr>
            <a:xfrm>
              <a:off x="-602479" y="7758030"/>
              <a:ext cx="6996590" cy="2528970"/>
            </a:xfrm>
            <a:custGeom>
              <a:avLst/>
              <a:gdLst/>
              <a:ahLst/>
              <a:cxnLst/>
              <a:rect l="l" t="t" r="r" b="b"/>
              <a:pathLst>
                <a:path w="8689317" h="6730600">
                  <a:moveTo>
                    <a:pt x="0" y="0"/>
                  </a:moveTo>
                  <a:lnTo>
                    <a:pt x="8689317" y="0"/>
                  </a:lnTo>
                  <a:lnTo>
                    <a:pt x="8689317" y="6730600"/>
                  </a:lnTo>
                  <a:lnTo>
                    <a:pt x="0" y="6730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 flipH="1">
              <a:off x="11129257" y="6809177"/>
              <a:ext cx="7685697" cy="3549085"/>
            </a:xfrm>
            <a:custGeom>
              <a:avLst/>
              <a:gdLst/>
              <a:ahLst/>
              <a:cxnLst/>
              <a:rect l="l" t="t" r="r" b="b"/>
              <a:pathLst>
                <a:path w="8228029" h="6373294">
                  <a:moveTo>
                    <a:pt x="8228029" y="0"/>
                  </a:moveTo>
                  <a:lnTo>
                    <a:pt x="0" y="0"/>
                  </a:lnTo>
                  <a:lnTo>
                    <a:pt x="0" y="6373294"/>
                  </a:lnTo>
                  <a:lnTo>
                    <a:pt x="8228029" y="6373294"/>
                  </a:lnTo>
                  <a:lnTo>
                    <a:pt x="8228029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" name="Freeform 2"/>
            <p:cNvSpPr/>
            <p:nvPr/>
          </p:nvSpPr>
          <p:spPr>
            <a:xfrm>
              <a:off x="5824631" y="7186125"/>
              <a:ext cx="6996590" cy="3100875"/>
            </a:xfrm>
            <a:custGeom>
              <a:avLst/>
              <a:gdLst/>
              <a:ahLst/>
              <a:cxnLst/>
              <a:rect l="l" t="t" r="r" b="b"/>
              <a:pathLst>
                <a:path w="7547109" h="5845865">
                  <a:moveTo>
                    <a:pt x="0" y="0"/>
                  </a:moveTo>
                  <a:lnTo>
                    <a:pt x="7547109" y="0"/>
                  </a:lnTo>
                  <a:lnTo>
                    <a:pt x="7547109" y="5845865"/>
                  </a:lnTo>
                  <a:lnTo>
                    <a:pt x="0" y="5845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26" name="Group 25"/>
          <p:cNvGrpSpPr/>
          <p:nvPr/>
        </p:nvGrpSpPr>
        <p:grpSpPr>
          <a:xfrm>
            <a:off x="1836739" y="1593999"/>
            <a:ext cx="8443171" cy="3269360"/>
            <a:chOff x="2755107" y="2390998"/>
            <a:chExt cx="12664757" cy="4904041"/>
          </a:xfrm>
        </p:grpSpPr>
        <p:sp>
          <p:nvSpPr>
            <p:cNvPr id="21" name="TextBox 16"/>
            <p:cNvSpPr txBox="1"/>
            <p:nvPr/>
          </p:nvSpPr>
          <p:spPr>
            <a:xfrm>
              <a:off x="2895816" y="2390998"/>
              <a:ext cx="12076290" cy="29623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00">
                <a:lnSpc>
                  <a:spcPts val="15395"/>
                </a:lnSpc>
                <a:defRPr/>
              </a:pPr>
              <a:r>
                <a:rPr lang="en-US" sz="13265">
                  <a:solidFill>
                    <a:schemeClr val="bg1"/>
                  </a:solidFill>
                  <a:latin typeface="Source Sans Pro Black" panose="020B0803030403020204" pitchFamily="34" charset="0"/>
                  <a:ea typeface="Source Sans Pro Black" panose="020B0803030403020204" pitchFamily="34" charset="0"/>
                  <a:cs typeface="Stella"/>
                  <a:sym typeface="Stella"/>
                </a:rPr>
                <a:t>TRÒ CHƠI</a:t>
              </a:r>
            </a:p>
          </p:txBody>
        </p:sp>
        <p:sp>
          <p:nvSpPr>
            <p:cNvPr id="22" name="TextBox 16"/>
            <p:cNvSpPr txBox="1"/>
            <p:nvPr/>
          </p:nvSpPr>
          <p:spPr>
            <a:xfrm>
              <a:off x="2755107" y="4640466"/>
              <a:ext cx="12664757" cy="26545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00">
                <a:lnSpc>
                  <a:spcPts val="15395"/>
                </a:lnSpc>
                <a:defRPr/>
              </a:pPr>
              <a:r>
                <a:rPr lang="en-US" sz="9600" dirty="0" smtClean="0">
                  <a:solidFill>
                    <a:schemeClr val="accent4">
                      <a:lumMod val="50000"/>
                    </a:schemeClr>
                  </a:solidFill>
                  <a:latin typeface="Times New Roman" panose="02020603050405020304" charset="0"/>
                  <a:ea typeface="Source Sans Pro Black" panose="020B0803030403020204" pitchFamily="34" charset="0"/>
                  <a:cs typeface="Times New Roman" panose="02020603050405020304" charset="0"/>
                  <a:sym typeface="Stella"/>
                </a:rPr>
                <a:t>MÔ PHỎNG</a:t>
              </a:r>
              <a:endParaRPr lang="en-US" sz="96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Source Sans Pro Black" panose="020B0803030403020204" pitchFamily="34" charset="0"/>
                <a:cs typeface="Times New Roman" panose="02020603050405020304" charset="0"/>
                <a:sym typeface="Stella"/>
              </a:endParaRPr>
            </a:p>
          </p:txBody>
        </p:sp>
        <p:sp>
          <p:nvSpPr>
            <p:cNvPr id="25" name="TextBox 16"/>
            <p:cNvSpPr txBox="1"/>
            <p:nvPr/>
          </p:nvSpPr>
          <p:spPr>
            <a:xfrm>
              <a:off x="2895816" y="2531922"/>
              <a:ext cx="12076290" cy="29613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00">
                <a:lnSpc>
                  <a:spcPts val="15395"/>
                </a:lnSpc>
                <a:defRPr/>
              </a:pPr>
              <a:r>
                <a:rPr lang="en-US" sz="13265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charset="0"/>
                  <a:ea typeface="Source Sans Pro Black" panose="020B0803030403020204" pitchFamily="34" charset="0"/>
                  <a:cs typeface="Times New Roman" panose="02020603050405020304" charset="0"/>
                  <a:sym typeface="Stella"/>
                </a:rPr>
                <a:t>TRÒ CHƠI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1758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ền Powerpoint Thiên Nhiên, Powerpoint Thiên Nhiên Vector Nền Và  Tập Tin Tải về Miễn Phí | Pngtree">
            <a:extLst>
              <a:ext uri="{FF2B5EF4-FFF2-40B4-BE49-F238E27FC236}">
                <a16:creationId xmlns:a16="http://schemas.microsoft.com/office/drawing/2014/main" xmlns="" id="{329ADA10-6D67-60F6-CC35-E85A1E4C3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51125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6FFC5A2-3772-118B-CBE3-DAAD5B2DCE0E}"/>
              </a:ext>
            </a:extLst>
          </p:cNvPr>
          <p:cNvSpPr/>
          <p:nvPr/>
        </p:nvSpPr>
        <p:spPr>
          <a:xfrm>
            <a:off x="1808275" y="3225475"/>
            <a:ext cx="1981200" cy="7624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284803" y="424927"/>
            <a:ext cx="2849814" cy="3563017"/>
            <a:chOff x="6072778" y="666986"/>
            <a:chExt cx="2849814" cy="356301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C46BE94D-48CE-F292-AB42-4D34566D6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2778" y="666986"/>
              <a:ext cx="2849814" cy="275440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110BE30-30A6-2E97-F66F-46A6680DA340}"/>
                </a:ext>
              </a:extLst>
            </p:cNvPr>
            <p:cNvSpPr/>
            <p:nvPr/>
          </p:nvSpPr>
          <p:spPr>
            <a:xfrm>
              <a:off x="6581296" y="3467534"/>
              <a:ext cx="1981201" cy="76246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399B4FD-A5B9-F0A0-8B7B-C63EE5A36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613" y="424927"/>
            <a:ext cx="2849814" cy="275440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BDDA365-800A-3A52-47BC-258E813844A1}"/>
              </a:ext>
            </a:extLst>
          </p:cNvPr>
          <p:cNvSpPr/>
          <p:nvPr/>
        </p:nvSpPr>
        <p:spPr>
          <a:xfrm>
            <a:off x="2278613" y="3225475"/>
            <a:ext cx="1040524" cy="947035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110BE30-30A6-2E97-F66F-46A6680DA340}"/>
              </a:ext>
            </a:extLst>
          </p:cNvPr>
          <p:cNvSpPr/>
          <p:nvPr/>
        </p:nvSpPr>
        <p:spPr>
          <a:xfrm>
            <a:off x="5334830" y="5995606"/>
            <a:ext cx="1981201" cy="7624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221" y="3097719"/>
            <a:ext cx="3304353" cy="28490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33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ải về 50+ hình nền Powerpoint trắng đẹp nhất cực sang">
            <a:extLst>
              <a:ext uri="{FF2B5EF4-FFF2-40B4-BE49-F238E27FC236}">
                <a16:creationId xmlns:a16="http://schemas.microsoft.com/office/drawing/2014/main" xmlns="" id="{F7E816F0-48B7-31AA-E3BF-C0512A31F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0F711E3-5870-1CDA-555D-F65C301D5B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8278" y="1213944"/>
            <a:ext cx="3184635" cy="334688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BC11491-4AA9-9EB6-45FA-2AAFB9B55F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089" y="1213944"/>
            <a:ext cx="3184635" cy="334688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C0710C7-0C38-A9D3-212F-C1FF4AB58E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3683" y="1213944"/>
            <a:ext cx="3184633" cy="334688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D071A55-79D7-1240-869B-226EF384C8F1}"/>
              </a:ext>
            </a:extLst>
          </p:cNvPr>
          <p:cNvSpPr/>
          <p:nvPr/>
        </p:nvSpPr>
        <p:spPr>
          <a:xfrm>
            <a:off x="1513490" y="4648847"/>
            <a:ext cx="1403131" cy="68908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8ED53C8-CF88-FCAD-50DF-EA5CFA20A00D}"/>
              </a:ext>
            </a:extLst>
          </p:cNvPr>
          <p:cNvSpPr/>
          <p:nvPr/>
        </p:nvSpPr>
        <p:spPr>
          <a:xfrm>
            <a:off x="5344510" y="4648843"/>
            <a:ext cx="1403131" cy="68908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E4D5FF6-F67A-C796-6885-2FBCF428ED8B}"/>
              </a:ext>
            </a:extLst>
          </p:cNvPr>
          <p:cNvSpPr/>
          <p:nvPr/>
        </p:nvSpPr>
        <p:spPr>
          <a:xfrm>
            <a:off x="9207055" y="4648845"/>
            <a:ext cx="1471455" cy="68908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30020D0-610B-10EA-E709-B5A1F895DC37}"/>
              </a:ext>
            </a:extLst>
          </p:cNvPr>
          <p:cNvSpPr/>
          <p:nvPr/>
        </p:nvSpPr>
        <p:spPr>
          <a:xfrm>
            <a:off x="5541576" y="4519868"/>
            <a:ext cx="1040524" cy="947035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85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F14F63-883F-6936-0E02-D24259ED4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0584" y="1781503"/>
            <a:ext cx="2684689" cy="286144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D69114-F641-4CC6-E908-F425E2EB9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27" y="1781503"/>
            <a:ext cx="2684689" cy="28890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1FA87C3-39D3-7C91-A1AC-3A53AEADA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473" y="1781503"/>
            <a:ext cx="2684690" cy="288903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9DD89F4-0D34-F0B1-3887-1BB216F7A455}"/>
              </a:ext>
            </a:extLst>
          </p:cNvPr>
          <p:cNvSpPr/>
          <p:nvPr/>
        </p:nvSpPr>
        <p:spPr>
          <a:xfrm>
            <a:off x="788277" y="4855780"/>
            <a:ext cx="1371600" cy="5360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1EA7D4-7178-EA1A-2CAC-6F6E0164506F}"/>
              </a:ext>
            </a:extLst>
          </p:cNvPr>
          <p:cNvSpPr/>
          <p:nvPr/>
        </p:nvSpPr>
        <p:spPr>
          <a:xfrm>
            <a:off x="6762824" y="4792713"/>
            <a:ext cx="1371600" cy="5360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BFDBE52-BADA-0A0E-3D2C-9FF90132B1CC}"/>
              </a:ext>
            </a:extLst>
          </p:cNvPr>
          <p:cNvSpPr/>
          <p:nvPr/>
        </p:nvSpPr>
        <p:spPr>
          <a:xfrm>
            <a:off x="9867128" y="4840009"/>
            <a:ext cx="1371600" cy="5360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7521851-D21D-B0E9-F911-F3824C2EAC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0100" y="1781503"/>
            <a:ext cx="2684689" cy="289405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F8F0C68-7913-3CD6-4DA4-2089874A6390}"/>
              </a:ext>
            </a:extLst>
          </p:cNvPr>
          <p:cNvSpPr/>
          <p:nvPr/>
        </p:nvSpPr>
        <p:spPr>
          <a:xfrm>
            <a:off x="3823654" y="4855777"/>
            <a:ext cx="1371600" cy="5360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3052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white and yellow paper flowers&#10;&#10;AI-generated content may be incorrect.">
            <a:extLst>
              <a:ext uri="{FF2B5EF4-FFF2-40B4-BE49-F238E27FC236}">
                <a16:creationId xmlns:a16="http://schemas.microsoft.com/office/drawing/2014/main" xmlns="" id="{85402F7F-2B2E-8C83-04C8-FFE629555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84"/>
            <a:ext cx="12192000" cy="6858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6789DD1E-4B9E-B8DE-6D4F-DD3B238EC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3377" y="1520812"/>
            <a:ext cx="2668146" cy="313229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EAA77D33-3812-D787-DDAA-8D431835E4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183" y="1550924"/>
            <a:ext cx="2659961" cy="307206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9BBFE00E-BAC2-47E4-C60C-8C83C79FDE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2940" y="1550924"/>
            <a:ext cx="2659961" cy="307206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7E8A9F9C-9E69-75DC-B7E9-E79C6211DE30}"/>
              </a:ext>
            </a:extLst>
          </p:cNvPr>
          <p:cNvSpPr/>
          <p:nvPr/>
        </p:nvSpPr>
        <p:spPr>
          <a:xfrm>
            <a:off x="1064948" y="4736155"/>
            <a:ext cx="944381" cy="100434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55B862D7-7E84-57C5-ADDB-A027EFDF0FE6}"/>
              </a:ext>
            </a:extLst>
          </p:cNvPr>
          <p:cNvSpPr/>
          <p:nvPr/>
        </p:nvSpPr>
        <p:spPr>
          <a:xfrm>
            <a:off x="4035228" y="4759452"/>
            <a:ext cx="944381" cy="100434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B59A8060-27A7-0800-6AF2-962CD17D6D29}"/>
              </a:ext>
            </a:extLst>
          </p:cNvPr>
          <p:cNvSpPr/>
          <p:nvPr/>
        </p:nvSpPr>
        <p:spPr>
          <a:xfrm>
            <a:off x="7138750" y="4736154"/>
            <a:ext cx="944381" cy="100434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D5857071-8A98-6896-1FD7-5394D76BC894}"/>
              </a:ext>
            </a:extLst>
          </p:cNvPr>
          <p:cNvSpPr/>
          <p:nvPr/>
        </p:nvSpPr>
        <p:spPr>
          <a:xfrm>
            <a:off x="10168629" y="4759453"/>
            <a:ext cx="944381" cy="1004341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436526-273A-93A7-D38A-204184B49D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6086" y="1550924"/>
            <a:ext cx="2754911" cy="310218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59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835455" y="32973"/>
            <a:ext cx="10391345" cy="6573940"/>
          </a:xfrm>
          <a:custGeom>
            <a:avLst/>
            <a:gdLst/>
            <a:ahLst/>
            <a:cxnLst/>
            <a:rect l="l" t="t" r="r" b="b"/>
            <a:pathLst>
              <a:path w="11671130" h="7518153">
                <a:moveTo>
                  <a:pt x="0" y="0"/>
                </a:moveTo>
                <a:lnTo>
                  <a:pt x="11671130" y="0"/>
                </a:lnTo>
                <a:lnTo>
                  <a:pt x="11671130" y="7518153"/>
                </a:lnTo>
                <a:lnTo>
                  <a:pt x="0" y="7518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9491994" y="32973"/>
            <a:ext cx="2346871" cy="2341004"/>
          </a:xfrm>
          <a:custGeom>
            <a:avLst/>
            <a:gdLst/>
            <a:ahLst/>
            <a:cxnLst/>
            <a:rect l="l" t="t" r="r" b="b"/>
            <a:pathLst>
              <a:path w="3520307" h="3511506">
                <a:moveTo>
                  <a:pt x="0" y="0"/>
                </a:moveTo>
                <a:lnTo>
                  <a:pt x="3520307" y="0"/>
                </a:lnTo>
                <a:lnTo>
                  <a:pt x="3520307" y="3511505"/>
                </a:lnTo>
                <a:lnTo>
                  <a:pt x="0" y="35115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7" name="Group 7"/>
          <p:cNvGrpSpPr/>
          <p:nvPr/>
        </p:nvGrpSpPr>
        <p:grpSpPr>
          <a:xfrm rot="-1613945">
            <a:off x="11185935" y="4790050"/>
            <a:ext cx="143567" cy="254701"/>
            <a:chOff x="0" y="0"/>
            <a:chExt cx="458147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58147" cy="812800"/>
            </a:xfrm>
            <a:custGeom>
              <a:avLst/>
              <a:gdLst/>
              <a:ahLst/>
              <a:cxnLst/>
              <a:rect l="l" t="t" r="r" b="b"/>
              <a:pathLst>
                <a:path w="458147" h="812800">
                  <a:moveTo>
                    <a:pt x="229074" y="0"/>
                  </a:moveTo>
                  <a:cubicBezTo>
                    <a:pt x="102560" y="0"/>
                    <a:pt x="0" y="181951"/>
                    <a:pt x="0" y="406400"/>
                  </a:cubicBezTo>
                  <a:cubicBezTo>
                    <a:pt x="0" y="630849"/>
                    <a:pt x="102560" y="812800"/>
                    <a:pt x="229074" y="812800"/>
                  </a:cubicBezTo>
                  <a:cubicBezTo>
                    <a:pt x="355588" y="812800"/>
                    <a:pt x="458147" y="630849"/>
                    <a:pt x="458147" y="406400"/>
                  </a:cubicBezTo>
                  <a:cubicBezTo>
                    <a:pt x="458147" y="181951"/>
                    <a:pt x="355588" y="0"/>
                    <a:pt x="229074" y="0"/>
                  </a:cubicBezTo>
                  <a:close/>
                </a:path>
              </a:pathLst>
            </a:custGeom>
            <a:solidFill>
              <a:srgbClr val="FFBF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42951" y="47625"/>
              <a:ext cx="372245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00">
                <a:lnSpc>
                  <a:spcPts val="1775"/>
                </a:lnSpc>
                <a:defRPr/>
              </a:pPr>
              <a:endParaRPr sz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401652" y="4539452"/>
            <a:ext cx="12944955" cy="2366057"/>
            <a:chOff x="-602479" y="6809177"/>
            <a:chExt cx="19417433" cy="3549085"/>
          </a:xfrm>
        </p:grpSpPr>
        <p:sp>
          <p:nvSpPr>
            <p:cNvPr id="3" name="Freeform 3"/>
            <p:cNvSpPr/>
            <p:nvPr/>
          </p:nvSpPr>
          <p:spPr>
            <a:xfrm>
              <a:off x="-602479" y="7758030"/>
              <a:ext cx="6996590" cy="2528970"/>
            </a:xfrm>
            <a:custGeom>
              <a:avLst/>
              <a:gdLst/>
              <a:ahLst/>
              <a:cxnLst/>
              <a:rect l="l" t="t" r="r" b="b"/>
              <a:pathLst>
                <a:path w="8689317" h="6730600">
                  <a:moveTo>
                    <a:pt x="0" y="0"/>
                  </a:moveTo>
                  <a:lnTo>
                    <a:pt x="8689317" y="0"/>
                  </a:lnTo>
                  <a:lnTo>
                    <a:pt x="8689317" y="6730600"/>
                  </a:lnTo>
                  <a:lnTo>
                    <a:pt x="0" y="6730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 flipH="1">
              <a:off x="11129257" y="6809177"/>
              <a:ext cx="7685697" cy="3549085"/>
            </a:xfrm>
            <a:custGeom>
              <a:avLst/>
              <a:gdLst/>
              <a:ahLst/>
              <a:cxnLst/>
              <a:rect l="l" t="t" r="r" b="b"/>
              <a:pathLst>
                <a:path w="8228029" h="6373294">
                  <a:moveTo>
                    <a:pt x="8228029" y="0"/>
                  </a:moveTo>
                  <a:lnTo>
                    <a:pt x="0" y="0"/>
                  </a:lnTo>
                  <a:lnTo>
                    <a:pt x="0" y="6373294"/>
                  </a:lnTo>
                  <a:lnTo>
                    <a:pt x="8228029" y="6373294"/>
                  </a:lnTo>
                  <a:lnTo>
                    <a:pt x="8228029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" name="Freeform 2"/>
            <p:cNvSpPr/>
            <p:nvPr/>
          </p:nvSpPr>
          <p:spPr>
            <a:xfrm>
              <a:off x="5824631" y="7186125"/>
              <a:ext cx="6996590" cy="3100875"/>
            </a:xfrm>
            <a:custGeom>
              <a:avLst/>
              <a:gdLst/>
              <a:ahLst/>
              <a:cxnLst/>
              <a:rect l="l" t="t" r="r" b="b"/>
              <a:pathLst>
                <a:path w="7547109" h="5845865">
                  <a:moveTo>
                    <a:pt x="0" y="0"/>
                  </a:moveTo>
                  <a:lnTo>
                    <a:pt x="7547109" y="0"/>
                  </a:lnTo>
                  <a:lnTo>
                    <a:pt x="7547109" y="5845865"/>
                  </a:lnTo>
                  <a:lnTo>
                    <a:pt x="0" y="5845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2" name="TextBox 16"/>
          <p:cNvSpPr txBox="1"/>
          <p:nvPr/>
        </p:nvSpPr>
        <p:spPr>
          <a:xfrm>
            <a:off x="1619538" y="1203475"/>
            <a:ext cx="8443171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00">
              <a:lnSpc>
                <a:spcPts val="15395"/>
              </a:lnSpc>
              <a:defRPr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Source Sans Pro Black" panose="020B0803030403020204" pitchFamily="34" charset="0"/>
                <a:cs typeface="Times New Roman" panose="02020603050405020304" charset="0"/>
                <a:sym typeface="Stella"/>
              </a:rPr>
              <a:t>THỰC HIỆN BẢN TIN</a:t>
            </a:r>
          </a:p>
          <a:p>
            <a:pPr algn="ctr" defTabSz="609600">
              <a:lnSpc>
                <a:spcPts val="15395"/>
              </a:lnSpc>
              <a:defRPr/>
            </a:pP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charset="0"/>
                <a:ea typeface="Source Sans Pro Black" panose="020B0803030403020204" pitchFamily="34" charset="0"/>
                <a:cs typeface="Times New Roman" panose="02020603050405020304" charset="0"/>
                <a:sym typeface="Stella"/>
              </a:rPr>
              <a:t>TUYÊN TRUYỀN QUYỀN TRẺ EM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Times New Roman" panose="02020603050405020304" charset="0"/>
              <a:ea typeface="Source Sans Pro Black" panose="020B0803030403020204" pitchFamily="34" charset="0"/>
              <a:cs typeface="Times New Roman" panose="02020603050405020304" charset="0"/>
              <a:sym typeface="Stella"/>
            </a:endParaRPr>
          </a:p>
        </p:txBody>
      </p:sp>
    </p:spTree>
    <p:extLst>
      <p:ext uri="{BB962C8B-B14F-4D97-AF65-F5344CB8AC3E}">
        <p14:creationId xmlns:p14="http://schemas.microsoft.com/office/powerpoint/2010/main" val="19547362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49</Words>
  <Application>Microsoft Office PowerPoint</Application>
  <PresentationFormat>Widescreen</PresentationFormat>
  <Paragraphs>23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Source Sans Pro Black</vt:lpstr>
      <vt:lpstr>Stella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63</cp:revision>
  <dcterms:created xsi:type="dcterms:W3CDTF">2025-03-03T05:30:52Z</dcterms:created>
  <dcterms:modified xsi:type="dcterms:W3CDTF">2025-03-14T05:54:53Z</dcterms:modified>
</cp:coreProperties>
</file>