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87" r:id="rId2"/>
    <p:sldId id="266" r:id="rId3"/>
    <p:sldId id="391" r:id="rId4"/>
    <p:sldId id="386" r:id="rId5"/>
    <p:sldId id="383" r:id="rId6"/>
    <p:sldId id="393" r:id="rId7"/>
    <p:sldId id="395" r:id="rId8"/>
    <p:sldId id="39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han" initials="n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0FE0"/>
    <a:srgbClr val="FF0707"/>
    <a:srgbClr val="0DDFFB"/>
    <a:srgbClr val="3EF91F"/>
    <a:srgbClr val="CAE4E3"/>
    <a:srgbClr val="FFFF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2" autoAdjust="0"/>
    <p:restoredTop sz="94660"/>
  </p:normalViewPr>
  <p:slideViewPr>
    <p:cSldViewPr snapToGrid="0">
      <p:cViewPr varScale="1">
        <p:scale>
          <a:sx n="92" d="100"/>
          <a:sy n="92" d="100"/>
        </p:scale>
        <p:origin x="-50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6E0C-DE9E-43C4-B224-CE650C9905E0}" type="datetimeFigureOut">
              <a:rPr lang="en-US" smtClean="0"/>
              <a:t>03/18/2025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FA825-9575-48BD-AD90-5A9A7EAD2C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6E0C-DE9E-43C4-B224-CE650C9905E0}" type="datetimeFigureOut">
              <a:rPr lang="en-US" smtClean="0"/>
              <a:t>03/18/2025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FA825-9575-48BD-AD90-5A9A7EAD2C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6E0C-DE9E-43C4-B224-CE650C9905E0}" type="datetimeFigureOut">
              <a:rPr lang="en-US" smtClean="0"/>
              <a:t>03/18/2025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FA825-9575-48BD-AD90-5A9A7EAD2C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6E0C-DE9E-43C4-B224-CE650C9905E0}" type="datetimeFigureOut">
              <a:rPr lang="en-US" smtClean="0"/>
              <a:t>03/18/2025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FA825-9575-48BD-AD90-5A9A7EAD2C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6E0C-DE9E-43C4-B224-CE650C9905E0}" type="datetimeFigureOut">
              <a:rPr lang="en-US" smtClean="0"/>
              <a:t>03/18/2025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FA825-9575-48BD-AD90-5A9A7EAD2C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6E0C-DE9E-43C4-B224-CE650C9905E0}" type="datetimeFigureOut">
              <a:rPr lang="en-US" smtClean="0"/>
              <a:t>03/18/2025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FA825-9575-48BD-AD90-5A9A7EAD2C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6E0C-DE9E-43C4-B224-CE650C9905E0}" type="datetimeFigureOut">
              <a:rPr lang="en-US" smtClean="0"/>
              <a:t>03/18/2025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FA825-9575-48BD-AD90-5A9A7EAD2C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6E0C-DE9E-43C4-B224-CE650C9905E0}" type="datetimeFigureOut">
              <a:rPr lang="en-US" smtClean="0"/>
              <a:t>03/18/2025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FA825-9575-48BD-AD90-5A9A7EAD2C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6E0C-DE9E-43C4-B224-CE650C9905E0}" type="datetimeFigureOut">
              <a:rPr lang="en-US" smtClean="0"/>
              <a:t>03/18/2025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FA825-9575-48BD-AD90-5A9A7EAD2C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6E0C-DE9E-43C4-B224-CE650C9905E0}" type="datetimeFigureOut">
              <a:rPr lang="en-US" smtClean="0"/>
              <a:t>03/18/2025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FA825-9575-48BD-AD90-5A9A7EAD2C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6E0C-DE9E-43C4-B224-CE650C9905E0}" type="datetimeFigureOut">
              <a:rPr lang="en-US" smtClean="0"/>
              <a:t>03/18/2025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FA825-9575-48BD-AD90-5A9A7EAD2C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56E0C-DE9E-43C4-B224-CE650C9905E0}" type="datetimeFigureOut">
              <a:rPr lang="en-US" smtClean="0"/>
              <a:t>03/18/2025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5FA825-9575-48BD-AD90-5A9A7EAD2C7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png"/><Relationship Id="rId5" Type="http://schemas.microsoft.com/office/2007/relationships/hdphoto" Target="../media/hdphoto2.wdp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5.jpeg"/><Relationship Id="rId5" Type="http://schemas.openxmlformats.org/officeDocument/2006/relationships/image" Target="../media/image14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" t="2857" r="-214" b="12571"/>
          <a:stretch/>
        </p:blipFill>
        <p:spPr>
          <a:xfrm>
            <a:off x="26125" y="0"/>
            <a:ext cx="12192000" cy="6858000"/>
          </a:xfrm>
          <a:prstGeom prst="rect">
            <a:avLst/>
          </a:prstGeom>
        </p:spPr>
      </p:pic>
      <p:sp>
        <p:nvSpPr>
          <p:cNvPr id="40" name="TextBox 17"/>
          <p:cNvSpPr txBox="1"/>
          <p:nvPr/>
        </p:nvSpPr>
        <p:spPr>
          <a:xfrm>
            <a:off x="2938922" y="581118"/>
            <a:ext cx="6048324" cy="6924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727"/>
              </a:lnSpc>
            </a:pPr>
            <a:r>
              <a:rPr lang="en-US" sz="2400" dirty="0">
                <a:solidFill>
                  <a:srgbClr val="FF0000"/>
                </a:solidFill>
                <a:latin typeface="Balsamiq Sans"/>
                <a:ea typeface="Balsamiq Sans"/>
                <a:cs typeface="Balsamiq Sans"/>
                <a:sym typeface="Balsamiq Sans"/>
              </a:rPr>
              <a:t>ỦY BAN NHÂN DÂN QUẬN 8</a:t>
            </a:r>
          </a:p>
          <a:p>
            <a:pPr algn="ctr">
              <a:lnSpc>
                <a:spcPts val="2727"/>
              </a:lnSpc>
              <a:spcBef>
                <a:spcPct val="0"/>
              </a:spcBef>
            </a:pPr>
            <a:r>
              <a:rPr lang="en-US" sz="2400" dirty="0">
                <a:solidFill>
                  <a:srgbClr val="FF0000"/>
                </a:solidFill>
                <a:latin typeface="Balsamiq Sans"/>
                <a:ea typeface="Balsamiq Sans"/>
                <a:cs typeface="Balsamiq Sans"/>
                <a:sym typeface="Balsamiq Sans"/>
              </a:rPr>
              <a:t>TRƯỜNG MẦM NON VƯỜN HỒNG</a:t>
            </a:r>
          </a:p>
        </p:txBody>
      </p:sp>
      <p:sp>
        <p:nvSpPr>
          <p:cNvPr id="42" name="TextBox 11"/>
          <p:cNvSpPr txBox="1"/>
          <p:nvPr/>
        </p:nvSpPr>
        <p:spPr>
          <a:xfrm>
            <a:off x="1472479" y="1854733"/>
            <a:ext cx="8755325" cy="8976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68"/>
              </a:lnSpc>
            </a:pPr>
            <a:r>
              <a:rPr lang="en-US" sz="3200" b="1" dirty="0">
                <a:solidFill>
                  <a:srgbClr val="002060"/>
                </a:solidFill>
                <a:latin typeface="Balsamiq Sans Bold"/>
                <a:ea typeface="Balsamiq Sans Bold"/>
                <a:cs typeface="Balsamiq Sans Bold"/>
                <a:sym typeface="Balsamiq Sans Bold"/>
              </a:rPr>
              <a:t>LÀM QUEN VỚI TOÁN</a:t>
            </a:r>
          </a:p>
          <a:p>
            <a:pPr algn="ctr">
              <a:lnSpc>
                <a:spcPts val="3468"/>
              </a:lnSpc>
            </a:pPr>
            <a:r>
              <a:rPr lang="en-US" sz="3200" b="1" dirty="0">
                <a:solidFill>
                  <a:srgbClr val="002060"/>
                </a:solidFill>
                <a:latin typeface="Balsamiq Sans Bold"/>
                <a:ea typeface="Balsamiq Sans Bold"/>
                <a:cs typeface="Balsamiq Sans Bold"/>
                <a:sym typeface="Balsamiq Sans Bold"/>
              </a:rPr>
              <a:t>ĐỀ TÀI: NHẬN BIẾT SỐ LƯỢNG 9</a:t>
            </a:r>
          </a:p>
        </p:txBody>
      </p:sp>
      <p:sp>
        <p:nvSpPr>
          <p:cNvPr id="43" name="Rectangle 42"/>
          <p:cNvSpPr/>
          <p:nvPr/>
        </p:nvSpPr>
        <p:spPr>
          <a:xfrm>
            <a:off x="3519553" y="3979779"/>
            <a:ext cx="5205143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2800" dirty="0" err="1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280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280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endParaRPr lang="en-US" sz="280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en-US" sz="2800" b="0" cap="none" spc="0" dirty="0" err="1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280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6</a:t>
            </a:r>
            <a:endParaRPr lang="en-US" sz="2800" b="0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0707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222"/>
          <a:stretch/>
        </p:blipFill>
        <p:spPr>
          <a:xfrm>
            <a:off x="0" y="10886"/>
            <a:ext cx="12192000" cy="684711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972492" y="4004577"/>
            <a:ext cx="867373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err="1">
                <a:solidFill>
                  <a:srgbClr val="FF070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9600" b="1" dirty="0">
                <a:solidFill>
                  <a:srgbClr val="FF070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070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9600" b="1" dirty="0">
                <a:solidFill>
                  <a:srgbClr val="FF070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070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9600" b="1" dirty="0">
                <a:solidFill>
                  <a:srgbClr val="FF070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</a:t>
            </a:r>
          </a:p>
          <a:p>
            <a:pPr algn="ctr"/>
            <a:r>
              <a:rPr lang="en-US" sz="7200" b="1" dirty="0">
                <a:solidFill>
                  <a:srgbClr val="FF070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7200" b="1" dirty="0">
              <a:solidFill>
                <a:srgbClr val="F90FE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22201"/>
    </mc:Choice>
    <mc:Fallback xmlns="">
      <p:transition advTm="2220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83 Hồ nước ý tưởng | hồ nước, trang trí, điêu khắc giấy">
            <a:extLst>
              <a:ext uri="{FF2B5EF4-FFF2-40B4-BE49-F238E27FC236}">
                <a16:creationId xmlns:a16="http://schemas.microsoft.com/office/drawing/2014/main" xmlns="" id="{8798EC31-8CBD-4C5C-16E1-C70D8B9CF67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56" b="13246"/>
          <a:stretch/>
        </p:blipFill>
        <p:spPr bwMode="auto">
          <a:xfrm>
            <a:off x="0" y="0"/>
            <a:ext cx="12192000" cy="7005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Oval 26">
            <a:extLst>
              <a:ext uri="{FF2B5EF4-FFF2-40B4-BE49-F238E27FC236}">
                <a16:creationId xmlns:a16="http://schemas.microsoft.com/office/drawing/2014/main" xmlns="" id="{C82B48F6-6A6D-4244-886C-82ACB4488DEB}"/>
              </a:ext>
            </a:extLst>
          </p:cNvPr>
          <p:cNvSpPr/>
          <p:nvPr/>
        </p:nvSpPr>
        <p:spPr>
          <a:xfrm>
            <a:off x="144612" y="4183822"/>
            <a:ext cx="1905295" cy="257014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400" b="1" dirty="0">
                <a:solidFill>
                  <a:srgbClr val="FF0000"/>
                </a:solidFill>
                <a:latin typeface="VNI-Avo" pitchFamily="2" charset="0"/>
                <a:cs typeface="Arial" panose="020B0604020202020204" pitchFamily="34" charset="0"/>
              </a:rPr>
              <a:t>8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633ED6B9-F91E-FBA8-83AB-55BFAEA9E2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290" b="89071" l="6545" r="92000">
                        <a14:foregroundMark x1="6909" y1="52459" x2="6909" y2="52459"/>
                        <a14:foregroundMark x1="87273" y1="26776" x2="92000" y2="25683"/>
                        <a14:foregroundMark x1="90545" y1="69399" x2="90545" y2="69399"/>
                        <a14:foregroundMark x1="52000" y1="73224" x2="52000" y2="73224"/>
                        <a14:foregroundMark x1="50545" y1="65574" x2="50545" y2="65574"/>
                        <a14:foregroundMark x1="56727" y1="80874" x2="56727" y2="80874"/>
                        <a14:foregroundMark x1="59273" y1="78142" x2="59273" y2="7814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2682597" y="2107049"/>
            <a:ext cx="1905295" cy="1267887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xmlns="" id="{F2A5E26A-0663-7010-BD7F-66E5E2F50F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290" b="89071" l="6545" r="92000">
                        <a14:foregroundMark x1="6909" y1="52459" x2="6909" y2="52459"/>
                        <a14:foregroundMark x1="87273" y1="26776" x2="92000" y2="25683"/>
                        <a14:foregroundMark x1="90545" y1="69399" x2="90545" y2="69399"/>
                        <a14:foregroundMark x1="52000" y1="73224" x2="52000" y2="73224"/>
                        <a14:foregroundMark x1="50545" y1="65574" x2="50545" y2="65574"/>
                        <a14:foregroundMark x1="56727" y1="80874" x2="56727" y2="80874"/>
                        <a14:foregroundMark x1="59273" y1="78142" x2="59273" y2="7814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334171" y="2281146"/>
            <a:ext cx="1905295" cy="1267887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xmlns="" id="{016E1AF6-69AB-2ED6-7075-33FA0D17EC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290" b="89071" l="6545" r="92000">
                        <a14:foregroundMark x1="6909" y1="52459" x2="6909" y2="52459"/>
                        <a14:foregroundMark x1="87273" y1="26776" x2="92000" y2="25683"/>
                        <a14:foregroundMark x1="90545" y1="69399" x2="90545" y2="69399"/>
                        <a14:foregroundMark x1="52000" y1="73224" x2="52000" y2="73224"/>
                        <a14:foregroundMark x1="50545" y1="65574" x2="50545" y2="65574"/>
                        <a14:foregroundMark x1="56727" y1="80874" x2="56727" y2="80874"/>
                        <a14:foregroundMark x1="59273" y1="78142" x2="59273" y2="7814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2941610" y="3329903"/>
            <a:ext cx="1905295" cy="1267887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xmlns="" id="{E1A3FE24-CE53-1F4E-2186-53ADB7BD15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290" b="89071" l="6545" r="92000">
                        <a14:foregroundMark x1="6909" y1="52459" x2="6909" y2="52459"/>
                        <a14:foregroundMark x1="87273" y1="26776" x2="92000" y2="25683"/>
                        <a14:foregroundMark x1="90545" y1="69399" x2="90545" y2="69399"/>
                        <a14:foregroundMark x1="52000" y1="73224" x2="52000" y2="73224"/>
                        <a14:foregroundMark x1="50545" y1="65574" x2="50545" y2="65574"/>
                        <a14:foregroundMark x1="56727" y1="80874" x2="56727" y2="80874"/>
                        <a14:foregroundMark x1="59273" y1="78142" x2="59273" y2="7814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724004" y="2090681"/>
            <a:ext cx="1905295" cy="1267887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xmlns="" id="{F4DA46B0-F6AE-3969-C4B1-2AC4BED00C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290" b="89071" l="6545" r="92000">
                        <a14:foregroundMark x1="6909" y1="52459" x2="6909" y2="52459"/>
                        <a14:foregroundMark x1="87273" y1="26776" x2="92000" y2="25683"/>
                        <a14:foregroundMark x1="90545" y1="69399" x2="90545" y2="69399"/>
                        <a14:foregroundMark x1="52000" y1="73224" x2="52000" y2="73224"/>
                        <a14:foregroundMark x1="50545" y1="65574" x2="50545" y2="65574"/>
                        <a14:foregroundMark x1="56727" y1="80874" x2="56727" y2="80874"/>
                        <a14:foregroundMark x1="59273" y1="78142" x2="59273" y2="7814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6624378" y="2268936"/>
            <a:ext cx="1905295" cy="1267887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xmlns="" id="{A259EAD9-3059-E621-DD1D-182AACCAD1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290" b="89071" l="6545" r="92000">
                        <a14:foregroundMark x1="6909" y1="52459" x2="6909" y2="52459"/>
                        <a14:foregroundMark x1="87273" y1="26776" x2="92000" y2="25683"/>
                        <a14:foregroundMark x1="90545" y1="69399" x2="90545" y2="69399"/>
                        <a14:foregroundMark x1="52000" y1="73224" x2="52000" y2="73224"/>
                        <a14:foregroundMark x1="50545" y1="65574" x2="50545" y2="65574"/>
                        <a14:foregroundMark x1="56727" y1="80874" x2="56727" y2="80874"/>
                        <a14:foregroundMark x1="59273" y1="78142" x2="59273" y2="7814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7550506" y="3429000"/>
            <a:ext cx="1905295" cy="1267887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xmlns="" id="{B0CBD821-4592-2831-1B93-F0FD246418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290" b="89071" l="6545" r="92000">
                        <a14:foregroundMark x1="6909" y1="52459" x2="6909" y2="52459"/>
                        <a14:foregroundMark x1="87273" y1="26776" x2="92000" y2="25683"/>
                        <a14:foregroundMark x1="90545" y1="69399" x2="90545" y2="69399"/>
                        <a14:foregroundMark x1="52000" y1="73224" x2="52000" y2="73224"/>
                        <a14:foregroundMark x1="50545" y1="65574" x2="50545" y2="65574"/>
                        <a14:foregroundMark x1="56727" y1="80874" x2="56727" y2="80874"/>
                        <a14:foregroundMark x1="59273" y1="78142" x2="59273" y2="7814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5182147" y="3536823"/>
            <a:ext cx="1905295" cy="1267887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xmlns="" id="{4C342316-31C1-3B94-CC91-B8298601A9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290" b="89071" l="6545" r="92000">
                        <a14:foregroundMark x1="6909" y1="52459" x2="6909" y2="52459"/>
                        <a14:foregroundMark x1="87273" y1="26776" x2="92000" y2="25683"/>
                        <a14:foregroundMark x1="90545" y1="69399" x2="90545" y2="69399"/>
                        <a14:foregroundMark x1="52000" y1="73224" x2="52000" y2="73224"/>
                        <a14:foregroundMark x1="50545" y1="65574" x2="50545" y2="65574"/>
                        <a14:foregroundMark x1="56727" y1="80874" x2="56727" y2="80874"/>
                        <a14:foregroundMark x1="59273" y1="78142" x2="59273" y2="7814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493889" y="3622147"/>
            <a:ext cx="1905295" cy="1267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69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581 5.55112E-17 L -0.60299 0.06968 L -0.6444 0.07569 L -0.6444 0.07593 " pathEditMode="relative" rAng="0" ptsTypes="AAAA">
                                      <p:cBhvr>
                                        <p:cTn id="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930" y="379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581 2.96296E-6 L -0.603 0.06967 L -0.6444 0.07569 L -0.6444 0.07592 " pathEditMode="relative" rAng="0" ptsTypes="AAAA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930" y="3796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581 -2.22222E-6 L -0.603 0.06968 L -0.6444 0.0757 L -0.6444 0.07593 " pathEditMode="relative" rAng="0" ptsTypes="AAAA">
                                      <p:cBhvr>
                                        <p:cTn id="1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930" y="3796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581 1.85185E-6 L -0.603 0.06967 L -0.6444 0.07569 L -0.6444 0.07592 " pathEditMode="relative" rAng="0" ptsTypes="AAAA">
                                      <p:cBhvr>
                                        <p:cTn id="1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930" y="3796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581 -1.11111E-6 L -0.603 0.06968 L -0.6444 0.0757 L -0.6444 0.07593 " pathEditMode="relative" rAng="0" ptsTypes="AAAA">
                                      <p:cBhvr>
                                        <p:cTn id="1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930" y="3796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581 -1.85185E-6 L -0.603 0.06968 L -0.6444 0.0757 L -0.6444 0.07593 " pathEditMode="relative" rAng="0" ptsTypes="AAAA">
                                      <p:cBhvr>
                                        <p:cTn id="1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930" y="3796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58 7.40741E-7 L -0.60299 0.06968 L -0.6444 0.07569 L -0.6444 0.07593 " pathEditMode="relative" rAng="0" ptsTypes="AAAA">
                                      <p:cBhvr>
                                        <p:cTn id="1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930" y="3796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581 -1.85185E-6 L -0.60299 0.06968 L -0.6444 0.0757 L -0.6444 0.07593 " pathEditMode="relative" rAng="0" ptsTypes="AAAA">
                                      <p:cBhvr>
                                        <p:cTn id="2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930" y="3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" dur="2000" fill="hold"/>
                                        <p:tgtEl>
                                          <p:spTgt spid="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8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2" dur="2000" fill="hold"/>
                                        <p:tgtEl>
                                          <p:spTgt spid="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6" dur="2000" fill="hold"/>
                                        <p:tgtEl>
                                          <p:spTgt spid="2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0" dur="2000" fill="hold"/>
                                        <p:tgtEl>
                                          <p:spTgt spid="2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4" dur="2000" fill="hold"/>
                                        <p:tgtEl>
                                          <p:spTgt spid="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8" dur="2000" fill="hold"/>
                                        <p:tgtEl>
                                          <p:spTgt spid="2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2" dur="2000" fill="hold"/>
                                        <p:tgtEl>
                                          <p:spTgt spid="2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222"/>
          <a:stretch/>
        </p:blipFill>
        <p:spPr>
          <a:xfrm>
            <a:off x="0" y="10886"/>
            <a:ext cx="12192000" cy="684711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998618" y="4155487"/>
            <a:ext cx="86737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 err="1">
                <a:solidFill>
                  <a:srgbClr val="FF070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7200" b="1" dirty="0">
                <a:solidFill>
                  <a:srgbClr val="FF070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solidFill>
                  <a:srgbClr val="FF070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7200" b="1" dirty="0">
                <a:solidFill>
                  <a:srgbClr val="FF070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solidFill>
                  <a:srgbClr val="FF070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7200" b="1" dirty="0">
                <a:solidFill>
                  <a:srgbClr val="FF070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solidFill>
                  <a:srgbClr val="FF070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7200" b="1" dirty="0">
                <a:solidFill>
                  <a:srgbClr val="FF070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</a:t>
            </a:r>
          </a:p>
        </p:txBody>
      </p:sp>
    </p:spTree>
    <p:extLst>
      <p:ext uri="{BB962C8B-B14F-4D97-AF65-F5344CB8AC3E}">
        <p14:creationId xmlns:p14="http://schemas.microsoft.com/office/powerpoint/2010/main" val="35571235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10" descr="z2918562139594_87792035a32fe9707379fc252fd32e0f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-6717" y="0"/>
            <a:ext cx="12234812" cy="6857999"/>
          </a:xfrm>
          <a:prstGeom prst="rect">
            <a:avLst/>
          </a:prstGeom>
        </p:spPr>
      </p:pic>
      <p:pic>
        <p:nvPicPr>
          <p:cNvPr id="26" name="Image 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-36095" y="-112295"/>
            <a:ext cx="9918032" cy="6801208"/>
          </a:xfrm>
          <a:prstGeom prst="rect">
            <a:avLst/>
          </a:prstGeom>
        </p:spPr>
      </p:pic>
      <p:pic>
        <p:nvPicPr>
          <p:cNvPr id="27" name="Image 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20404" y="1690688"/>
            <a:ext cx="1263316" cy="1311918"/>
          </a:xfrm>
          <a:prstGeom prst="rect">
            <a:avLst/>
          </a:prstGeom>
        </p:spPr>
      </p:pic>
      <p:pic>
        <p:nvPicPr>
          <p:cNvPr id="28" name="Image 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837890" y="887702"/>
            <a:ext cx="1263316" cy="1311918"/>
          </a:xfrm>
          <a:prstGeom prst="rect">
            <a:avLst/>
          </a:prstGeom>
        </p:spPr>
      </p:pic>
      <p:pic>
        <p:nvPicPr>
          <p:cNvPr id="29" name="Image 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675205" y="4412599"/>
            <a:ext cx="1263316" cy="1311918"/>
          </a:xfrm>
          <a:prstGeom prst="rect">
            <a:avLst/>
          </a:prstGeom>
        </p:spPr>
      </p:pic>
      <p:pic>
        <p:nvPicPr>
          <p:cNvPr id="30" name="Image 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43412" y="3522615"/>
            <a:ext cx="1263316" cy="1311918"/>
          </a:xfrm>
          <a:prstGeom prst="rect">
            <a:avLst/>
          </a:prstGeom>
        </p:spPr>
      </p:pic>
      <p:pic>
        <p:nvPicPr>
          <p:cNvPr id="31" name="Image 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442628" y="2073513"/>
            <a:ext cx="1263316" cy="1311918"/>
          </a:xfrm>
          <a:prstGeom prst="rect">
            <a:avLst/>
          </a:prstGeom>
        </p:spPr>
      </p:pic>
      <p:pic>
        <p:nvPicPr>
          <p:cNvPr id="32" name="Image 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038133" y="78317"/>
            <a:ext cx="1263316" cy="1311918"/>
          </a:xfrm>
          <a:prstGeom prst="rect">
            <a:avLst/>
          </a:prstGeom>
        </p:spPr>
      </p:pic>
      <p:pic>
        <p:nvPicPr>
          <p:cNvPr id="34" name="Image 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522309" y="1874643"/>
            <a:ext cx="1263316" cy="1311918"/>
          </a:xfrm>
          <a:prstGeom prst="rect">
            <a:avLst/>
          </a:prstGeom>
        </p:spPr>
      </p:pic>
      <p:pic>
        <p:nvPicPr>
          <p:cNvPr id="35" name="Image 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112154" y="3756640"/>
            <a:ext cx="1263316" cy="1311918"/>
          </a:xfrm>
          <a:prstGeom prst="rect">
            <a:avLst/>
          </a:prstGeom>
        </p:spPr>
      </p:pic>
      <p:sp>
        <p:nvSpPr>
          <p:cNvPr id="46" name="Oval 45">
            <a:extLst>
              <a:ext uri="{FF2B5EF4-FFF2-40B4-BE49-F238E27FC236}">
                <a16:creationId xmlns:a16="http://schemas.microsoft.com/office/drawing/2014/main" xmlns="" id="{C82B48F6-6A6D-4244-886C-82ACB4488DEB}"/>
              </a:ext>
            </a:extLst>
          </p:cNvPr>
          <p:cNvSpPr/>
          <p:nvPr/>
        </p:nvSpPr>
        <p:spPr>
          <a:xfrm>
            <a:off x="9378684" y="312098"/>
            <a:ext cx="2151998" cy="287446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400" b="1" dirty="0">
                <a:solidFill>
                  <a:srgbClr val="7030A0"/>
                </a:solidFill>
                <a:latin typeface="VNI-Avo" pitchFamily="2" charset="0"/>
                <a:cs typeface="Arial" panose="020B0604020202020204" pitchFamily="34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2863090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10" descr="z2918562139594_87792035a32fe9707379fc252fd32e0f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332" y="0"/>
            <a:ext cx="12234812" cy="6857999"/>
          </a:xfrm>
          <a:prstGeom prst="rect">
            <a:avLst/>
          </a:prstGeom>
        </p:spPr>
      </p:pic>
      <p:pic>
        <p:nvPicPr>
          <p:cNvPr id="26" name="Image 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-48144" y="-76677"/>
            <a:ext cx="9918032" cy="6801208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6316" b="95526" l="5778" r="96556">
                        <a14:foregroundMark x1="62111" y1="13289" x2="62111" y2="13289"/>
                        <a14:foregroundMark x1="64111" y1="6447" x2="64111" y2="6447"/>
                        <a14:foregroundMark x1="9778" y1="38158" x2="9778" y2="38158"/>
                        <a14:foregroundMark x1="5778" y1="40658" x2="5778" y2="40658"/>
                        <a14:foregroundMark x1="93111" y1="54342" x2="93111" y2="54342"/>
                        <a14:foregroundMark x1="96556" y1="60395" x2="96556" y2="60395"/>
                        <a14:foregroundMark x1="72000" y1="90921" x2="72000" y2="90921"/>
                        <a14:foregroundMark x1="66222" y1="95526" x2="66222" y2="9552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737" y="3493013"/>
            <a:ext cx="1698779" cy="1434388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6316" b="95526" l="5778" r="96556">
                        <a14:foregroundMark x1="62111" y1="13289" x2="62111" y2="13289"/>
                        <a14:foregroundMark x1="64111" y1="6447" x2="64111" y2="6447"/>
                        <a14:foregroundMark x1="9778" y1="38158" x2="9778" y2="38158"/>
                        <a14:foregroundMark x1="5778" y1="40658" x2="5778" y2="40658"/>
                        <a14:foregroundMark x1="93111" y1="54342" x2="93111" y2="54342"/>
                        <a14:foregroundMark x1="96556" y1="60395" x2="96556" y2="60395"/>
                        <a14:foregroundMark x1="72000" y1="90921" x2="72000" y2="90921"/>
                        <a14:foregroundMark x1="66222" y1="95526" x2="66222" y2="9552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6673" y="4398428"/>
            <a:ext cx="1698779" cy="1434388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6316" b="95526" l="5778" r="96556">
                        <a14:foregroundMark x1="62111" y1="13289" x2="62111" y2="13289"/>
                        <a14:foregroundMark x1="64111" y1="6447" x2="64111" y2="6447"/>
                        <a14:foregroundMark x1="9778" y1="38158" x2="9778" y2="38158"/>
                        <a14:foregroundMark x1="5778" y1="40658" x2="5778" y2="40658"/>
                        <a14:foregroundMark x1="93111" y1="54342" x2="93111" y2="54342"/>
                        <a14:foregroundMark x1="96556" y1="60395" x2="96556" y2="60395"/>
                        <a14:foregroundMark x1="72000" y1="90921" x2="72000" y2="90921"/>
                        <a14:foregroundMark x1="66222" y1="95526" x2="66222" y2="9552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4121" y="44539"/>
            <a:ext cx="1698779" cy="1434388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6316" b="95526" l="5778" r="96556">
                        <a14:foregroundMark x1="62111" y1="13289" x2="62111" y2="13289"/>
                        <a14:foregroundMark x1="64111" y1="6447" x2="64111" y2="6447"/>
                        <a14:foregroundMark x1="9778" y1="38158" x2="9778" y2="38158"/>
                        <a14:foregroundMark x1="5778" y1="40658" x2="5778" y2="40658"/>
                        <a14:foregroundMark x1="93111" y1="54342" x2="93111" y2="54342"/>
                        <a14:foregroundMark x1="96556" y1="60395" x2="96556" y2="60395"/>
                        <a14:foregroundMark x1="72000" y1="90921" x2="72000" y2="90921"/>
                        <a14:foregroundMark x1="66222" y1="95526" x2="66222" y2="9552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1203" y="2362772"/>
            <a:ext cx="1698779" cy="1434388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6316" b="95526" l="5778" r="96556">
                        <a14:foregroundMark x1="62111" y1="13289" x2="62111" y2="13289"/>
                        <a14:foregroundMark x1="64111" y1="6447" x2="64111" y2="6447"/>
                        <a14:foregroundMark x1="9778" y1="38158" x2="9778" y2="38158"/>
                        <a14:foregroundMark x1="5778" y1="40658" x2="5778" y2="40658"/>
                        <a14:foregroundMark x1="93111" y1="54342" x2="93111" y2="54342"/>
                        <a14:foregroundMark x1="96556" y1="60395" x2="96556" y2="60395"/>
                        <a14:foregroundMark x1="72000" y1="90921" x2="72000" y2="90921"/>
                        <a14:foregroundMark x1="66222" y1="95526" x2="66222" y2="9552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4400" y="3499088"/>
            <a:ext cx="1698779" cy="1434388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6316" b="95526" l="5778" r="96556">
                        <a14:foregroundMark x1="62111" y1="13289" x2="62111" y2="13289"/>
                        <a14:foregroundMark x1="64111" y1="6447" x2="64111" y2="6447"/>
                        <a14:foregroundMark x1="9778" y1="38158" x2="9778" y2="38158"/>
                        <a14:foregroundMark x1="5778" y1="40658" x2="5778" y2="40658"/>
                        <a14:foregroundMark x1="93111" y1="54342" x2="93111" y2="54342"/>
                        <a14:foregroundMark x1="96556" y1="60395" x2="96556" y2="60395"/>
                        <a14:foregroundMark x1="72000" y1="90921" x2="72000" y2="90921"/>
                        <a14:foregroundMark x1="66222" y1="95526" x2="66222" y2="9552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0872" y="3926869"/>
            <a:ext cx="1698779" cy="1434388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6316" b="95526" l="5778" r="96556">
                        <a14:foregroundMark x1="62111" y1="13289" x2="62111" y2="13289"/>
                        <a14:foregroundMark x1="64111" y1="6447" x2="64111" y2="6447"/>
                        <a14:foregroundMark x1="9778" y1="38158" x2="9778" y2="38158"/>
                        <a14:foregroundMark x1="5778" y1="40658" x2="5778" y2="40658"/>
                        <a14:foregroundMark x1="93111" y1="54342" x2="93111" y2="54342"/>
                        <a14:foregroundMark x1="96556" y1="60395" x2="96556" y2="60395"/>
                        <a14:foregroundMark x1="72000" y1="90921" x2="72000" y2="90921"/>
                        <a14:foregroundMark x1="66222" y1="95526" x2="66222" y2="9552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6673" y="1889539"/>
            <a:ext cx="1698779" cy="1434388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6316" b="95526" l="5778" r="96556">
                        <a14:foregroundMark x1="62111" y1="13289" x2="62111" y2="13289"/>
                        <a14:foregroundMark x1="64111" y1="6447" x2="64111" y2="6447"/>
                        <a14:foregroundMark x1="9778" y1="38158" x2="9778" y2="38158"/>
                        <a14:foregroundMark x1="5778" y1="40658" x2="5778" y2="40658"/>
                        <a14:foregroundMark x1="93111" y1="54342" x2="93111" y2="54342"/>
                        <a14:foregroundMark x1="96556" y1="60395" x2="96556" y2="60395"/>
                        <a14:foregroundMark x1="72000" y1="90921" x2="72000" y2="90921"/>
                        <a14:foregroundMark x1="66222" y1="95526" x2="66222" y2="9552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7684" y="885140"/>
            <a:ext cx="1698779" cy="1434388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 rotWithShape="1"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6180" b="100000" l="5238" r="100000">
                        <a14:foregroundMark x1="62111" y1="13289" x2="62111" y2="13289"/>
                        <a14:foregroundMark x1="64111" y1="6447" x2="64111" y2="6447"/>
                        <a14:foregroundMark x1="9778" y1="38158" x2="9778" y2="38158"/>
                        <a14:foregroundMark x1="5778" y1="40658" x2="5778" y2="40658"/>
                        <a14:foregroundMark x1="93111" y1="54342" x2="93111" y2="54342"/>
                        <a14:foregroundMark x1="96556" y1="60395" x2="96556" y2="60395"/>
                        <a14:foregroundMark x1="72000" y1="90921" x2="72000" y2="90921"/>
                        <a14:foregroundMark x1="66222" y1="95526" x2="66222" y2="95526"/>
                        <a14:backgroundMark x1="20952" y1="31461" x2="20952" y2="31461"/>
                        <a14:backgroundMark x1="35714" y1="27528" x2="35714" y2="27528"/>
                        <a14:backgroundMark x1="50952" y1="15169" x2="50952" y2="15169"/>
                        <a14:backgroundMark x1="37143" y1="15730" x2="37143" y2="15730"/>
                        <a14:backgroundMark x1="17143" y1="29775" x2="17143" y2="29775"/>
                        <a14:backgroundMark x1="2857" y1="42697" x2="2857" y2="42697"/>
                        <a14:backgroundMark x1="4286" y1="42697" x2="4286" y2="42697"/>
                        <a14:backgroundMark x1="1429" y1="42697" x2="1429" y2="42697"/>
                        <a14:backgroundMark x1="4286" y1="43820" x2="4286" y2="4382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5983" t="20594"/>
          <a:stretch/>
        </p:blipFill>
        <p:spPr>
          <a:xfrm>
            <a:off x="430111" y="1750033"/>
            <a:ext cx="1286741" cy="1138991"/>
          </a:xfrm>
          <a:prstGeom prst="rect">
            <a:avLst/>
          </a:prstGeom>
        </p:spPr>
      </p:pic>
      <p:sp>
        <p:nvSpPr>
          <p:cNvPr id="71" name="Oval 70">
            <a:extLst>
              <a:ext uri="{FF2B5EF4-FFF2-40B4-BE49-F238E27FC236}">
                <a16:creationId xmlns:a16="http://schemas.microsoft.com/office/drawing/2014/main" xmlns="" id="{C82B48F6-6A6D-4244-886C-82ACB4488DEB}"/>
              </a:ext>
            </a:extLst>
          </p:cNvPr>
          <p:cNvSpPr/>
          <p:nvPr/>
        </p:nvSpPr>
        <p:spPr>
          <a:xfrm>
            <a:off x="9593375" y="253456"/>
            <a:ext cx="2151998" cy="287446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400" b="1" dirty="0">
                <a:solidFill>
                  <a:srgbClr val="C00000"/>
                </a:solidFill>
                <a:latin typeface="VNI-Avo" pitchFamily="2" charset="0"/>
                <a:cs typeface="Arial" panose="020B0604020202020204" pitchFamily="34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133865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709951" y="106569"/>
            <a:ext cx="585769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</a:t>
            </a:r>
            <a:endParaRPr lang="en-US" sz="3600" b="1" cap="none" spc="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602507" y="2823052"/>
            <a:ext cx="883575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9600" b="1" dirty="0">
                <a:solidFill>
                  <a:srgbClr val="FF0707"/>
                </a:solidFill>
                <a:latin typeface="VNI-Avo" pitchFamily="2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8" name="Oval 7"/>
          <p:cNvSpPr/>
          <p:nvPr/>
        </p:nvSpPr>
        <p:spPr>
          <a:xfrm>
            <a:off x="5418648" y="2547257"/>
            <a:ext cx="1172421" cy="206387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130649" y="1247851"/>
            <a:ext cx="4114914" cy="191361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250" b="99250" l="10000" r="90000">
                        <a14:foregroundMark x1="51739" y1="18000" x2="51739" y2="18000"/>
                        <a14:foregroundMark x1="53370" y1="10250" x2="53370" y2="10250"/>
                        <a14:foregroundMark x1="53370" y1="10250" x2="53370" y2="10250"/>
                        <a14:foregroundMark x1="46630" y1="9750" x2="46630" y2="9750"/>
                        <a14:foregroundMark x1="45217" y1="5250" x2="45217" y2="5250"/>
                        <a14:foregroundMark x1="42065" y1="1250" x2="42065" y2="1250"/>
                        <a14:foregroundMark x1="46630" y1="92750" x2="46630" y2="92750"/>
                        <a14:foregroundMark x1="47065" y1="97750" x2="47065" y2="97750"/>
                        <a14:foregroundMark x1="64891" y1="99250" x2="64891" y2="9925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57" y="1425231"/>
            <a:ext cx="959880" cy="83467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250" b="99250" l="10000" r="90000">
                        <a14:foregroundMark x1="51739" y1="18000" x2="51739" y2="18000"/>
                        <a14:foregroundMark x1="53370" y1="10250" x2="53370" y2="10250"/>
                        <a14:foregroundMark x1="53370" y1="10250" x2="53370" y2="10250"/>
                        <a14:foregroundMark x1="46630" y1="9750" x2="46630" y2="9750"/>
                        <a14:foregroundMark x1="45217" y1="5250" x2="45217" y2="5250"/>
                        <a14:foregroundMark x1="42065" y1="1250" x2="42065" y2="1250"/>
                        <a14:foregroundMark x1="46630" y1="92750" x2="46630" y2="92750"/>
                        <a14:foregroundMark x1="47065" y1="97750" x2="47065" y2="97750"/>
                        <a14:foregroundMark x1="64891" y1="99250" x2="64891" y2="9925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141" y="1438258"/>
            <a:ext cx="959880" cy="834679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250" b="99250" l="10000" r="90000">
                        <a14:foregroundMark x1="51739" y1="18000" x2="51739" y2="18000"/>
                        <a14:foregroundMark x1="53370" y1="10250" x2="53370" y2="10250"/>
                        <a14:foregroundMark x1="53370" y1="10250" x2="53370" y2="10250"/>
                        <a14:foregroundMark x1="46630" y1="9750" x2="46630" y2="9750"/>
                        <a14:foregroundMark x1="45217" y1="5250" x2="45217" y2="5250"/>
                        <a14:foregroundMark x1="42065" y1="1250" x2="42065" y2="1250"/>
                        <a14:foregroundMark x1="46630" y1="92750" x2="46630" y2="92750"/>
                        <a14:foregroundMark x1="47065" y1="97750" x2="47065" y2="97750"/>
                        <a14:foregroundMark x1="64891" y1="99250" x2="64891" y2="9925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7039" y="1425230"/>
            <a:ext cx="959880" cy="834679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250" b="99250" l="10000" r="90000">
                        <a14:foregroundMark x1="51739" y1="18000" x2="51739" y2="18000"/>
                        <a14:foregroundMark x1="53370" y1="10250" x2="53370" y2="10250"/>
                        <a14:foregroundMark x1="53370" y1="10250" x2="53370" y2="10250"/>
                        <a14:foregroundMark x1="46630" y1="9750" x2="46630" y2="9750"/>
                        <a14:foregroundMark x1="45217" y1="5250" x2="45217" y2="5250"/>
                        <a14:foregroundMark x1="42065" y1="1250" x2="42065" y2="1250"/>
                        <a14:foregroundMark x1="46630" y1="92750" x2="46630" y2="92750"/>
                        <a14:foregroundMark x1="47065" y1="97750" x2="47065" y2="97750"/>
                        <a14:foregroundMark x1="64891" y1="99250" x2="64891" y2="9925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4059" y="1438257"/>
            <a:ext cx="959880" cy="834679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250" b="99250" l="10000" r="90000">
                        <a14:foregroundMark x1="51739" y1="18000" x2="51739" y2="18000"/>
                        <a14:foregroundMark x1="53370" y1="10250" x2="53370" y2="10250"/>
                        <a14:foregroundMark x1="53370" y1="10250" x2="53370" y2="10250"/>
                        <a14:foregroundMark x1="46630" y1="9750" x2="46630" y2="9750"/>
                        <a14:foregroundMark x1="45217" y1="5250" x2="45217" y2="5250"/>
                        <a14:foregroundMark x1="42065" y1="1250" x2="42065" y2="1250"/>
                        <a14:foregroundMark x1="46630" y1="92750" x2="46630" y2="92750"/>
                        <a14:foregroundMark x1="47065" y1="97750" x2="47065" y2="97750"/>
                        <a14:foregroundMark x1="64891" y1="99250" x2="64891" y2="9925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4059" y="1430410"/>
            <a:ext cx="959880" cy="834679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250" b="99250" l="10000" r="90000">
                        <a14:foregroundMark x1="51739" y1="18000" x2="51739" y2="18000"/>
                        <a14:foregroundMark x1="53370" y1="10250" x2="53370" y2="10250"/>
                        <a14:foregroundMark x1="53370" y1="10250" x2="53370" y2="10250"/>
                        <a14:foregroundMark x1="46630" y1="9750" x2="46630" y2="9750"/>
                        <a14:foregroundMark x1="45217" y1="5250" x2="45217" y2="5250"/>
                        <a14:foregroundMark x1="42065" y1="1250" x2="42065" y2="1250"/>
                        <a14:foregroundMark x1="46630" y1="92750" x2="46630" y2="92750"/>
                        <a14:foregroundMark x1="47065" y1="97750" x2="47065" y2="97750"/>
                        <a14:foregroundMark x1="64891" y1="99250" x2="64891" y2="9925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0665" y="2239994"/>
            <a:ext cx="959880" cy="834679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250" b="99250" l="10000" r="90000">
                        <a14:foregroundMark x1="51739" y1="18000" x2="51739" y2="18000"/>
                        <a14:foregroundMark x1="53370" y1="10250" x2="53370" y2="10250"/>
                        <a14:foregroundMark x1="53370" y1="10250" x2="53370" y2="10250"/>
                        <a14:foregroundMark x1="46630" y1="9750" x2="46630" y2="9750"/>
                        <a14:foregroundMark x1="45217" y1="5250" x2="45217" y2="5250"/>
                        <a14:foregroundMark x1="42065" y1="1250" x2="42065" y2="1250"/>
                        <a14:foregroundMark x1="46630" y1="92750" x2="46630" y2="92750"/>
                        <a14:foregroundMark x1="47065" y1="97750" x2="47065" y2="97750"/>
                        <a14:foregroundMark x1="64891" y1="99250" x2="64891" y2="9925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9061" y="2267732"/>
            <a:ext cx="959880" cy="83467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250" b="99250" l="10000" r="90000">
                        <a14:foregroundMark x1="51739" y1="18000" x2="51739" y2="18000"/>
                        <a14:foregroundMark x1="53370" y1="10250" x2="53370" y2="10250"/>
                        <a14:foregroundMark x1="53370" y1="10250" x2="53370" y2="10250"/>
                        <a14:foregroundMark x1="46630" y1="9750" x2="46630" y2="9750"/>
                        <a14:foregroundMark x1="45217" y1="5250" x2="45217" y2="5250"/>
                        <a14:foregroundMark x1="42065" y1="1250" x2="42065" y2="1250"/>
                        <a14:foregroundMark x1="46630" y1="92750" x2="46630" y2="92750"/>
                        <a14:foregroundMark x1="47065" y1="97750" x2="47065" y2="97750"/>
                        <a14:foregroundMark x1="64891" y1="99250" x2="64891" y2="9925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9625" y="2264475"/>
            <a:ext cx="959880" cy="834679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250" b="99250" l="10000" r="90000">
                        <a14:foregroundMark x1="51739" y1="18000" x2="51739" y2="18000"/>
                        <a14:foregroundMark x1="53370" y1="10250" x2="53370" y2="10250"/>
                        <a14:foregroundMark x1="53370" y1="10250" x2="53370" y2="10250"/>
                        <a14:foregroundMark x1="46630" y1="9750" x2="46630" y2="9750"/>
                        <a14:foregroundMark x1="45217" y1="5250" x2="45217" y2="5250"/>
                        <a14:foregroundMark x1="42065" y1="1250" x2="42065" y2="1250"/>
                        <a14:foregroundMark x1="46630" y1="92750" x2="46630" y2="92750"/>
                        <a14:foregroundMark x1="47065" y1="97750" x2="47065" y2="97750"/>
                        <a14:foregroundMark x1="64891" y1="99250" x2="64891" y2="9925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779" y="2253562"/>
            <a:ext cx="959880" cy="834679"/>
          </a:xfrm>
          <a:prstGeom prst="rect">
            <a:avLst/>
          </a:prstGeom>
        </p:spPr>
      </p:pic>
      <p:sp>
        <p:nvSpPr>
          <p:cNvPr id="24" name="Rounded Rectangle 23"/>
          <p:cNvSpPr/>
          <p:nvPr/>
        </p:nvSpPr>
        <p:spPr>
          <a:xfrm>
            <a:off x="7545657" y="1138722"/>
            <a:ext cx="4476682" cy="187923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ounded Rectangle 32"/>
          <p:cNvSpPr/>
          <p:nvPr/>
        </p:nvSpPr>
        <p:spPr>
          <a:xfrm>
            <a:off x="342100" y="4663154"/>
            <a:ext cx="3988415" cy="198584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4" name="Picture 3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6031" y="5101123"/>
            <a:ext cx="974967" cy="823227"/>
          </a:xfrm>
          <a:prstGeom prst="rect">
            <a:avLst/>
          </a:prstGeom>
        </p:spPr>
      </p:pic>
      <p:sp>
        <p:nvSpPr>
          <p:cNvPr id="36" name="Rounded Rectangle 35"/>
          <p:cNvSpPr/>
          <p:nvPr/>
        </p:nvSpPr>
        <p:spPr>
          <a:xfrm>
            <a:off x="7593098" y="4611189"/>
            <a:ext cx="4429241" cy="1913618"/>
          </a:xfrm>
          <a:prstGeom prst="round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4" name="Picture 4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0406" y="4663154"/>
            <a:ext cx="974967" cy="823227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0407" y="5648831"/>
            <a:ext cx="974967" cy="823227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1795" y="5599927"/>
            <a:ext cx="974967" cy="823227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1796" y="4663154"/>
            <a:ext cx="974967" cy="823227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2782" y="5615662"/>
            <a:ext cx="974967" cy="823227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2783" y="4611133"/>
            <a:ext cx="974967" cy="823227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7559" y="5592070"/>
            <a:ext cx="974967" cy="823227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515" y="4645056"/>
            <a:ext cx="974967" cy="823227"/>
          </a:xfrm>
          <a:prstGeom prst="rect">
            <a:avLst/>
          </a:prstGeom>
        </p:spPr>
      </p:pic>
      <p:sp>
        <p:nvSpPr>
          <p:cNvPr id="52" name="Right Arrow 51"/>
          <p:cNvSpPr/>
          <p:nvPr/>
        </p:nvSpPr>
        <p:spPr>
          <a:xfrm rot="2460578">
            <a:off x="4124519" y="2492965"/>
            <a:ext cx="1519812" cy="298363"/>
          </a:xfrm>
          <a:prstGeom prst="rightArrow">
            <a:avLst/>
          </a:prstGeom>
          <a:solidFill>
            <a:srgbClr val="FFFF00"/>
          </a:solidFill>
          <a:ln>
            <a:solidFill>
              <a:srgbClr val="F90FE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3" name="Right Arrow 52"/>
          <p:cNvSpPr/>
          <p:nvPr/>
        </p:nvSpPr>
        <p:spPr>
          <a:xfrm rot="13122654">
            <a:off x="6427297" y="4311511"/>
            <a:ext cx="1248847" cy="303409"/>
          </a:xfrm>
          <a:prstGeom prst="rightArrow">
            <a:avLst/>
          </a:prstGeom>
          <a:solidFill>
            <a:srgbClr val="FFFF00"/>
          </a:solidFill>
          <a:ln>
            <a:solidFill>
              <a:srgbClr val="F90FE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5" name="Picture 54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250" b="99250" l="10000" r="90000">
                        <a14:foregroundMark x1="51739" y1="18000" x2="51739" y2="18000"/>
                        <a14:foregroundMark x1="53370" y1="10250" x2="53370" y2="10250"/>
                        <a14:foregroundMark x1="53370" y1="10250" x2="53370" y2="10250"/>
                        <a14:foregroundMark x1="46630" y1="9750" x2="46630" y2="9750"/>
                        <a14:foregroundMark x1="45217" y1="5250" x2="45217" y2="5250"/>
                        <a14:foregroundMark x1="42065" y1="1250" x2="42065" y2="1250"/>
                        <a14:foregroundMark x1="46630" y1="92750" x2="46630" y2="92750"/>
                        <a14:foregroundMark x1="47065" y1="97750" x2="47065" y2="97750"/>
                        <a14:foregroundMark x1="64891" y1="99250" x2="64891" y2="9925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57" y="1442866"/>
            <a:ext cx="959880" cy="834679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250" b="99250" l="10000" r="90000">
                        <a14:foregroundMark x1="51739" y1="18000" x2="51739" y2="18000"/>
                        <a14:foregroundMark x1="53370" y1="10250" x2="53370" y2="10250"/>
                        <a14:foregroundMark x1="53370" y1="10250" x2="53370" y2="10250"/>
                        <a14:foregroundMark x1="46630" y1="9750" x2="46630" y2="9750"/>
                        <a14:foregroundMark x1="45217" y1="5250" x2="45217" y2="5250"/>
                        <a14:foregroundMark x1="42065" y1="1250" x2="42065" y2="1250"/>
                        <a14:foregroundMark x1="46630" y1="92750" x2="46630" y2="92750"/>
                        <a14:foregroundMark x1="47065" y1="97750" x2="47065" y2="97750"/>
                        <a14:foregroundMark x1="64891" y1="99250" x2="64891" y2="9925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141" y="1442867"/>
            <a:ext cx="959880" cy="834679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250" b="99250" l="10000" r="90000">
                        <a14:foregroundMark x1="51739" y1="18000" x2="51739" y2="18000"/>
                        <a14:foregroundMark x1="53370" y1="10250" x2="53370" y2="10250"/>
                        <a14:foregroundMark x1="53370" y1="10250" x2="53370" y2="10250"/>
                        <a14:foregroundMark x1="46630" y1="9750" x2="46630" y2="9750"/>
                        <a14:foregroundMark x1="45217" y1="5250" x2="45217" y2="5250"/>
                        <a14:foregroundMark x1="42065" y1="1250" x2="42065" y2="1250"/>
                        <a14:foregroundMark x1="46630" y1="92750" x2="46630" y2="92750"/>
                        <a14:foregroundMark x1="47065" y1="97750" x2="47065" y2="97750"/>
                        <a14:foregroundMark x1="64891" y1="99250" x2="64891" y2="9925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3842" y="1438258"/>
            <a:ext cx="959880" cy="834679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250" b="99250" l="10000" r="90000">
                        <a14:foregroundMark x1="51739" y1="18000" x2="51739" y2="18000"/>
                        <a14:foregroundMark x1="53370" y1="10250" x2="53370" y2="10250"/>
                        <a14:foregroundMark x1="53370" y1="10250" x2="53370" y2="10250"/>
                        <a14:foregroundMark x1="46630" y1="9750" x2="46630" y2="9750"/>
                        <a14:foregroundMark x1="45217" y1="5250" x2="45217" y2="5250"/>
                        <a14:foregroundMark x1="42065" y1="1250" x2="42065" y2="1250"/>
                        <a14:foregroundMark x1="46630" y1="92750" x2="46630" y2="92750"/>
                        <a14:foregroundMark x1="47065" y1="97750" x2="47065" y2="97750"/>
                        <a14:foregroundMark x1="64891" y1="99250" x2="64891" y2="9925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6399" y="1442867"/>
            <a:ext cx="959880" cy="834679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250" b="99250" l="10000" r="90000">
                        <a14:foregroundMark x1="51739" y1="18000" x2="51739" y2="18000"/>
                        <a14:foregroundMark x1="53370" y1="10250" x2="53370" y2="10250"/>
                        <a14:foregroundMark x1="53370" y1="10250" x2="53370" y2="10250"/>
                        <a14:foregroundMark x1="46630" y1="9750" x2="46630" y2="9750"/>
                        <a14:foregroundMark x1="45217" y1="5250" x2="45217" y2="5250"/>
                        <a14:foregroundMark x1="42065" y1="1250" x2="42065" y2="1250"/>
                        <a14:foregroundMark x1="46630" y1="92750" x2="46630" y2="92750"/>
                        <a14:foregroundMark x1="47065" y1="97750" x2="47065" y2="97750"/>
                        <a14:foregroundMark x1="64891" y1="99250" x2="64891" y2="9925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1558" y="1442867"/>
            <a:ext cx="959880" cy="834679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250" b="99250" l="10000" r="90000">
                        <a14:foregroundMark x1="51739" y1="18000" x2="51739" y2="18000"/>
                        <a14:foregroundMark x1="53370" y1="10250" x2="53370" y2="10250"/>
                        <a14:foregroundMark x1="53370" y1="10250" x2="53370" y2="10250"/>
                        <a14:foregroundMark x1="46630" y1="9750" x2="46630" y2="9750"/>
                        <a14:foregroundMark x1="45217" y1="5250" x2="45217" y2="5250"/>
                        <a14:foregroundMark x1="42065" y1="1250" x2="42065" y2="1250"/>
                        <a14:foregroundMark x1="46630" y1="92750" x2="46630" y2="92750"/>
                        <a14:foregroundMark x1="47065" y1="97750" x2="47065" y2="97750"/>
                        <a14:foregroundMark x1="64891" y1="99250" x2="64891" y2="9925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779" y="2252185"/>
            <a:ext cx="959880" cy="834679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250" b="99250" l="10000" r="90000">
                        <a14:foregroundMark x1="51739" y1="18000" x2="51739" y2="18000"/>
                        <a14:foregroundMark x1="53370" y1="10250" x2="53370" y2="10250"/>
                        <a14:foregroundMark x1="53370" y1="10250" x2="53370" y2="10250"/>
                        <a14:foregroundMark x1="46630" y1="9750" x2="46630" y2="9750"/>
                        <a14:foregroundMark x1="45217" y1="5250" x2="45217" y2="5250"/>
                        <a14:foregroundMark x1="42065" y1="1250" x2="42065" y2="1250"/>
                        <a14:foregroundMark x1="46630" y1="92750" x2="46630" y2="92750"/>
                        <a14:foregroundMark x1="47065" y1="97750" x2="47065" y2="97750"/>
                        <a14:foregroundMark x1="64891" y1="99250" x2="64891" y2="9925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6790" y="2269207"/>
            <a:ext cx="959880" cy="834679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250" b="99250" l="10000" r="90000">
                        <a14:foregroundMark x1="51739" y1="18000" x2="51739" y2="18000"/>
                        <a14:foregroundMark x1="53370" y1="10250" x2="53370" y2="10250"/>
                        <a14:foregroundMark x1="53370" y1="10250" x2="53370" y2="10250"/>
                        <a14:foregroundMark x1="46630" y1="9750" x2="46630" y2="9750"/>
                        <a14:foregroundMark x1="45217" y1="5250" x2="45217" y2="5250"/>
                        <a14:foregroundMark x1="42065" y1="1250" x2="42065" y2="1250"/>
                        <a14:foregroundMark x1="46630" y1="92750" x2="46630" y2="92750"/>
                        <a14:foregroundMark x1="47065" y1="97750" x2="47065" y2="97750"/>
                        <a14:foregroundMark x1="64891" y1="99250" x2="64891" y2="9925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2241" y="2230902"/>
            <a:ext cx="959880" cy="834679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250" b="99250" l="10000" r="90000">
                        <a14:foregroundMark x1="51739" y1="18000" x2="51739" y2="18000"/>
                        <a14:foregroundMark x1="53370" y1="10250" x2="53370" y2="10250"/>
                        <a14:foregroundMark x1="53370" y1="10250" x2="53370" y2="10250"/>
                        <a14:foregroundMark x1="46630" y1="9750" x2="46630" y2="9750"/>
                        <a14:foregroundMark x1="45217" y1="5250" x2="45217" y2="5250"/>
                        <a14:foregroundMark x1="42065" y1="1250" x2="42065" y2="1250"/>
                        <a14:foregroundMark x1="46630" y1="92750" x2="46630" y2="92750"/>
                        <a14:foregroundMark x1="47065" y1="97750" x2="47065" y2="97750"/>
                        <a14:foregroundMark x1="64891" y1="99250" x2="64891" y2="9925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8163" y="2265604"/>
            <a:ext cx="959880" cy="834679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250" b="99250" l="10000" r="90000">
                        <a14:foregroundMark x1="51739" y1="18000" x2="51739" y2="18000"/>
                        <a14:foregroundMark x1="53370" y1="10250" x2="53370" y2="10250"/>
                        <a14:foregroundMark x1="53370" y1="10250" x2="53370" y2="10250"/>
                        <a14:foregroundMark x1="46630" y1="9750" x2="46630" y2="9750"/>
                        <a14:foregroundMark x1="45217" y1="5250" x2="45217" y2="5250"/>
                        <a14:foregroundMark x1="42065" y1="1250" x2="42065" y2="1250"/>
                        <a14:foregroundMark x1="46630" y1="92750" x2="46630" y2="92750"/>
                        <a14:foregroundMark x1="47065" y1="97750" x2="47065" y2="97750"/>
                        <a14:foregroundMark x1="64891" y1="99250" x2="64891" y2="9925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6212" y="2257948"/>
            <a:ext cx="959880" cy="834679"/>
          </a:xfrm>
          <a:prstGeom prst="rect">
            <a:avLst/>
          </a:prstGeom>
        </p:spPr>
      </p:pic>
      <p:pic>
        <p:nvPicPr>
          <p:cNvPr id="66" name="Picture 65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250" b="99250" l="10000" r="90000">
                        <a14:foregroundMark x1="51739" y1="18000" x2="51739" y2="18000"/>
                        <a14:foregroundMark x1="53370" y1="10250" x2="53370" y2="10250"/>
                        <a14:foregroundMark x1="53370" y1="10250" x2="53370" y2="10250"/>
                        <a14:foregroundMark x1="46630" y1="9750" x2="46630" y2="9750"/>
                        <a14:foregroundMark x1="45217" y1="5250" x2="45217" y2="5250"/>
                        <a14:foregroundMark x1="42065" y1="1250" x2="42065" y2="1250"/>
                        <a14:foregroundMark x1="46630" y1="92750" x2="46630" y2="92750"/>
                        <a14:foregroundMark x1="47065" y1="97750" x2="47065" y2="97750"/>
                        <a14:foregroundMark x1="64891" y1="99250" x2="64891" y2="9925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1291" y="2253562"/>
            <a:ext cx="959880" cy="834679"/>
          </a:xfrm>
          <a:prstGeom prst="rect">
            <a:avLst/>
          </a:prstGeom>
        </p:spPr>
      </p:pic>
      <p:pic>
        <p:nvPicPr>
          <p:cNvPr id="84" name="Picture 8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5107" y="5114429"/>
            <a:ext cx="974967" cy="823227"/>
          </a:xfrm>
          <a:prstGeom prst="rect">
            <a:avLst/>
          </a:prstGeom>
        </p:spPr>
      </p:pic>
      <p:pic>
        <p:nvPicPr>
          <p:cNvPr id="85" name="Picture 8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2536" y="4653745"/>
            <a:ext cx="974967" cy="823227"/>
          </a:xfrm>
          <a:prstGeom prst="rect">
            <a:avLst/>
          </a:prstGeom>
        </p:spPr>
      </p:pic>
      <p:pic>
        <p:nvPicPr>
          <p:cNvPr id="86" name="Picture 8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5026" y="4645628"/>
            <a:ext cx="974967" cy="823227"/>
          </a:xfrm>
          <a:prstGeom prst="rect">
            <a:avLst/>
          </a:prstGeom>
        </p:spPr>
      </p:pic>
      <p:pic>
        <p:nvPicPr>
          <p:cNvPr id="87" name="Picture 8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9553" y="4619000"/>
            <a:ext cx="974967" cy="823227"/>
          </a:xfrm>
          <a:prstGeom prst="rect">
            <a:avLst/>
          </a:prstGeom>
        </p:spPr>
      </p:pic>
      <p:pic>
        <p:nvPicPr>
          <p:cNvPr id="88" name="Picture 8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515" y="4642592"/>
            <a:ext cx="974967" cy="823227"/>
          </a:xfrm>
          <a:prstGeom prst="rect">
            <a:avLst/>
          </a:prstGeom>
        </p:spPr>
      </p:pic>
      <p:pic>
        <p:nvPicPr>
          <p:cNvPr id="89" name="Picture 8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7177" y="5656074"/>
            <a:ext cx="974967" cy="823227"/>
          </a:xfrm>
          <a:prstGeom prst="rect">
            <a:avLst/>
          </a:prstGeom>
        </p:spPr>
      </p:pic>
      <p:pic>
        <p:nvPicPr>
          <p:cNvPr id="90" name="Picture 8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5025" y="5615295"/>
            <a:ext cx="974967" cy="823227"/>
          </a:xfrm>
          <a:prstGeom prst="rect">
            <a:avLst/>
          </a:prstGeom>
        </p:spPr>
      </p:pic>
      <p:pic>
        <p:nvPicPr>
          <p:cNvPr id="91" name="Picture 9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9144" y="5623519"/>
            <a:ext cx="974967" cy="823227"/>
          </a:xfrm>
          <a:prstGeom prst="rect">
            <a:avLst/>
          </a:prstGeom>
        </p:spPr>
      </p:pic>
      <p:pic>
        <p:nvPicPr>
          <p:cNvPr id="92" name="Picture 9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1262" y="5594640"/>
            <a:ext cx="974967" cy="823227"/>
          </a:xfrm>
          <a:prstGeom prst="rect">
            <a:avLst/>
          </a:prstGeom>
        </p:spPr>
      </p:pic>
      <p:pic>
        <p:nvPicPr>
          <p:cNvPr id="3074" name="Picture 2" descr="Hơn 1.022.700 Dâu Tây Bức ảnh ảnh, hình chụp &amp; hình ảnh trả ...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17" t="9350" r="4482" b="8409"/>
          <a:stretch/>
        </p:blipFill>
        <p:spPr bwMode="auto">
          <a:xfrm>
            <a:off x="583197" y="4723111"/>
            <a:ext cx="666099" cy="892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3" name="Picture 2" descr="Hơn 1.022.700 Dâu Tây Bức ảnh ảnh, hình chụp &amp; hình ảnh trả ...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17" t="9350" r="4482" b="8409"/>
          <a:stretch/>
        </p:blipFill>
        <p:spPr bwMode="auto">
          <a:xfrm>
            <a:off x="1585226" y="4756647"/>
            <a:ext cx="666099" cy="892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4" name="Picture 2" descr="Hơn 1.022.700 Dâu Tây Bức ảnh ảnh, hình chụp &amp; hình ảnh trả ...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17" t="9350" r="4482" b="8409"/>
          <a:stretch/>
        </p:blipFill>
        <p:spPr bwMode="auto">
          <a:xfrm>
            <a:off x="2574515" y="4713288"/>
            <a:ext cx="666099" cy="892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5" name="Picture 2" descr="Hơn 1.022.700 Dâu Tây Bức ảnh ảnh, hình chụp &amp; hình ảnh trả ...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17" t="9350" r="4482" b="8409"/>
          <a:stretch/>
        </p:blipFill>
        <p:spPr bwMode="auto">
          <a:xfrm>
            <a:off x="3426648" y="4741340"/>
            <a:ext cx="666099" cy="892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6" name="Picture 2" descr="Hơn 1.022.700 Dâu Tây Bức ảnh ảnh, hình chụp &amp; hình ảnh trả ...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17" t="9350" r="4482" b="8409"/>
          <a:stretch/>
        </p:blipFill>
        <p:spPr bwMode="auto">
          <a:xfrm>
            <a:off x="660670" y="5636793"/>
            <a:ext cx="666099" cy="892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7" name="Picture 2" descr="Hơn 1.022.700 Dâu Tây Bức ảnh ảnh, hình chụp &amp; hình ảnh trả ...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17" t="9350" r="4482" b="8409"/>
          <a:stretch/>
        </p:blipFill>
        <p:spPr bwMode="auto">
          <a:xfrm>
            <a:off x="1618993" y="5668641"/>
            <a:ext cx="666099" cy="892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8" name="Picture 2" descr="Hơn 1.022.700 Dâu Tây Bức ảnh ảnh, hình chụp &amp; hình ảnh trả ...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17" t="9350" r="4482" b="8409"/>
          <a:stretch/>
        </p:blipFill>
        <p:spPr bwMode="auto">
          <a:xfrm>
            <a:off x="2571219" y="5655367"/>
            <a:ext cx="666099" cy="892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9" name="Picture 2" descr="Hơn 1.022.700 Dâu Tây Bức ảnh ảnh, hình chụp &amp; hình ảnh trả ...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17" t="9350" r="4482" b="8409"/>
          <a:stretch/>
        </p:blipFill>
        <p:spPr bwMode="auto">
          <a:xfrm>
            <a:off x="3403923" y="5648831"/>
            <a:ext cx="666099" cy="892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300 ổi đẹp Ảnh, Ảnh Và Hình Nền Để Tải Về Miễn Phí - Pngtree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13" t="10119" r="1051" b="6714"/>
          <a:stretch/>
        </p:blipFill>
        <p:spPr bwMode="auto">
          <a:xfrm>
            <a:off x="7755162" y="1352336"/>
            <a:ext cx="1067390" cy="8546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0" name="Picture 6" descr="300 ổi đẹp Ảnh, Ảnh Và Hình Nền Để Tải Về Miễn Phí - Pngtree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13" t="10119" r="1051" b="6714"/>
          <a:stretch/>
        </p:blipFill>
        <p:spPr bwMode="auto">
          <a:xfrm>
            <a:off x="8547366" y="2092743"/>
            <a:ext cx="1067390" cy="8546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1" name="Picture 6" descr="300 ổi đẹp Ảnh, Ảnh Và Hình Nền Để Tải Về Miễn Phí - Pngtree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13" t="10119" r="1051" b="6714"/>
          <a:stretch/>
        </p:blipFill>
        <p:spPr bwMode="auto">
          <a:xfrm>
            <a:off x="10072932" y="2078337"/>
            <a:ext cx="1067390" cy="8546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" name="Picture 6" descr="300 ổi đẹp Ảnh, Ảnh Và Hình Nền Để Tải Về Miễn Phí - Pngtree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13" t="10119" r="1051" b="6714"/>
          <a:stretch/>
        </p:blipFill>
        <p:spPr bwMode="auto">
          <a:xfrm>
            <a:off x="9195583" y="1347087"/>
            <a:ext cx="1067390" cy="8546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" name="Picture 6" descr="300 ổi đẹp Ảnh, Ảnh Và Hình Nền Để Tải Về Miễn Phí - Pngtree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13" t="10119" r="1051" b="6714"/>
          <a:stretch/>
        </p:blipFill>
        <p:spPr bwMode="auto">
          <a:xfrm>
            <a:off x="10865136" y="1371171"/>
            <a:ext cx="1067390" cy="8546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942285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 rot="10800000" flipH="1" flipV="1">
            <a:off x="1851252" y="135637"/>
            <a:ext cx="88840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ĐẾM VÀ KHOANH TRÒN NHÓM CÓ SỐ LƯỢNG 9</a:t>
            </a:r>
          </a:p>
        </p:txBody>
      </p:sp>
      <p:pic>
        <p:nvPicPr>
          <p:cNvPr id="16" name="Content Placeholder 57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326346">
            <a:off x="178012" y="4595628"/>
            <a:ext cx="1250950" cy="918845"/>
          </a:xfrm>
          <a:prstGeom prst="rect">
            <a:avLst/>
          </a:prstGeom>
        </p:spPr>
      </p:pic>
      <p:pic>
        <p:nvPicPr>
          <p:cNvPr id="17" name="Content Placeholder 57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326346">
            <a:off x="1053751" y="4290527"/>
            <a:ext cx="1250950" cy="918845"/>
          </a:xfrm>
          <a:prstGeom prst="rect">
            <a:avLst/>
          </a:prstGeom>
        </p:spPr>
      </p:pic>
      <p:pic>
        <p:nvPicPr>
          <p:cNvPr id="18" name="Content Placeholder 57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326346">
            <a:off x="1013678" y="5374544"/>
            <a:ext cx="1250950" cy="918845"/>
          </a:xfrm>
          <a:prstGeom prst="rect">
            <a:avLst/>
          </a:prstGeom>
        </p:spPr>
      </p:pic>
      <p:pic>
        <p:nvPicPr>
          <p:cNvPr id="19" name="Content Placeholder 57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326346">
            <a:off x="1862045" y="4303587"/>
            <a:ext cx="1250950" cy="918845"/>
          </a:xfrm>
          <a:prstGeom prst="rect">
            <a:avLst/>
          </a:prstGeom>
        </p:spPr>
      </p:pic>
      <p:pic>
        <p:nvPicPr>
          <p:cNvPr id="20" name="Content Placeholder 57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326346">
            <a:off x="2626939" y="4196272"/>
            <a:ext cx="1250950" cy="918845"/>
          </a:xfrm>
          <a:prstGeom prst="rect">
            <a:avLst/>
          </a:prstGeom>
        </p:spPr>
      </p:pic>
      <p:pic>
        <p:nvPicPr>
          <p:cNvPr id="21" name="Content Placeholder 57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326346">
            <a:off x="3569445" y="5272827"/>
            <a:ext cx="1250950" cy="918845"/>
          </a:xfrm>
          <a:prstGeom prst="rect">
            <a:avLst/>
          </a:prstGeom>
        </p:spPr>
      </p:pic>
      <p:pic>
        <p:nvPicPr>
          <p:cNvPr id="22" name="Content Placeholder 57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326346">
            <a:off x="1877478" y="5441050"/>
            <a:ext cx="1250950" cy="918845"/>
          </a:xfrm>
          <a:prstGeom prst="rect">
            <a:avLst/>
          </a:prstGeom>
        </p:spPr>
      </p:pic>
      <p:pic>
        <p:nvPicPr>
          <p:cNvPr id="23" name="Content Placeholder 57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326346">
            <a:off x="2750325" y="5321802"/>
            <a:ext cx="1250950" cy="918845"/>
          </a:xfrm>
          <a:prstGeom prst="rect">
            <a:avLst/>
          </a:prstGeom>
        </p:spPr>
      </p:pic>
      <p:pic>
        <p:nvPicPr>
          <p:cNvPr id="24" name="Content Placeholder 57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326346">
            <a:off x="3494614" y="4258686"/>
            <a:ext cx="1250950" cy="918845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4407" y="1624995"/>
            <a:ext cx="1278899" cy="1079856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8075" y="2877391"/>
            <a:ext cx="1278899" cy="1079856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0163" y="1480436"/>
            <a:ext cx="1278899" cy="1079856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2090" y="2757594"/>
            <a:ext cx="1278899" cy="1079856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1233" y="2778595"/>
            <a:ext cx="1278899" cy="1079856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0435" y="1369964"/>
            <a:ext cx="1278899" cy="1079856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4229" y="2775362"/>
            <a:ext cx="1278899" cy="1079856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5478" y="1436989"/>
            <a:ext cx="1278899" cy="1079856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7674" y="2718492"/>
            <a:ext cx="1278899" cy="1079856"/>
          </a:xfrm>
          <a:prstGeom prst="rect">
            <a:avLst/>
          </a:prstGeom>
        </p:spPr>
      </p:pic>
      <p:pic>
        <p:nvPicPr>
          <p:cNvPr id="49" name="Content Placeholder 57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326346">
            <a:off x="186435" y="4581753"/>
            <a:ext cx="1250950" cy="918845"/>
          </a:xfrm>
          <a:prstGeom prst="rect">
            <a:avLst/>
          </a:prstGeom>
        </p:spPr>
      </p:pic>
      <p:pic>
        <p:nvPicPr>
          <p:cNvPr id="50" name="Content Placeholder 57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326346">
            <a:off x="1053752" y="4304403"/>
            <a:ext cx="1250950" cy="918845"/>
          </a:xfrm>
          <a:prstGeom prst="rect">
            <a:avLst/>
          </a:prstGeom>
        </p:spPr>
      </p:pic>
      <p:pic>
        <p:nvPicPr>
          <p:cNvPr id="51" name="Content Placeholder 57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326346">
            <a:off x="1848465" y="4290526"/>
            <a:ext cx="1250950" cy="918845"/>
          </a:xfrm>
          <a:prstGeom prst="rect">
            <a:avLst/>
          </a:prstGeom>
        </p:spPr>
      </p:pic>
      <p:sp>
        <p:nvSpPr>
          <p:cNvPr id="2" name="Oval 1"/>
          <p:cNvSpPr/>
          <p:nvPr/>
        </p:nvSpPr>
        <p:spPr>
          <a:xfrm>
            <a:off x="120456" y="3701981"/>
            <a:ext cx="5248871" cy="3156019"/>
          </a:xfrm>
          <a:prstGeom prst="ellipse">
            <a:avLst/>
          </a:pr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4407" y="1624182"/>
            <a:ext cx="1278899" cy="1079856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6886" y="1477203"/>
            <a:ext cx="1278899" cy="1079856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3120" y="1397632"/>
            <a:ext cx="1278899" cy="1079856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1622" y="1468742"/>
            <a:ext cx="1278899" cy="1079856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7702" y="2749662"/>
            <a:ext cx="1278899" cy="1079856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9250" y="2876335"/>
            <a:ext cx="1278899" cy="1079856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5272" y="2757594"/>
            <a:ext cx="1278899" cy="1079856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9428" y="2772129"/>
            <a:ext cx="1278899" cy="1079856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4423" y="2712026"/>
            <a:ext cx="1278899" cy="1079856"/>
          </a:xfrm>
          <a:prstGeom prst="rect">
            <a:avLst/>
          </a:prstGeom>
        </p:spPr>
      </p:pic>
      <p:sp>
        <p:nvSpPr>
          <p:cNvPr id="60" name="Oval 59"/>
          <p:cNvSpPr/>
          <p:nvPr/>
        </p:nvSpPr>
        <p:spPr>
          <a:xfrm>
            <a:off x="5422588" y="953589"/>
            <a:ext cx="6477676" cy="3592285"/>
          </a:xfrm>
          <a:prstGeom prst="ellipse">
            <a:avLst/>
          </a:pr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3" name="Picture 2" descr="Hình ảnh Quả Táo đỏ Tươi PNG , Táo, Quả Táo, Táo Tươi PNG ...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547" y="1238032"/>
            <a:ext cx="1053207" cy="1053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2" descr="Hình ảnh Quả Táo đỏ Tươi PNG , Táo, Quả Táo, Táo Tươi PNG ...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0733" y="1260224"/>
            <a:ext cx="1053207" cy="1053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2" descr="Hình ảnh Quả Táo đỏ Tươi PNG , Táo, Quả Táo, Táo Tươi PNG ...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1117" y="2235942"/>
            <a:ext cx="1053207" cy="1053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2" descr="Hình ảnh Quả Táo đỏ Tươi PNG , Táo, Quả Táo, Táo Tươi PNG ...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428" y="2268670"/>
            <a:ext cx="1053207" cy="1053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2" descr="Hình ảnh Quả Táo đỏ Tươi PNG , Táo, Quả Táo, Táo Tươi PNG ...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539" y="1238031"/>
            <a:ext cx="1053207" cy="1053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2" descr="Hình ảnh Quả Táo đỏ Tươi PNG , Táo, Quả Táo, Táo Tươi PNG ...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5692" y="2253902"/>
            <a:ext cx="1053207" cy="1053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2" descr="Hình ảnh Quả Táo đỏ Tươi PNG , Táo, Quả Táo, Táo Tươi PNG ...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1006" y="1558046"/>
            <a:ext cx="1053207" cy="1053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ơn 303.400 Lê ảnh, hình chụp &amp; hình ảnh trả phí bản quyền ...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7730" y="5465853"/>
            <a:ext cx="868407" cy="1078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0" name="Picture 4" descr="Hơn 303.400 Lê ảnh, hình chụp &amp; hình ảnh trả phí bản quyền ...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5568" y="5435465"/>
            <a:ext cx="868407" cy="1078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" name="Picture 4" descr="Hơn 303.400 Lê ảnh, hình chụp &amp; hình ảnh trả phí bản quyền ...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9688" y="5451898"/>
            <a:ext cx="868407" cy="1078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3" name="Picture 4" descr="Hơn 303.400 Lê ảnh, hình chụp &amp; hình ảnh trả phí bản quyền ...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6182" y="5458322"/>
            <a:ext cx="868407" cy="1078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" name="Picture 4" descr="Hơn 303.400 Lê ảnh, hình chụp &amp; hình ảnh trả phí bản quyền ...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0763" y="5498037"/>
            <a:ext cx="868407" cy="1078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5" name="Picture 4" descr="Hơn 303.400 Lê ảnh, hình chụp &amp; hình ảnh trả phí bản quyền ...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4423" y="5451898"/>
            <a:ext cx="868407" cy="1078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6" name="Picture 4" descr="Hơn 303.400 Lê ảnh, hình chụp &amp; hình ảnh trả phí bản quyền ...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7230" y="5426022"/>
            <a:ext cx="868407" cy="1078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26194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5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5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2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0" dur="2000" fill="hold"/>
                                        <p:tgtEl>
                                          <p:spTgt spid="2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4" dur="2000" fill="hold"/>
                                        <p:tgtEl>
                                          <p:spTgt spid="2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8" dur="2000" fill="hold"/>
                                        <p:tgtEl>
                                          <p:spTgt spid="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|1|1.1|1.2|1.1|1.1|4.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750</TotalTime>
  <Words>66</Words>
  <Application>Microsoft Office PowerPoint</Application>
  <PresentationFormat>Custom</PresentationFormat>
  <Paragraphs>15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nhan</dc:creator>
  <cp:lastModifiedBy>Administrator</cp:lastModifiedBy>
  <cp:revision>103</cp:revision>
  <dcterms:created xsi:type="dcterms:W3CDTF">2021-02-21T12:21:00Z</dcterms:created>
  <dcterms:modified xsi:type="dcterms:W3CDTF">2025-03-18T04:27:58Z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1033-11.2.0.10351</vt:lpwstr>
  </property>
  <property fmtid="{D5CDD505-2E9C-101B-9397-08002B2CF9AE}" pid="3" name="ICV">
    <vt:lpwstr>2A32E092259D445F86E82E3D09BE289D</vt:lpwstr>
  </property>
</Properties>
</file>