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87" r:id="rId2"/>
    <p:sldId id="266" r:id="rId3"/>
    <p:sldId id="391" r:id="rId4"/>
    <p:sldId id="386" r:id="rId5"/>
    <p:sldId id="383" r:id="rId6"/>
    <p:sldId id="393" r:id="rId7"/>
    <p:sldId id="395" r:id="rId8"/>
    <p:sldId id="3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han" initials="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0FE0"/>
    <a:srgbClr val="FF0707"/>
    <a:srgbClr val="0DDFFB"/>
    <a:srgbClr val="3EF91F"/>
    <a:srgbClr val="CAE4E3"/>
    <a:srgbClr val="FF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6E0C-DE9E-43C4-B224-CE650C9905E0}" type="datetimeFigureOut">
              <a:rPr lang="en-US" smtClean="0"/>
              <a:t>03/18/2025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FA825-9575-48BD-AD90-5A9A7EAD2C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" t="2857" r="-214" b="12571"/>
          <a:stretch/>
        </p:blipFill>
        <p:spPr>
          <a:xfrm>
            <a:off x="26125" y="0"/>
            <a:ext cx="12192000" cy="6858000"/>
          </a:xfrm>
          <a:prstGeom prst="rect">
            <a:avLst/>
          </a:prstGeom>
        </p:spPr>
      </p:pic>
      <p:sp>
        <p:nvSpPr>
          <p:cNvPr id="40" name="TextBox 17"/>
          <p:cNvSpPr txBox="1"/>
          <p:nvPr/>
        </p:nvSpPr>
        <p:spPr>
          <a:xfrm>
            <a:off x="2938922" y="581118"/>
            <a:ext cx="6048324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27"/>
              </a:lnSpc>
            </a:pPr>
            <a:r>
              <a:rPr lang="en-US" sz="2400" dirty="0">
                <a:solidFill>
                  <a:srgbClr val="FF0000"/>
                </a:solidFill>
                <a:latin typeface="Balsamiq Sans"/>
                <a:ea typeface="Balsamiq Sans"/>
                <a:cs typeface="Balsamiq Sans"/>
                <a:sym typeface="Balsamiq Sans"/>
              </a:rPr>
              <a:t>ỦY BAN NHÂN DÂN QUẬN 8</a:t>
            </a:r>
          </a:p>
          <a:p>
            <a:pPr algn="ctr">
              <a:lnSpc>
                <a:spcPts val="2727"/>
              </a:lnSpc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Balsamiq Sans"/>
                <a:ea typeface="Balsamiq Sans"/>
                <a:cs typeface="Balsamiq Sans"/>
                <a:sym typeface="Balsamiq Sans"/>
              </a:rPr>
              <a:t>TRƯỜNG MẦM NON VƯỜN HỒNG</a:t>
            </a:r>
          </a:p>
        </p:txBody>
      </p:sp>
      <p:sp>
        <p:nvSpPr>
          <p:cNvPr id="42" name="TextBox 11"/>
          <p:cNvSpPr txBox="1"/>
          <p:nvPr/>
        </p:nvSpPr>
        <p:spPr>
          <a:xfrm>
            <a:off x="1472479" y="1854733"/>
            <a:ext cx="8755325" cy="8976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68"/>
              </a:lnSpc>
            </a:pPr>
            <a:r>
              <a:rPr lang="en-US" sz="3200" b="1" dirty="0">
                <a:solidFill>
                  <a:srgbClr val="002060"/>
                </a:solidFill>
                <a:latin typeface="Balsamiq Sans Bold"/>
                <a:ea typeface="Balsamiq Sans Bold"/>
                <a:cs typeface="Balsamiq Sans Bold"/>
                <a:sym typeface="Balsamiq Sans Bold"/>
              </a:rPr>
              <a:t>LÀM QUEN VỚI TOÁN</a:t>
            </a:r>
          </a:p>
          <a:p>
            <a:pPr algn="ctr">
              <a:lnSpc>
                <a:spcPts val="3468"/>
              </a:lnSpc>
            </a:pPr>
            <a:r>
              <a:rPr lang="en-US" sz="3200" b="1" dirty="0">
                <a:solidFill>
                  <a:srgbClr val="002060"/>
                </a:solidFill>
                <a:latin typeface="Balsamiq Sans Bold"/>
                <a:ea typeface="Balsamiq Sans Bold"/>
                <a:cs typeface="Balsamiq Sans Bold"/>
                <a:sym typeface="Balsamiq Sans Bold"/>
              </a:rPr>
              <a:t>ĐỀ TÀI: NHẬN BIẾT SỐ LƯỢNG 9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519553" y="3979779"/>
            <a:ext cx="520514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28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800" b="0" cap="none" spc="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endParaRPr lang="en-US" sz="2800" b="0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0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2"/>
          <a:stretch/>
        </p:blipFill>
        <p:spPr>
          <a:xfrm>
            <a:off x="0" y="10886"/>
            <a:ext cx="12192000" cy="68471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2492" y="4004577"/>
            <a:ext cx="86737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9600" b="1" dirty="0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9600" b="1" dirty="0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9600" b="1" dirty="0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algn="ctr"/>
            <a:r>
              <a:rPr lang="en-US" sz="7200" b="1" dirty="0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b="1" dirty="0">
              <a:solidFill>
                <a:srgbClr val="F90FE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2201"/>
    </mc:Choice>
    <mc:Fallback xmlns="">
      <p:transition advTm="22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3 Hồ nước ý tưởng | hồ nước, trang trí, điêu khắc giấy">
            <a:extLst>
              <a:ext uri="{FF2B5EF4-FFF2-40B4-BE49-F238E27FC236}">
                <a16:creationId xmlns:a16="http://schemas.microsoft.com/office/drawing/2014/main" xmlns="" id="{8798EC31-8CBD-4C5C-16E1-C70D8B9CF6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6" b="13246"/>
          <a:stretch/>
        </p:blipFill>
        <p:spPr bwMode="auto">
          <a:xfrm>
            <a:off x="0" y="0"/>
            <a:ext cx="12192000" cy="700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xmlns="" id="{C82B48F6-6A6D-4244-886C-82ACB4488DEB}"/>
              </a:ext>
            </a:extLst>
          </p:cNvPr>
          <p:cNvSpPr/>
          <p:nvPr/>
        </p:nvSpPr>
        <p:spPr>
          <a:xfrm>
            <a:off x="144612" y="4183822"/>
            <a:ext cx="1905295" cy="25701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400" b="1" dirty="0">
                <a:solidFill>
                  <a:srgbClr val="FF0000"/>
                </a:solidFill>
                <a:latin typeface="VNI-Avo" pitchFamily="2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33ED6B9-F91E-FBA8-83AB-55BFAEA9E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9071" l="6545" r="92000">
                        <a14:foregroundMark x1="6909" y1="52459" x2="6909" y2="52459"/>
                        <a14:foregroundMark x1="87273" y1="26776" x2="92000" y2="25683"/>
                        <a14:foregroundMark x1="90545" y1="69399" x2="90545" y2="69399"/>
                        <a14:foregroundMark x1="52000" y1="73224" x2="52000" y2="73224"/>
                        <a14:foregroundMark x1="50545" y1="65574" x2="50545" y2="65574"/>
                        <a14:foregroundMark x1="56727" y1="80874" x2="56727" y2="80874"/>
                        <a14:foregroundMark x1="59273" y1="78142" x2="59273" y2="781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682597" y="2107049"/>
            <a:ext cx="1905295" cy="126788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2A5E26A-0663-7010-BD7F-66E5E2F50F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9071" l="6545" r="92000">
                        <a14:foregroundMark x1="6909" y1="52459" x2="6909" y2="52459"/>
                        <a14:foregroundMark x1="87273" y1="26776" x2="92000" y2="25683"/>
                        <a14:foregroundMark x1="90545" y1="69399" x2="90545" y2="69399"/>
                        <a14:foregroundMark x1="52000" y1="73224" x2="52000" y2="73224"/>
                        <a14:foregroundMark x1="50545" y1="65574" x2="50545" y2="65574"/>
                        <a14:foregroundMark x1="56727" y1="80874" x2="56727" y2="80874"/>
                        <a14:foregroundMark x1="59273" y1="78142" x2="59273" y2="781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34171" y="2281146"/>
            <a:ext cx="1905295" cy="126788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16E1AF6-69AB-2ED6-7075-33FA0D17E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9071" l="6545" r="92000">
                        <a14:foregroundMark x1="6909" y1="52459" x2="6909" y2="52459"/>
                        <a14:foregroundMark x1="87273" y1="26776" x2="92000" y2="25683"/>
                        <a14:foregroundMark x1="90545" y1="69399" x2="90545" y2="69399"/>
                        <a14:foregroundMark x1="52000" y1="73224" x2="52000" y2="73224"/>
                        <a14:foregroundMark x1="50545" y1="65574" x2="50545" y2="65574"/>
                        <a14:foregroundMark x1="56727" y1="80874" x2="56727" y2="80874"/>
                        <a14:foregroundMark x1="59273" y1="78142" x2="59273" y2="781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941610" y="3329903"/>
            <a:ext cx="1905295" cy="12678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E1A3FE24-CE53-1F4E-2186-53ADB7BD1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9071" l="6545" r="92000">
                        <a14:foregroundMark x1="6909" y1="52459" x2="6909" y2="52459"/>
                        <a14:foregroundMark x1="87273" y1="26776" x2="92000" y2="25683"/>
                        <a14:foregroundMark x1="90545" y1="69399" x2="90545" y2="69399"/>
                        <a14:foregroundMark x1="52000" y1="73224" x2="52000" y2="73224"/>
                        <a14:foregroundMark x1="50545" y1="65574" x2="50545" y2="65574"/>
                        <a14:foregroundMark x1="56727" y1="80874" x2="56727" y2="80874"/>
                        <a14:foregroundMark x1="59273" y1="78142" x2="59273" y2="781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24004" y="2090681"/>
            <a:ext cx="1905295" cy="126788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F4DA46B0-F6AE-3969-C4B1-2AC4BED00C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9071" l="6545" r="92000">
                        <a14:foregroundMark x1="6909" y1="52459" x2="6909" y2="52459"/>
                        <a14:foregroundMark x1="87273" y1="26776" x2="92000" y2="25683"/>
                        <a14:foregroundMark x1="90545" y1="69399" x2="90545" y2="69399"/>
                        <a14:foregroundMark x1="52000" y1="73224" x2="52000" y2="73224"/>
                        <a14:foregroundMark x1="50545" y1="65574" x2="50545" y2="65574"/>
                        <a14:foregroundMark x1="56727" y1="80874" x2="56727" y2="80874"/>
                        <a14:foregroundMark x1="59273" y1="78142" x2="59273" y2="781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624378" y="2268936"/>
            <a:ext cx="1905295" cy="12678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A259EAD9-3059-E621-DD1D-182AACCAD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9071" l="6545" r="92000">
                        <a14:foregroundMark x1="6909" y1="52459" x2="6909" y2="52459"/>
                        <a14:foregroundMark x1="87273" y1="26776" x2="92000" y2="25683"/>
                        <a14:foregroundMark x1="90545" y1="69399" x2="90545" y2="69399"/>
                        <a14:foregroundMark x1="52000" y1="73224" x2="52000" y2="73224"/>
                        <a14:foregroundMark x1="50545" y1="65574" x2="50545" y2="65574"/>
                        <a14:foregroundMark x1="56727" y1="80874" x2="56727" y2="80874"/>
                        <a14:foregroundMark x1="59273" y1="78142" x2="59273" y2="781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50506" y="3429000"/>
            <a:ext cx="1905295" cy="126788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B0CBD821-4592-2831-1B93-F0FD246418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9071" l="6545" r="92000">
                        <a14:foregroundMark x1="6909" y1="52459" x2="6909" y2="52459"/>
                        <a14:foregroundMark x1="87273" y1="26776" x2="92000" y2="25683"/>
                        <a14:foregroundMark x1="90545" y1="69399" x2="90545" y2="69399"/>
                        <a14:foregroundMark x1="52000" y1="73224" x2="52000" y2="73224"/>
                        <a14:foregroundMark x1="50545" y1="65574" x2="50545" y2="65574"/>
                        <a14:foregroundMark x1="56727" y1="80874" x2="56727" y2="80874"/>
                        <a14:foregroundMark x1="59273" y1="78142" x2="59273" y2="781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182147" y="3536823"/>
            <a:ext cx="1905295" cy="126788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4C342316-31C1-3B94-CC91-B8298601A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89071" l="6545" r="92000">
                        <a14:foregroundMark x1="6909" y1="52459" x2="6909" y2="52459"/>
                        <a14:foregroundMark x1="87273" y1="26776" x2="92000" y2="25683"/>
                        <a14:foregroundMark x1="90545" y1="69399" x2="90545" y2="69399"/>
                        <a14:foregroundMark x1="52000" y1="73224" x2="52000" y2="73224"/>
                        <a14:foregroundMark x1="50545" y1="65574" x2="50545" y2="65574"/>
                        <a14:foregroundMark x1="56727" y1="80874" x2="56727" y2="80874"/>
                        <a14:foregroundMark x1="59273" y1="78142" x2="59273" y2="7814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93889" y="3622147"/>
            <a:ext cx="1905295" cy="126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81 5.55112E-17 L -0.60299 0.06968 L -0.6444 0.07569 L -0.6444 0.0759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30" y="37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81 2.96296E-6 L -0.603 0.06967 L -0.6444 0.07569 L -0.6444 0.07592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30" y="37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81 -2.22222E-6 L -0.603 0.06968 L -0.6444 0.0757 L -0.6444 0.07593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30" y="379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81 1.85185E-6 L -0.603 0.06967 L -0.6444 0.07569 L -0.6444 0.07592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30" y="379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81 -1.11111E-6 L -0.603 0.06968 L -0.6444 0.0757 L -0.6444 0.07593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30" y="379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81 -1.85185E-6 L -0.603 0.06968 L -0.6444 0.0757 L -0.6444 0.07593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30" y="379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8 7.40741E-7 L -0.60299 0.06968 L -0.6444 0.07569 L -0.6444 0.07593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30" y="379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81 -1.85185E-6 L -0.60299 0.06968 L -0.6444 0.0757 L -0.6444 0.07593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30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2"/>
          <a:stretch/>
        </p:blipFill>
        <p:spPr>
          <a:xfrm>
            <a:off x="0" y="10886"/>
            <a:ext cx="12192000" cy="68471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98618" y="4155487"/>
            <a:ext cx="8673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7200" b="1" dirty="0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7200" b="1" dirty="0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7200" b="1" dirty="0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7200" b="1" dirty="0">
                <a:solidFill>
                  <a:srgbClr val="FF0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3557123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10" descr="z2918562139594_87792035a32fe9707379fc252fd32e0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6717" y="0"/>
            <a:ext cx="12234812" cy="6857999"/>
          </a:xfrm>
          <a:prstGeom prst="rect">
            <a:avLst/>
          </a:prstGeom>
        </p:spPr>
      </p:pic>
      <p:pic>
        <p:nvPicPr>
          <p:cNvPr id="26" name="Image 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6095" y="-112295"/>
            <a:ext cx="9918032" cy="6801208"/>
          </a:xfrm>
          <a:prstGeom prst="rect">
            <a:avLst/>
          </a:prstGeom>
        </p:spPr>
      </p:pic>
      <p:pic>
        <p:nvPicPr>
          <p:cNvPr id="27" name="Imag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0404" y="1690688"/>
            <a:ext cx="1263316" cy="1311918"/>
          </a:xfrm>
          <a:prstGeom prst="rect">
            <a:avLst/>
          </a:prstGeom>
        </p:spPr>
      </p:pic>
      <p:pic>
        <p:nvPicPr>
          <p:cNvPr id="28" name="Imag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37890" y="887702"/>
            <a:ext cx="1263316" cy="1311918"/>
          </a:xfrm>
          <a:prstGeom prst="rect">
            <a:avLst/>
          </a:prstGeom>
        </p:spPr>
      </p:pic>
      <p:pic>
        <p:nvPicPr>
          <p:cNvPr id="29" name="Imag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75205" y="4412599"/>
            <a:ext cx="1263316" cy="1311918"/>
          </a:xfrm>
          <a:prstGeom prst="rect">
            <a:avLst/>
          </a:prstGeom>
        </p:spPr>
      </p:pic>
      <p:pic>
        <p:nvPicPr>
          <p:cNvPr id="30" name="Imag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3412" y="3522615"/>
            <a:ext cx="1263316" cy="1311918"/>
          </a:xfrm>
          <a:prstGeom prst="rect">
            <a:avLst/>
          </a:prstGeom>
        </p:spPr>
      </p:pic>
      <p:pic>
        <p:nvPicPr>
          <p:cNvPr id="31" name="Imag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42628" y="2073513"/>
            <a:ext cx="1263316" cy="1311918"/>
          </a:xfrm>
          <a:prstGeom prst="rect">
            <a:avLst/>
          </a:prstGeom>
        </p:spPr>
      </p:pic>
      <p:pic>
        <p:nvPicPr>
          <p:cNvPr id="32" name="Imag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38133" y="78317"/>
            <a:ext cx="1263316" cy="1311918"/>
          </a:xfrm>
          <a:prstGeom prst="rect">
            <a:avLst/>
          </a:prstGeom>
        </p:spPr>
      </p:pic>
      <p:pic>
        <p:nvPicPr>
          <p:cNvPr id="34" name="Imag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22309" y="1874643"/>
            <a:ext cx="1263316" cy="1311918"/>
          </a:xfrm>
          <a:prstGeom prst="rect">
            <a:avLst/>
          </a:prstGeom>
        </p:spPr>
      </p:pic>
      <p:pic>
        <p:nvPicPr>
          <p:cNvPr id="35" name="Imag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12154" y="3756640"/>
            <a:ext cx="1263316" cy="1311918"/>
          </a:xfrm>
          <a:prstGeom prst="rect">
            <a:avLst/>
          </a:prstGeom>
        </p:spPr>
      </p:pic>
      <p:sp>
        <p:nvSpPr>
          <p:cNvPr id="46" name="Oval 45">
            <a:extLst>
              <a:ext uri="{FF2B5EF4-FFF2-40B4-BE49-F238E27FC236}">
                <a16:creationId xmlns:a16="http://schemas.microsoft.com/office/drawing/2014/main" xmlns="" id="{C82B48F6-6A6D-4244-886C-82ACB4488DEB}"/>
              </a:ext>
            </a:extLst>
          </p:cNvPr>
          <p:cNvSpPr/>
          <p:nvPr/>
        </p:nvSpPr>
        <p:spPr>
          <a:xfrm>
            <a:off x="9378684" y="312098"/>
            <a:ext cx="2151998" cy="28744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400" b="1" dirty="0">
                <a:solidFill>
                  <a:srgbClr val="7030A0"/>
                </a:solidFill>
                <a:latin typeface="VNI-Avo" pitchFamily="2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630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10" descr="z2918562139594_87792035a32fe9707379fc252fd32e0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2" y="0"/>
            <a:ext cx="12234812" cy="6857999"/>
          </a:xfrm>
          <a:prstGeom prst="rect">
            <a:avLst/>
          </a:prstGeom>
        </p:spPr>
      </p:pic>
      <p:pic>
        <p:nvPicPr>
          <p:cNvPr id="26" name="Image 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48144" y="-76677"/>
            <a:ext cx="9918032" cy="680120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16" b="95526" l="5778" r="96556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7" y="3493013"/>
            <a:ext cx="1698779" cy="143438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16" b="95526" l="5778" r="96556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673" y="4398428"/>
            <a:ext cx="1698779" cy="143438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16" b="95526" l="5778" r="96556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121" y="44539"/>
            <a:ext cx="1698779" cy="143438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16" b="95526" l="5778" r="96556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203" y="2362772"/>
            <a:ext cx="1698779" cy="143438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16" b="95526" l="5778" r="96556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400" y="3499088"/>
            <a:ext cx="1698779" cy="143438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16" b="95526" l="5778" r="96556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872" y="3926869"/>
            <a:ext cx="1698779" cy="143438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16" b="95526" l="5778" r="96556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673" y="1889539"/>
            <a:ext cx="1698779" cy="143438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316" b="95526" l="5778" r="96556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84" y="885140"/>
            <a:ext cx="1698779" cy="143438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180" b="100000" l="5238" r="100000">
                        <a14:foregroundMark x1="62111" y1="13289" x2="62111" y2="13289"/>
                        <a14:foregroundMark x1="64111" y1="6447" x2="64111" y2="6447"/>
                        <a14:foregroundMark x1="9778" y1="38158" x2="9778" y2="38158"/>
                        <a14:foregroundMark x1="5778" y1="40658" x2="5778" y2="40658"/>
                        <a14:foregroundMark x1="93111" y1="54342" x2="93111" y2="54342"/>
                        <a14:foregroundMark x1="96556" y1="60395" x2="96556" y2="60395"/>
                        <a14:foregroundMark x1="72000" y1="90921" x2="72000" y2="90921"/>
                        <a14:foregroundMark x1="66222" y1="95526" x2="66222" y2="95526"/>
                        <a14:backgroundMark x1="20952" y1="31461" x2="20952" y2="31461"/>
                        <a14:backgroundMark x1="35714" y1="27528" x2="35714" y2="27528"/>
                        <a14:backgroundMark x1="50952" y1="15169" x2="50952" y2="15169"/>
                        <a14:backgroundMark x1="37143" y1="15730" x2="37143" y2="15730"/>
                        <a14:backgroundMark x1="17143" y1="29775" x2="17143" y2="29775"/>
                        <a14:backgroundMark x1="2857" y1="42697" x2="2857" y2="42697"/>
                        <a14:backgroundMark x1="4286" y1="42697" x2="4286" y2="42697"/>
                        <a14:backgroundMark x1="1429" y1="42697" x2="1429" y2="42697"/>
                        <a14:backgroundMark x1="4286" y1="43820" x2="4286" y2="438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983" t="20594"/>
          <a:stretch/>
        </p:blipFill>
        <p:spPr>
          <a:xfrm>
            <a:off x="430111" y="1750033"/>
            <a:ext cx="1286741" cy="1138991"/>
          </a:xfrm>
          <a:prstGeom prst="rect">
            <a:avLst/>
          </a:prstGeom>
        </p:spPr>
      </p:pic>
      <p:sp>
        <p:nvSpPr>
          <p:cNvPr id="71" name="Oval 70">
            <a:extLst>
              <a:ext uri="{FF2B5EF4-FFF2-40B4-BE49-F238E27FC236}">
                <a16:creationId xmlns:a16="http://schemas.microsoft.com/office/drawing/2014/main" xmlns="" id="{C82B48F6-6A6D-4244-886C-82ACB4488DEB}"/>
              </a:ext>
            </a:extLst>
          </p:cNvPr>
          <p:cNvSpPr/>
          <p:nvPr/>
        </p:nvSpPr>
        <p:spPr>
          <a:xfrm>
            <a:off x="9593375" y="253456"/>
            <a:ext cx="2151998" cy="28744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400" b="1" dirty="0">
                <a:solidFill>
                  <a:srgbClr val="C00000"/>
                </a:solidFill>
                <a:latin typeface="VNI-Avo" pitchFamily="2" charset="0"/>
                <a:cs typeface="Arial" panose="020B0604020202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3386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09951" y="106569"/>
            <a:ext cx="58576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en-US" sz="36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02507" y="2823052"/>
            <a:ext cx="8835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solidFill>
                  <a:srgbClr val="FF0707"/>
                </a:solidFill>
                <a:latin typeface="VNI-Avo" pitchFamily="2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" name="Oval 7"/>
          <p:cNvSpPr/>
          <p:nvPr/>
        </p:nvSpPr>
        <p:spPr>
          <a:xfrm>
            <a:off x="5418648" y="2547257"/>
            <a:ext cx="1172421" cy="206387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30649" y="1247851"/>
            <a:ext cx="4114914" cy="19136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7" y="1425231"/>
            <a:ext cx="959880" cy="8346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41" y="1438258"/>
            <a:ext cx="959880" cy="83467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39" y="1425230"/>
            <a:ext cx="959880" cy="8346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059" y="1438257"/>
            <a:ext cx="959880" cy="83467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059" y="1430410"/>
            <a:ext cx="959880" cy="8346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5" y="2239994"/>
            <a:ext cx="959880" cy="83467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061" y="2267732"/>
            <a:ext cx="959880" cy="8346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25" y="2264475"/>
            <a:ext cx="959880" cy="8346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79" y="2253562"/>
            <a:ext cx="959880" cy="834679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7545657" y="1138722"/>
            <a:ext cx="4476682" cy="18792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42100" y="4663154"/>
            <a:ext cx="3988415" cy="1985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031" y="5101123"/>
            <a:ext cx="974967" cy="823227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7593098" y="4611189"/>
            <a:ext cx="4429241" cy="1913618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406" y="4663154"/>
            <a:ext cx="974967" cy="82322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407" y="5648831"/>
            <a:ext cx="974967" cy="82322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795" y="5599927"/>
            <a:ext cx="974967" cy="82322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796" y="4663154"/>
            <a:ext cx="974967" cy="82322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782" y="5615662"/>
            <a:ext cx="974967" cy="82322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783" y="4611133"/>
            <a:ext cx="974967" cy="82322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559" y="5592070"/>
            <a:ext cx="974967" cy="82322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515" y="4645056"/>
            <a:ext cx="974967" cy="823227"/>
          </a:xfrm>
          <a:prstGeom prst="rect">
            <a:avLst/>
          </a:prstGeom>
        </p:spPr>
      </p:pic>
      <p:sp>
        <p:nvSpPr>
          <p:cNvPr id="52" name="Right Arrow 51"/>
          <p:cNvSpPr/>
          <p:nvPr/>
        </p:nvSpPr>
        <p:spPr>
          <a:xfrm rot="2460578">
            <a:off x="4124519" y="2492965"/>
            <a:ext cx="1519812" cy="298363"/>
          </a:xfrm>
          <a:prstGeom prst="rightArrow">
            <a:avLst/>
          </a:prstGeom>
          <a:solidFill>
            <a:srgbClr val="FFFF00"/>
          </a:solidFill>
          <a:ln>
            <a:solidFill>
              <a:srgbClr val="F90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 rot="13122654">
            <a:off x="6427297" y="4311511"/>
            <a:ext cx="1248847" cy="303409"/>
          </a:xfrm>
          <a:prstGeom prst="rightArrow">
            <a:avLst/>
          </a:prstGeom>
          <a:solidFill>
            <a:srgbClr val="FFFF00"/>
          </a:solidFill>
          <a:ln>
            <a:solidFill>
              <a:srgbClr val="F90F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7" y="1442866"/>
            <a:ext cx="959880" cy="83467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41" y="1442867"/>
            <a:ext cx="959880" cy="834679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42" y="1438258"/>
            <a:ext cx="959880" cy="83467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399" y="1442867"/>
            <a:ext cx="959880" cy="83467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558" y="1442867"/>
            <a:ext cx="959880" cy="834679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79" y="2252185"/>
            <a:ext cx="959880" cy="83467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790" y="2269207"/>
            <a:ext cx="959880" cy="83467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41" y="2230902"/>
            <a:ext cx="959880" cy="83467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63" y="2265604"/>
            <a:ext cx="959880" cy="83467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212" y="2257948"/>
            <a:ext cx="959880" cy="83467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250" l="10000" r="90000">
                        <a14:foregroundMark x1="51739" y1="18000" x2="51739" y2="18000"/>
                        <a14:foregroundMark x1="53370" y1="10250" x2="53370" y2="10250"/>
                        <a14:foregroundMark x1="53370" y1="10250" x2="53370" y2="10250"/>
                        <a14:foregroundMark x1="46630" y1="9750" x2="46630" y2="9750"/>
                        <a14:foregroundMark x1="45217" y1="5250" x2="45217" y2="5250"/>
                        <a14:foregroundMark x1="42065" y1="1250" x2="42065" y2="1250"/>
                        <a14:foregroundMark x1="46630" y1="92750" x2="46630" y2="92750"/>
                        <a14:foregroundMark x1="47065" y1="97750" x2="47065" y2="97750"/>
                        <a14:foregroundMark x1="64891" y1="99250" x2="64891" y2="99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291" y="2253562"/>
            <a:ext cx="959880" cy="834679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07" y="5114429"/>
            <a:ext cx="974967" cy="823227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536" y="4653745"/>
            <a:ext cx="974967" cy="82322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026" y="4645628"/>
            <a:ext cx="974967" cy="82322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53" y="4619000"/>
            <a:ext cx="974967" cy="82322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515" y="4642592"/>
            <a:ext cx="974967" cy="823227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177" y="5656074"/>
            <a:ext cx="974967" cy="823227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025" y="5615295"/>
            <a:ext cx="974967" cy="823227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144" y="5623519"/>
            <a:ext cx="974967" cy="82322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262" y="5594640"/>
            <a:ext cx="974967" cy="823227"/>
          </a:xfrm>
          <a:prstGeom prst="rect">
            <a:avLst/>
          </a:prstGeom>
        </p:spPr>
      </p:pic>
      <p:pic>
        <p:nvPicPr>
          <p:cNvPr id="3074" name="Picture 2" descr="Hơn 1.022.700 Dâu Tây Bức ảnh ảnh, hình chụp &amp; hình ảnh trả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9350" r="4482" b="8409"/>
          <a:stretch/>
        </p:blipFill>
        <p:spPr bwMode="auto">
          <a:xfrm>
            <a:off x="583197" y="4723111"/>
            <a:ext cx="666099" cy="8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Hơn 1.022.700 Dâu Tây Bức ảnh ảnh, hình chụp &amp; hình ảnh trả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9350" r="4482" b="8409"/>
          <a:stretch/>
        </p:blipFill>
        <p:spPr bwMode="auto">
          <a:xfrm>
            <a:off x="1585226" y="4756647"/>
            <a:ext cx="666099" cy="8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Hơn 1.022.700 Dâu Tây Bức ảnh ảnh, hình chụp &amp; hình ảnh trả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9350" r="4482" b="8409"/>
          <a:stretch/>
        </p:blipFill>
        <p:spPr bwMode="auto">
          <a:xfrm>
            <a:off x="2574515" y="4713288"/>
            <a:ext cx="666099" cy="8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Hơn 1.022.700 Dâu Tây Bức ảnh ảnh, hình chụp &amp; hình ảnh trả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9350" r="4482" b="8409"/>
          <a:stretch/>
        </p:blipFill>
        <p:spPr bwMode="auto">
          <a:xfrm>
            <a:off x="3426648" y="4741340"/>
            <a:ext cx="666099" cy="8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Hơn 1.022.700 Dâu Tây Bức ảnh ảnh, hình chụp &amp; hình ảnh trả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9350" r="4482" b="8409"/>
          <a:stretch/>
        </p:blipFill>
        <p:spPr bwMode="auto">
          <a:xfrm>
            <a:off x="660670" y="5636793"/>
            <a:ext cx="666099" cy="8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Hơn 1.022.700 Dâu Tây Bức ảnh ảnh, hình chụp &amp; hình ảnh trả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9350" r="4482" b="8409"/>
          <a:stretch/>
        </p:blipFill>
        <p:spPr bwMode="auto">
          <a:xfrm>
            <a:off x="1618993" y="5668641"/>
            <a:ext cx="666099" cy="8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Hơn 1.022.700 Dâu Tây Bức ảnh ảnh, hình chụp &amp; hình ảnh trả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9350" r="4482" b="8409"/>
          <a:stretch/>
        </p:blipFill>
        <p:spPr bwMode="auto">
          <a:xfrm>
            <a:off x="2571219" y="5655367"/>
            <a:ext cx="666099" cy="8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Hơn 1.022.700 Dâu Tây Bức ảnh ảnh, hình chụp &amp; hình ảnh trả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9350" r="4482" b="8409"/>
          <a:stretch/>
        </p:blipFill>
        <p:spPr bwMode="auto">
          <a:xfrm>
            <a:off x="3403923" y="5648831"/>
            <a:ext cx="666099" cy="8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300 ổi đẹp Ảnh, Ảnh Và Hình Nền Để Tải Về Miễn Phí - Pngtre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3" t="10119" r="1051" b="6714"/>
          <a:stretch/>
        </p:blipFill>
        <p:spPr bwMode="auto">
          <a:xfrm>
            <a:off x="7755162" y="1352336"/>
            <a:ext cx="1067390" cy="85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6" descr="300 ổi đẹp Ảnh, Ảnh Và Hình Nền Để Tải Về Miễn Phí - Pngtre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3" t="10119" r="1051" b="6714"/>
          <a:stretch/>
        </p:blipFill>
        <p:spPr bwMode="auto">
          <a:xfrm>
            <a:off x="8547366" y="2092743"/>
            <a:ext cx="1067390" cy="85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6" descr="300 ổi đẹp Ảnh, Ảnh Và Hình Nền Để Tải Về Miễn Phí - Pngtre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3" t="10119" r="1051" b="6714"/>
          <a:stretch/>
        </p:blipFill>
        <p:spPr bwMode="auto">
          <a:xfrm>
            <a:off x="10072932" y="2078337"/>
            <a:ext cx="1067390" cy="85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6" descr="300 ổi đẹp Ảnh, Ảnh Và Hình Nền Để Tải Về Miễn Phí - Pngtre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3" t="10119" r="1051" b="6714"/>
          <a:stretch/>
        </p:blipFill>
        <p:spPr bwMode="auto">
          <a:xfrm>
            <a:off x="9195583" y="1347087"/>
            <a:ext cx="1067390" cy="85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6" descr="300 ổi đẹp Ảnh, Ảnh Và Hình Nền Để Tải Về Miễn Phí - Pngtre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3" t="10119" r="1051" b="6714"/>
          <a:stretch/>
        </p:blipFill>
        <p:spPr bwMode="auto">
          <a:xfrm>
            <a:off x="10865136" y="1371171"/>
            <a:ext cx="1067390" cy="85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422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0800000" flipH="1" flipV="1">
            <a:off x="1851252" y="135637"/>
            <a:ext cx="8884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 VÀ KHOANH TRÒN NHÓM CÓ SỐ LƯỢNG 9</a:t>
            </a:r>
          </a:p>
        </p:txBody>
      </p:sp>
      <p:pic>
        <p:nvPicPr>
          <p:cNvPr id="16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178012" y="4595628"/>
            <a:ext cx="1250950" cy="918845"/>
          </a:xfrm>
          <a:prstGeom prst="rect">
            <a:avLst/>
          </a:prstGeom>
        </p:spPr>
      </p:pic>
      <p:pic>
        <p:nvPicPr>
          <p:cNvPr id="17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1053751" y="4290527"/>
            <a:ext cx="1250950" cy="918845"/>
          </a:xfrm>
          <a:prstGeom prst="rect">
            <a:avLst/>
          </a:prstGeom>
        </p:spPr>
      </p:pic>
      <p:pic>
        <p:nvPicPr>
          <p:cNvPr id="18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1013678" y="5374544"/>
            <a:ext cx="1250950" cy="918845"/>
          </a:xfrm>
          <a:prstGeom prst="rect">
            <a:avLst/>
          </a:prstGeom>
        </p:spPr>
      </p:pic>
      <p:pic>
        <p:nvPicPr>
          <p:cNvPr id="19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1862045" y="4303587"/>
            <a:ext cx="1250950" cy="918845"/>
          </a:xfrm>
          <a:prstGeom prst="rect">
            <a:avLst/>
          </a:prstGeom>
        </p:spPr>
      </p:pic>
      <p:pic>
        <p:nvPicPr>
          <p:cNvPr id="20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2626939" y="4196272"/>
            <a:ext cx="1250950" cy="918845"/>
          </a:xfrm>
          <a:prstGeom prst="rect">
            <a:avLst/>
          </a:prstGeom>
        </p:spPr>
      </p:pic>
      <p:pic>
        <p:nvPicPr>
          <p:cNvPr id="21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3569445" y="5272827"/>
            <a:ext cx="1250950" cy="918845"/>
          </a:xfrm>
          <a:prstGeom prst="rect">
            <a:avLst/>
          </a:prstGeom>
        </p:spPr>
      </p:pic>
      <p:pic>
        <p:nvPicPr>
          <p:cNvPr id="22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1877478" y="5441050"/>
            <a:ext cx="1250950" cy="918845"/>
          </a:xfrm>
          <a:prstGeom prst="rect">
            <a:avLst/>
          </a:prstGeom>
        </p:spPr>
      </p:pic>
      <p:pic>
        <p:nvPicPr>
          <p:cNvPr id="23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2750325" y="5321802"/>
            <a:ext cx="1250950" cy="918845"/>
          </a:xfrm>
          <a:prstGeom prst="rect">
            <a:avLst/>
          </a:prstGeom>
        </p:spPr>
      </p:pic>
      <p:pic>
        <p:nvPicPr>
          <p:cNvPr id="24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3494614" y="4258686"/>
            <a:ext cx="1250950" cy="91884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407" y="1624995"/>
            <a:ext cx="1278899" cy="107985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075" y="2877391"/>
            <a:ext cx="1278899" cy="107985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63" y="1480436"/>
            <a:ext cx="1278899" cy="107985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090" y="2757594"/>
            <a:ext cx="1278899" cy="107985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3" y="2778595"/>
            <a:ext cx="1278899" cy="107985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35" y="1369964"/>
            <a:ext cx="1278899" cy="107985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229" y="2775362"/>
            <a:ext cx="1278899" cy="107985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478" y="1436989"/>
            <a:ext cx="1278899" cy="107985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674" y="2718492"/>
            <a:ext cx="1278899" cy="1079856"/>
          </a:xfrm>
          <a:prstGeom prst="rect">
            <a:avLst/>
          </a:prstGeom>
        </p:spPr>
      </p:pic>
      <p:pic>
        <p:nvPicPr>
          <p:cNvPr id="49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186435" y="4581753"/>
            <a:ext cx="1250950" cy="918845"/>
          </a:xfrm>
          <a:prstGeom prst="rect">
            <a:avLst/>
          </a:prstGeom>
        </p:spPr>
      </p:pic>
      <p:pic>
        <p:nvPicPr>
          <p:cNvPr id="50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1053752" y="4304403"/>
            <a:ext cx="1250950" cy="918845"/>
          </a:xfrm>
          <a:prstGeom prst="rect">
            <a:avLst/>
          </a:prstGeom>
        </p:spPr>
      </p:pic>
      <p:pic>
        <p:nvPicPr>
          <p:cNvPr id="51" name="Content Placeholder 5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26346">
            <a:off x="1848465" y="4290526"/>
            <a:ext cx="1250950" cy="91884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20456" y="3701981"/>
            <a:ext cx="5248871" cy="3156019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407" y="1624182"/>
            <a:ext cx="1278899" cy="107985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886" y="1477203"/>
            <a:ext cx="1278899" cy="107985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120" y="1397632"/>
            <a:ext cx="1278899" cy="10798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622" y="1468742"/>
            <a:ext cx="1278899" cy="107985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702" y="2749662"/>
            <a:ext cx="1278899" cy="107985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250" y="2876335"/>
            <a:ext cx="1278899" cy="107985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72" y="2757594"/>
            <a:ext cx="1278899" cy="107985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428" y="2772129"/>
            <a:ext cx="1278899" cy="107985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423" y="2712026"/>
            <a:ext cx="1278899" cy="1079856"/>
          </a:xfrm>
          <a:prstGeom prst="rect">
            <a:avLst/>
          </a:prstGeom>
        </p:spPr>
      </p:pic>
      <p:sp>
        <p:nvSpPr>
          <p:cNvPr id="60" name="Oval 59"/>
          <p:cNvSpPr/>
          <p:nvPr/>
        </p:nvSpPr>
        <p:spPr>
          <a:xfrm>
            <a:off x="5422588" y="953589"/>
            <a:ext cx="6477676" cy="3592285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2" descr="Hình ảnh Quả Táo đỏ Tươi PNG , Táo, Quả Táo, Táo Tươi PNG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47" y="1238032"/>
            <a:ext cx="1053207" cy="105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ình ảnh Quả Táo đỏ Tươi PNG , Táo, Quả Táo, Táo Tươi PNG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33" y="1260224"/>
            <a:ext cx="1053207" cy="105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ình ảnh Quả Táo đỏ Tươi PNG , Táo, Quả Táo, Táo Tươi PNG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17" y="2235942"/>
            <a:ext cx="1053207" cy="105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ình ảnh Quả Táo đỏ Tươi PNG , Táo, Quả Táo, Táo Tươi PNG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28" y="2268670"/>
            <a:ext cx="1053207" cy="105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Hình ảnh Quả Táo đỏ Tươi PNG , Táo, Quả Táo, Táo Tươi PNG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39" y="1238031"/>
            <a:ext cx="1053207" cy="105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ình ảnh Quả Táo đỏ Tươi PNG , Táo, Quả Táo, Táo Tươi PNG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692" y="2253902"/>
            <a:ext cx="1053207" cy="105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Hình ảnh Quả Táo đỏ Tươi PNG , Táo, Quả Táo, Táo Tươi PNG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06" y="1558046"/>
            <a:ext cx="1053207" cy="105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ơn 303.400 Lê ảnh, hình chụp &amp; hình ảnh trả phí bản quyề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730" y="5465853"/>
            <a:ext cx="868407" cy="107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Hơn 303.400 Lê ảnh, hình chụp &amp; hình ảnh trả phí bản quyề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68" y="5435465"/>
            <a:ext cx="868407" cy="107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ơn 303.400 Lê ảnh, hình chụp &amp; hình ảnh trả phí bản quyề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688" y="5451898"/>
            <a:ext cx="868407" cy="107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Hơn 303.400 Lê ảnh, hình chụp &amp; hình ảnh trả phí bản quyề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182" y="5458322"/>
            <a:ext cx="868407" cy="107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Hơn 303.400 Lê ảnh, hình chụp &amp; hình ảnh trả phí bản quyề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63" y="5498037"/>
            <a:ext cx="868407" cy="107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Hơn 303.400 Lê ảnh, hình chụp &amp; hình ảnh trả phí bản quyề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423" y="5451898"/>
            <a:ext cx="868407" cy="107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4" descr="Hơn 303.400 Lê ảnh, hình chụp &amp; hình ảnh trả phí bản quyền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230" y="5426022"/>
            <a:ext cx="868407" cy="107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619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|1.1|1.2|1.1|1.1|4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66</Words>
  <Application>Microsoft Office PowerPoint</Application>
  <PresentationFormat>Custom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nhan</dc:creator>
  <cp:lastModifiedBy>Administrator</cp:lastModifiedBy>
  <cp:revision>103</cp:revision>
  <dcterms:created xsi:type="dcterms:W3CDTF">2021-02-21T12:21:00Z</dcterms:created>
  <dcterms:modified xsi:type="dcterms:W3CDTF">2025-03-18T04:27:58Z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1033-11.2.0.10351</vt:lpwstr>
  </property>
  <property fmtid="{D5CDD505-2E9C-101B-9397-08002B2CF9AE}" pid="3" name="ICV">
    <vt:lpwstr>2A32E092259D445F86E82E3D09BE289D</vt:lpwstr>
  </property>
</Properties>
</file>