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9" r:id="rId4"/>
    <p:sldId id="276" r:id="rId5"/>
    <p:sldId id="275" r:id="rId6"/>
    <p:sldId id="277" r:id="rId7"/>
    <p:sldId id="263" r:id="rId8"/>
    <p:sldId id="264" r:id="rId9"/>
    <p:sldId id="265" r:id="rId10"/>
    <p:sldId id="266" r:id="rId11"/>
    <p:sldId id="27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A540-5FFE-4D2A-84BB-151BC36CA8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ADBD-1DFD-4563-A53B-112F62EE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1857" b="4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331" y="969625"/>
            <a:ext cx="9405257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	</a:t>
            </a:r>
            <a:r>
              <a:rPr lang="en-US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90FE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VƯỜN HỒNG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8228" y="4577337"/>
            <a:ext cx="630936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142" y="2196336"/>
            <a:ext cx="9191897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QUEN VĂN HỌC</a:t>
            </a:r>
          </a:p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“CHUYỆN CỦA DÊ CON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95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2086" r="23339" b="-2086"/>
          <a:stretch/>
        </p:blipFill>
        <p:spPr>
          <a:xfrm>
            <a:off x="0" y="-102416"/>
            <a:ext cx="12192000" cy="696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" r="98750">
                        <a14:foregroundMark x1="39844" y1="27656" x2="39844" y2="27656"/>
                        <a14:foregroundMark x1="36250" y1="24375" x2="36250" y2="24375"/>
                        <a14:foregroundMark x1="29219" y1="25000" x2="29219" y2="25000"/>
                        <a14:foregroundMark x1="29219" y1="25000" x2="27031" y2="28438"/>
                        <a14:foregroundMark x1="27187" y1="24844" x2="27656" y2="24219"/>
                        <a14:foregroundMark x1="28125" y1="23594" x2="30469" y2="21719"/>
                        <a14:foregroundMark x1="41719" y1="26250" x2="41719" y2="26250"/>
                        <a14:foregroundMark x1="41563" y1="24688" x2="38750" y2="31250"/>
                        <a14:foregroundMark x1="36719" y1="29219" x2="39844" y2="24844"/>
                        <a14:foregroundMark x1="84844" y1="52812" x2="87656" y2="48281"/>
                        <a14:backgroundMark x1="29375" y1="24219" x2="29375" y2="24219"/>
                        <a14:backgroundMark x1="39844" y1="26250" x2="39844" y2="26250"/>
                        <a14:backgroundMark x1="39844" y1="26250" x2="39844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/>
        </p:blipFill>
        <p:spPr>
          <a:xfrm>
            <a:off x="7785847" y="-186815"/>
            <a:ext cx="4406153" cy="6170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2" r="9044"/>
          <a:stretch/>
        </p:blipFill>
        <p:spPr>
          <a:xfrm flipH="1">
            <a:off x="4168588" y="887506"/>
            <a:ext cx="4056492" cy="55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58984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43542 0.089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2086" r="23339" b="-2086"/>
          <a:stretch/>
        </p:blipFill>
        <p:spPr>
          <a:xfrm>
            <a:off x="0" y="84399"/>
            <a:ext cx="12192000" cy="696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" r="98750">
                        <a14:foregroundMark x1="39844" y1="27656" x2="39844" y2="27656"/>
                        <a14:foregroundMark x1="36250" y1="24375" x2="36250" y2="24375"/>
                        <a14:foregroundMark x1="29219" y1="25000" x2="29219" y2="25000"/>
                        <a14:foregroundMark x1="29219" y1="25000" x2="27031" y2="28438"/>
                        <a14:foregroundMark x1="27187" y1="24844" x2="27656" y2="24219"/>
                        <a14:foregroundMark x1="28125" y1="23594" x2="30469" y2="21719"/>
                        <a14:foregroundMark x1="41719" y1="26250" x2="41719" y2="26250"/>
                        <a14:foregroundMark x1="41563" y1="24688" x2="38750" y2="31250"/>
                        <a14:foregroundMark x1="36719" y1="29219" x2="39844" y2="24844"/>
                        <a14:foregroundMark x1="84844" y1="52812" x2="87656" y2="48281"/>
                        <a14:backgroundMark x1="29375" y1="24219" x2="29375" y2="24219"/>
                        <a14:backgroundMark x1="39844" y1="26250" x2="39844" y2="26250"/>
                        <a14:backgroundMark x1="39844" y1="26250" x2="39844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/>
        </p:blipFill>
        <p:spPr>
          <a:xfrm flipH="1">
            <a:off x="2272553" y="593115"/>
            <a:ext cx="4406153" cy="61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83841 -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841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81"/>
          <a:stretch/>
        </p:blipFill>
        <p:spPr>
          <a:xfrm>
            <a:off x="-4509807" y="2084294"/>
            <a:ext cx="4092948" cy="4568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95982" l="0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3" r="8747" b="5069"/>
          <a:stretch/>
        </p:blipFill>
        <p:spPr>
          <a:xfrm>
            <a:off x="5782235" y="225179"/>
            <a:ext cx="6252883" cy="6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07 -0.02223 L 0.04375 -0.02223 C 0.27031 -0.02223 0.55091 -0.00996 0.55091 0.00023 L 0.55091 0.02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55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"/>
            <a:ext cx="12192000" cy="6856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" y="352697"/>
            <a:ext cx="11247119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5" y="2973708"/>
            <a:ext cx="3570784" cy="3570784"/>
          </a:xfrm>
          <a:prstGeom prst="rect">
            <a:avLst/>
          </a:prstGeom>
        </p:spPr>
      </p:pic>
      <p:pic>
        <p:nvPicPr>
          <p:cNvPr id="12" name="nhạc nền kể chuyện">
            <a:hlinkClick r:id="" action="ppaction://media"/>
            <a:extLst>
              <a:ext uri="{FF2B5EF4-FFF2-40B4-BE49-F238E27FC236}">
                <a16:creationId xmlns:a16="http://schemas.microsoft.com/office/drawing/2014/main" id="{215D2AE6-4362-3496-EB66-A68909EA1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99659" y="2193925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3" b="95982" l="0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6" r="6443"/>
          <a:stretch/>
        </p:blipFill>
        <p:spPr>
          <a:xfrm>
            <a:off x="5204011" y="1327033"/>
            <a:ext cx="6158753" cy="55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2927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5958"/>
          <a:stretch/>
        </p:blipFill>
        <p:spPr>
          <a:xfrm>
            <a:off x="0" y="-107576"/>
            <a:ext cx="12191999" cy="696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454" y="2062383"/>
            <a:ext cx="4536702" cy="4536702"/>
          </a:xfrm>
          <a:prstGeom prst="rect">
            <a:avLst/>
          </a:prstGeom>
        </p:spPr>
      </p:pic>
      <p:pic>
        <p:nvPicPr>
          <p:cNvPr id="7" name="nhạc nền kể chuyện">
            <a:hlinkClick r:id="" action="ppaction://media"/>
            <a:extLst>
              <a:ext uri="{FF2B5EF4-FFF2-40B4-BE49-F238E27FC236}">
                <a16:creationId xmlns:a16="http://schemas.microsoft.com/office/drawing/2014/main" id="{215D2AE6-4362-3496-EB66-A68909EA1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66895" y="835772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3" b="95982" l="0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3" r="8747" b="5069"/>
          <a:stretch/>
        </p:blipFill>
        <p:spPr>
          <a:xfrm>
            <a:off x="5432611" y="0"/>
            <a:ext cx="6252883" cy="65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06 -0.02222 L 0.04349 -0.02222 C 0.27032 -0.02222 0.55105 -0.00995 0.55105 0.00023 L 0.55105 0.02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55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2927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27" y="2124605"/>
            <a:ext cx="4536702" cy="453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95982" l="0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3" r="8747" b="5069"/>
          <a:stretch/>
        </p:blipFill>
        <p:spPr>
          <a:xfrm>
            <a:off x="5326714" y="-282389"/>
            <a:ext cx="6252883" cy="65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48776 -0.0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8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 t="392" r="13696" b="142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6719" l="5000" r="9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14559"/>
          <a:stretch/>
        </p:blipFill>
        <p:spPr>
          <a:xfrm flipH="1">
            <a:off x="-4827629" y="389241"/>
            <a:ext cx="4622902" cy="6775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0" r="7228"/>
          <a:stretch/>
        </p:blipFill>
        <p:spPr>
          <a:xfrm flipH="1">
            <a:off x="12396727" y="896474"/>
            <a:ext cx="4047565" cy="50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4858 0.07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05 0.00625 L 0.41484 -0.038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9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 t="392" r="13696" b="14259"/>
          <a:stretch/>
        </p:blipFill>
        <p:spPr>
          <a:xfrm>
            <a:off x="0" y="2617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6719" l="5000" r="9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14559"/>
          <a:stretch/>
        </p:blipFill>
        <p:spPr>
          <a:xfrm flipH="1">
            <a:off x="430170" y="1887160"/>
            <a:ext cx="3657736" cy="5360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0" r="7228"/>
          <a:stretch/>
        </p:blipFill>
        <p:spPr>
          <a:xfrm>
            <a:off x="6372445" y="2534609"/>
            <a:ext cx="3659062" cy="4578885"/>
          </a:xfrm>
          <a:prstGeom prst="rect">
            <a:avLst/>
          </a:prstGeom>
        </p:spPr>
      </p:pic>
      <p:pic>
        <p:nvPicPr>
          <p:cNvPr id="7" name="Picture 15" descr="comicbird-animated">
            <a:extLst>
              <a:ext uri="{FF2B5EF4-FFF2-40B4-BE49-F238E27FC236}">
                <a16:creationId xmlns:a16="http://schemas.microsoft.com/office/drawing/2014/main" id="{2956A969-0C84-FC33-2A0F-81276BF7E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514" y="635861"/>
            <a:ext cx="1897047" cy="10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omicbird-animated">
            <a:extLst>
              <a:ext uri="{FF2B5EF4-FFF2-40B4-BE49-F238E27FC236}">
                <a16:creationId xmlns:a16="http://schemas.microsoft.com/office/drawing/2014/main" id="{4F2A4DD0-5A8C-54BD-2A07-AB96379172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6102" y="26171"/>
            <a:ext cx="1897047" cy="10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6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48047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/>
          <a:stretch/>
        </p:blipFill>
        <p:spPr>
          <a:xfrm>
            <a:off x="0" y="0"/>
            <a:ext cx="12192000" cy="6944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5920" y="1421251"/>
            <a:ext cx="5267661" cy="5267661"/>
          </a:xfrm>
          <a:prstGeom prst="rect">
            <a:avLst/>
          </a:prstGeom>
        </p:spPr>
      </p:pic>
      <p:pic>
        <p:nvPicPr>
          <p:cNvPr id="7" name="Picture 15" descr="comicbird-animated">
            <a:extLst>
              <a:ext uri="{FF2B5EF4-FFF2-40B4-BE49-F238E27FC236}">
                <a16:creationId xmlns:a16="http://schemas.microsoft.com/office/drawing/2014/main" id="{2956A969-0C84-FC33-2A0F-81276BF7E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916" y="234962"/>
            <a:ext cx="1897047" cy="10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omicbird-animated">
            <a:extLst>
              <a:ext uri="{FF2B5EF4-FFF2-40B4-BE49-F238E27FC236}">
                <a16:creationId xmlns:a16="http://schemas.microsoft.com/office/drawing/2014/main" id="{4F2A4DD0-5A8C-54BD-2A07-AB96379172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37" y="26171"/>
            <a:ext cx="1897047" cy="10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omicbird-animated">
            <a:extLst>
              <a:ext uri="{FF2B5EF4-FFF2-40B4-BE49-F238E27FC236}">
                <a16:creationId xmlns:a16="http://schemas.microsoft.com/office/drawing/2014/main" id="{7505797E-5B2F-3EC7-0466-0B9124BD0F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6" y="530074"/>
            <a:ext cx="1897047" cy="10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6667" l="0" r="99167">
                        <a14:foregroundMark x1="76111" y1="37222" x2="76111" y2="37222"/>
                        <a14:foregroundMark x1="76111" y1="37222" x2="72778" y2="35556"/>
                        <a14:foregroundMark x1="52778" y1="35833" x2="52778" y2="35833"/>
                        <a14:foregroundMark x1="51667" y1="31944" x2="51667" y2="31944"/>
                        <a14:foregroundMark x1="55278" y1="10556" x2="55278" y2="10556"/>
                        <a14:foregroundMark x1="55556" y1="10556" x2="53889" y2="12778"/>
                        <a14:foregroundMark x1="63611" y1="17778" x2="63611" y2="17778"/>
                        <a14:foregroundMark x1="68333" y1="20833" x2="70278" y2="20833"/>
                        <a14:foregroundMark x1="73333" y1="13611" x2="73333" y2="13611"/>
                        <a14:foregroundMark x1="77500" y1="13333" x2="80556" y2="25833"/>
                        <a14:foregroundMark x1="81667" y1="20556" x2="81667" y2="20556"/>
                        <a14:foregroundMark x1="54722" y1="35556" x2="54722" y2="35556"/>
                        <a14:foregroundMark x1="78056" y1="85278" x2="78056" y2="8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8" t="7647" r="12875" b="5686"/>
          <a:stretch/>
        </p:blipFill>
        <p:spPr>
          <a:xfrm flipH="1">
            <a:off x="12548916" y="91806"/>
            <a:ext cx="4163647" cy="45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14 -0.13426 L 0.00338 -0.13426 C 0.18281 -0.13426 0.40443 -0.08402 0.40443 -0.0412 L 0.40443 0.053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78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4776 0.07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" b="100000" l="5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499" b="19133"/>
          <a:stretch/>
        </p:blipFill>
        <p:spPr>
          <a:xfrm>
            <a:off x="-147918" y="91806"/>
            <a:ext cx="12339918" cy="674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5920" y="1380911"/>
            <a:ext cx="5308002" cy="5308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25" r="98750">
                        <a14:foregroundMark x1="39844" y1="27656" x2="39844" y2="27656"/>
                        <a14:foregroundMark x1="36250" y1="24375" x2="36250" y2="24375"/>
                        <a14:foregroundMark x1="29219" y1="25000" x2="29219" y2="25000"/>
                        <a14:foregroundMark x1="29219" y1="25000" x2="27031" y2="28438"/>
                        <a14:foregroundMark x1="27187" y1="24844" x2="27656" y2="24219"/>
                        <a14:foregroundMark x1="28125" y1="23594" x2="30469" y2="21719"/>
                        <a14:foregroundMark x1="41719" y1="26250" x2="41719" y2="26250"/>
                        <a14:foregroundMark x1="41563" y1="24688" x2="38750" y2="31250"/>
                        <a14:foregroundMark x1="36719" y1="29219" x2="39844" y2="24844"/>
                        <a14:foregroundMark x1="84844" y1="52812" x2="87656" y2="48281"/>
                        <a14:backgroundMark x1="29375" y1="24219" x2="29375" y2="24219"/>
                        <a14:backgroundMark x1="39844" y1="26250" x2="39844" y2="26250"/>
                        <a14:backgroundMark x1="39844" y1="26250" x2="39844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/>
        </p:blipFill>
        <p:spPr>
          <a:xfrm>
            <a:off x="12066494" y="0"/>
            <a:ext cx="5665694" cy="719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" b="100000" l="5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133" r="37499" b="19133"/>
          <a:stretch/>
        </p:blipFill>
        <p:spPr>
          <a:xfrm>
            <a:off x="-147918" y="6602588"/>
            <a:ext cx="12339918" cy="6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13 -0.13425 L 0.00352 -0.13425 C 0.18281 -0.13425 0.40443 -0.08402 0.40443 -0.0412 L 0.40443 0.053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78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9 0.12639 L -0.42566 -0.0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43 0.05394 L 0.70521 0.05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" b="100000" l="5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499" b="19133"/>
          <a:stretch/>
        </p:blipFill>
        <p:spPr>
          <a:xfrm>
            <a:off x="-147918" y="453742"/>
            <a:ext cx="12339918" cy="674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9" b="957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88" y="962326"/>
            <a:ext cx="4097383" cy="4097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25" r="98750">
                        <a14:foregroundMark x1="39844" y1="27656" x2="39844" y2="27656"/>
                        <a14:foregroundMark x1="36250" y1="24375" x2="36250" y2="24375"/>
                        <a14:foregroundMark x1="29219" y1="25000" x2="29219" y2="25000"/>
                        <a14:foregroundMark x1="29219" y1="25000" x2="27031" y2="28438"/>
                        <a14:foregroundMark x1="27187" y1="24844" x2="27656" y2="24219"/>
                        <a14:foregroundMark x1="28125" y1="23594" x2="30469" y2="21719"/>
                        <a14:foregroundMark x1="41719" y1="26250" x2="41719" y2="26250"/>
                        <a14:foregroundMark x1="41563" y1="24688" x2="38750" y2="31250"/>
                        <a14:foregroundMark x1="36719" y1="29219" x2="39844" y2="24844"/>
                        <a14:foregroundMark x1="84844" y1="52812" x2="87656" y2="48281"/>
                        <a14:backgroundMark x1="29375" y1="24219" x2="29375" y2="24219"/>
                        <a14:backgroundMark x1="39844" y1="26250" x2="39844" y2="26250"/>
                        <a14:backgroundMark x1="39844" y1="26250" x2="39844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/>
        </p:blipFill>
        <p:spPr>
          <a:xfrm>
            <a:off x="8054952" y="-348314"/>
            <a:ext cx="4259029" cy="5794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2" r="9044"/>
          <a:stretch/>
        </p:blipFill>
        <p:spPr>
          <a:xfrm>
            <a:off x="-4290718" y="453743"/>
            <a:ext cx="4040972" cy="58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35026 -0.0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31914 0.8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4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40625 0.189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40</Words>
  <Application>Microsoft Office PowerPoint</Application>
  <PresentationFormat>Widescreen</PresentationFormat>
  <Paragraphs>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</cp:revision>
  <dcterms:created xsi:type="dcterms:W3CDTF">2025-02-19T11:25:24Z</dcterms:created>
  <dcterms:modified xsi:type="dcterms:W3CDTF">2025-03-13T14:41:19Z</dcterms:modified>
</cp:coreProperties>
</file>