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2" r:id="rId3"/>
    <p:sldId id="260" r:id="rId4"/>
    <p:sldId id="264" r:id="rId5"/>
    <p:sldId id="263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EC35"/>
    <a:srgbClr val="07A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9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8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4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4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9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6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024D-7C01-40F1-8EE4-92E9AE41C14D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56A3C-15D4-4236-9DC0-E76B62F37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18022" r="8090" b="12578"/>
          <a:stretch/>
        </p:blipFill>
        <p:spPr>
          <a:xfrm>
            <a:off x="-65313" y="78377"/>
            <a:ext cx="12257313" cy="6779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91" b="82728" l="6299" r="93624">
                        <a14:foregroundMark x1="86392" y1="73267" x2="86392" y2="73267"/>
                        <a14:foregroundMark x1="86392" y1="73267" x2="86392" y2="73267"/>
                        <a14:foregroundMark x1="87170" y1="71177" x2="87170" y2="71177"/>
                        <a14:foregroundMark x1="86159" y1="70187" x2="86159" y2="70187"/>
                        <a14:foregroundMark x1="87636" y1="71287" x2="87636" y2="71287"/>
                        <a14:foregroundMark x1="75661" y1="79428" x2="75661" y2="79428"/>
                        <a14:foregroundMark x1="82893" y1="76898" x2="82893" y2="76898"/>
                        <a14:foregroundMark x1="83359" y1="73267" x2="83359" y2="73267"/>
                        <a14:foregroundMark x1="73561" y1="72277" x2="73561" y2="72277"/>
                        <a14:foregroundMark x1="63919" y1="70077" x2="63919" y2="70077"/>
                        <a14:foregroundMark x1="70140" y1="70627" x2="70140" y2="70627"/>
                        <a14:foregroundMark x1="88414" y1="77228" x2="88414" y2="77228"/>
                        <a14:foregroundMark x1="65785" y1="80858" x2="65785" y2="80858"/>
                        <a14:foregroundMark x1="73872" y1="78768" x2="73872" y2="78768"/>
                        <a14:foregroundMark x1="87403" y1="81958" x2="87403" y2="81958"/>
                        <a14:foregroundMark x1="84759" y1="79208" x2="84759" y2="79208"/>
                        <a14:foregroundMark x1="85537" y1="76678" x2="85537" y2="76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67" t="14280" r="6467" b="16861"/>
          <a:stretch/>
        </p:blipFill>
        <p:spPr>
          <a:xfrm flipH="1">
            <a:off x="1018901" y="-235131"/>
            <a:ext cx="11704321" cy="7197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901" y="1165568"/>
            <a:ext cx="9405257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	</a:t>
            </a:r>
            <a:r>
              <a:rPr lang="en-US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90FE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VƯỜN HỒNG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4519" y="2180741"/>
            <a:ext cx="9191897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“ĐÈN GIAO THÔNG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7056" y="4611702"/>
            <a:ext cx="6309360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endParaRPr lang="en-US" sz="2800" dirty="0">
              <a:ln w="0"/>
              <a:solidFill>
                <a:srgbClr val="0AEC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n w="0"/>
                <a:solidFill>
                  <a:srgbClr val="0AEC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000" dirty="0">
              <a:ln w="0"/>
              <a:solidFill>
                <a:srgbClr val="0AEC3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67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7101" r="19999" b="12822"/>
          <a:stretch/>
        </p:blipFill>
        <p:spPr>
          <a:xfrm>
            <a:off x="-578224" y="0"/>
            <a:ext cx="1277022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5" y="1254035"/>
            <a:ext cx="9771018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955" y="2732578"/>
            <a:ext cx="9771018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9" t="9822" r="16071" b="9821"/>
          <a:stretch/>
        </p:blipFill>
        <p:spPr>
          <a:xfrm>
            <a:off x="2083528" y="1582907"/>
            <a:ext cx="2638695" cy="4898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1072" r="11495" b="11122"/>
          <a:stretch/>
        </p:blipFill>
        <p:spPr>
          <a:xfrm>
            <a:off x="4611190" y="836023"/>
            <a:ext cx="7289074" cy="3892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3925" y="1828799"/>
            <a:ext cx="6217921" cy="11387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6523" y="2644406"/>
            <a:ext cx="694944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1" t="3832" r="31367" b="8135"/>
          <a:stretch/>
        </p:blipFill>
        <p:spPr>
          <a:xfrm>
            <a:off x="-38306" y="424928"/>
            <a:ext cx="2246811" cy="64853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68591" r="51230" b="7920"/>
          <a:stretch/>
        </p:blipFill>
        <p:spPr>
          <a:xfrm>
            <a:off x="3709850" y="5237654"/>
            <a:ext cx="3637123" cy="16725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t="68591" r="51230" b="7899"/>
          <a:stretch/>
        </p:blipFill>
        <p:spPr>
          <a:xfrm>
            <a:off x="7346973" y="5237653"/>
            <a:ext cx="4845027" cy="16741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1" t="4761" r="40343" b="53231"/>
          <a:stretch/>
        </p:blipFill>
        <p:spPr>
          <a:xfrm>
            <a:off x="0" y="427228"/>
            <a:ext cx="1667436" cy="32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02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2"/>
          <a:stretch/>
        </p:blipFill>
        <p:spPr>
          <a:xfrm>
            <a:off x="-4262717" y="-121024"/>
            <a:ext cx="472875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7" y="137580"/>
            <a:ext cx="8908869" cy="37842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8046" y="1398773"/>
            <a:ext cx="7857310" cy="1261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Đi đường bé nhớ nghe không!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1574 L 0.35638 0.0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5279"/>
          <a:stretch/>
        </p:blipFill>
        <p:spPr>
          <a:xfrm>
            <a:off x="117565" y="0"/>
            <a:ext cx="4219303" cy="6688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1072" r="11495" b="11122"/>
          <a:stretch/>
        </p:blipFill>
        <p:spPr>
          <a:xfrm>
            <a:off x="4428310" y="236179"/>
            <a:ext cx="7289074" cy="38927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47075" y="912040"/>
            <a:ext cx="4466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+mj-lt"/>
              </a:rPr>
              <a:t>Đèn xanh tín hiệu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18623" y="1858464"/>
            <a:ext cx="4927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r="5280"/>
          <a:stretch/>
        </p:blipFill>
        <p:spPr>
          <a:xfrm>
            <a:off x="7602584" y="0"/>
            <a:ext cx="4271554" cy="668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r="63325" b="56083"/>
          <a:stretch/>
        </p:blipFill>
        <p:spPr>
          <a:xfrm>
            <a:off x="7276012" y="209004"/>
            <a:ext cx="1881051" cy="2795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2" r="5077" b="43625"/>
          <a:stretch/>
        </p:blipFill>
        <p:spPr>
          <a:xfrm>
            <a:off x="9104812" y="1005841"/>
            <a:ext cx="2821577" cy="273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1072" r="11495" b="11122"/>
          <a:stretch/>
        </p:blipFill>
        <p:spPr>
          <a:xfrm>
            <a:off x="150224" y="1005841"/>
            <a:ext cx="7289074" cy="38927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6139" y="1754183"/>
            <a:ext cx="4652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2147" y="2628126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0558" y="2567485"/>
            <a:ext cx="2608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1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6285" r="5469" b="13144"/>
          <a:stretch/>
        </p:blipFill>
        <p:spPr>
          <a:xfrm>
            <a:off x="0" y="-304706"/>
            <a:ext cx="4902926" cy="6492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11072" r="11495" b="11122"/>
          <a:stretch/>
        </p:blipFill>
        <p:spPr>
          <a:xfrm>
            <a:off x="4929059" y="2770373"/>
            <a:ext cx="7289074" cy="3892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7281" y="3361127"/>
            <a:ext cx="4020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6930" y="4431847"/>
            <a:ext cx="4434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1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3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1"/>
          <a:stretch/>
        </p:blipFill>
        <p:spPr>
          <a:xfrm>
            <a:off x="3017591" y="77703"/>
            <a:ext cx="6714307" cy="442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37" b="92755" l="73643" r="969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14" t="6379" r="3935" b="8444"/>
          <a:stretch/>
        </p:blipFill>
        <p:spPr>
          <a:xfrm>
            <a:off x="2446090" y="-236471"/>
            <a:ext cx="2138971" cy="4624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1334" y="4596779"/>
            <a:ext cx="7857310" cy="1261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5544" y="5473942"/>
            <a:ext cx="1005840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7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110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2025-02-20T06:40:45Z</dcterms:created>
  <dcterms:modified xsi:type="dcterms:W3CDTF">2025-03-13T14:42:10Z</dcterms:modified>
</cp:coreProperties>
</file>