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0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3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9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9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8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9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4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9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6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87A05-EBE7-4E84-BEC3-577F893A3694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8B93-8C87-4E96-B43D-22731C081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4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2852" y="566785"/>
            <a:ext cx="6475939" cy="10156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8</a:t>
            </a:r>
          </a:p>
          <a:p>
            <a:pPr algn="ctr" eaLnBrk="1" hangingPunct="1">
              <a:defRPr/>
            </a:pP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MẦM NON VƯỜN HỒNG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32852" y="4954733"/>
            <a:ext cx="61474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0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b="1" dirty="0" err="1" smtClean="0"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3000" b="1" dirty="0" smtClean="0">
                <a:latin typeface="Times New Roman" pitchFamily="18" charset="0"/>
                <a:cs typeface="Times New Roman" pitchFamily="18" charset="0"/>
              </a:rPr>
              <a:t> Trinh</a:t>
            </a:r>
            <a:endParaRPr lang="en-US" altLang="en-US" sz="3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30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b="1" dirty="0" err="1">
                <a:latin typeface="Times New Roman" pitchFamily="18" charset="0"/>
                <a:cs typeface="Times New Roman" pitchFamily="18" charset="0"/>
              </a:rPr>
              <a:t>Chồi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b="1" dirty="0" smtClean="0">
                <a:latin typeface="Times New Roman" pitchFamily="18" charset="0"/>
                <a:cs typeface="Times New Roman" pitchFamily="18" charset="0"/>
              </a:rPr>
              <a:t>2 (4 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– 5 </a:t>
            </a:r>
            <a:r>
              <a:rPr lang="en-US" altLang="en-US" sz="30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97096" y="2275891"/>
            <a:ext cx="5818644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THƠ</a:t>
            </a:r>
            <a:endParaRPr lang="en-US" alt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“ĐÈN GIAO THÔNG”</a:t>
            </a:r>
            <a:endParaRPr lang="en-US" alt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3660" y="1680584"/>
            <a:ext cx="4454040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</a:t>
            </a:r>
          </a:p>
        </p:txBody>
      </p:sp>
    </p:spTree>
    <p:extLst>
      <p:ext uri="{BB962C8B-B14F-4D97-AF65-F5344CB8AC3E}">
        <p14:creationId xmlns:p14="http://schemas.microsoft.com/office/powerpoint/2010/main" val="32624238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93" y="730105"/>
            <a:ext cx="3829050" cy="5915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81"/>
          <a:stretch/>
        </p:blipFill>
        <p:spPr>
          <a:xfrm>
            <a:off x="0" y="2152072"/>
            <a:ext cx="12192000" cy="4705927"/>
          </a:xfrm>
          <a:prstGeom prst="rect">
            <a:avLst/>
          </a:prstGeom>
        </p:spPr>
      </p:pic>
      <p:sp>
        <p:nvSpPr>
          <p:cNvPr id="7" name="Round Diagonal Corner Rectangle 6"/>
          <p:cNvSpPr/>
          <p:nvPr/>
        </p:nvSpPr>
        <p:spPr>
          <a:xfrm>
            <a:off x="4184073" y="729889"/>
            <a:ext cx="5006110" cy="142240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</a:t>
            </a:r>
          </a:p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 GIAO THÔNG 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938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57154" y="101474"/>
            <a:ext cx="5726545" cy="13854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635" y="738910"/>
            <a:ext cx="4306743" cy="6654366"/>
          </a:xfrm>
          <a:prstGeom prst="rect">
            <a:avLst/>
          </a:prstGeom>
        </p:spPr>
      </p:pic>
      <p:sp>
        <p:nvSpPr>
          <p:cNvPr id="2" name="Flowchart: Connector 1"/>
          <p:cNvSpPr/>
          <p:nvPr/>
        </p:nvSpPr>
        <p:spPr>
          <a:xfrm>
            <a:off x="1515460" y="1161535"/>
            <a:ext cx="642552" cy="65078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1515460" y="2895600"/>
            <a:ext cx="642552" cy="65078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1515460" y="1990811"/>
            <a:ext cx="642552" cy="65078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/>
          <p:cNvSpPr/>
          <p:nvPr/>
        </p:nvSpPr>
        <p:spPr>
          <a:xfrm>
            <a:off x="1494866" y="1145060"/>
            <a:ext cx="704334" cy="667264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1515460" y="2895599"/>
            <a:ext cx="683740" cy="650789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1494866" y="1990810"/>
            <a:ext cx="704334" cy="65079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030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945" y="1764797"/>
            <a:ext cx="4762500" cy="476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5326" y="0"/>
            <a:ext cx="4038889" cy="623917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14695" y="50740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 đường bé nhớ nghe không!</a:t>
            </a:r>
          </a:p>
          <a:p>
            <a:pPr algn="ctr"/>
            <a:r>
              <a:rPr lang="vi-VN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Đèn xanh tín hiệu đã thông đường rồi</a:t>
            </a:r>
            <a:endParaRPr lang="vi-VN" sz="24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Connector 1"/>
          <p:cNvSpPr/>
          <p:nvPr/>
        </p:nvSpPr>
        <p:spPr>
          <a:xfrm>
            <a:off x="1013725" y="2030136"/>
            <a:ext cx="664073" cy="6291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1002902" y="377505"/>
            <a:ext cx="685717" cy="66127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1013724" y="1162575"/>
            <a:ext cx="664074" cy="62428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/>
          <p:cNvSpPr/>
          <p:nvPr/>
        </p:nvSpPr>
        <p:spPr>
          <a:xfrm>
            <a:off x="983944" y="2030136"/>
            <a:ext cx="704675" cy="66273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182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-0.3836 0.0229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80" y="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6016" y="83129"/>
            <a:ext cx="3974234" cy="6275676"/>
          </a:xfrm>
          <a:prstGeom prst="rect">
            <a:avLst/>
          </a:prstGeom>
        </p:spPr>
      </p:pic>
      <p:sp>
        <p:nvSpPr>
          <p:cNvPr id="7" name="Flowchart: Connector 6"/>
          <p:cNvSpPr/>
          <p:nvPr/>
        </p:nvSpPr>
        <p:spPr>
          <a:xfrm>
            <a:off x="1070119" y="2082800"/>
            <a:ext cx="692727" cy="692727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623" y="1893454"/>
            <a:ext cx="4762500" cy="47625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770909" y="87063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kẻo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đâm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92" y="2787727"/>
            <a:ext cx="2548227" cy="4176712"/>
          </a:xfrm>
          <a:prstGeom prst="rect">
            <a:avLst/>
          </a:prstGeom>
        </p:spPr>
      </p:pic>
      <p:sp>
        <p:nvSpPr>
          <p:cNvPr id="2" name="Flowchart: Connector 1"/>
          <p:cNvSpPr/>
          <p:nvPr/>
        </p:nvSpPr>
        <p:spPr>
          <a:xfrm>
            <a:off x="1070119" y="1286133"/>
            <a:ext cx="728050" cy="69022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1061960" y="2075142"/>
            <a:ext cx="728050" cy="69022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1098855" y="438423"/>
            <a:ext cx="728050" cy="69022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/>
          <p:cNvSpPr/>
          <p:nvPr/>
        </p:nvSpPr>
        <p:spPr>
          <a:xfrm>
            <a:off x="1070119" y="1261901"/>
            <a:ext cx="767322" cy="696287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1042324" y="416066"/>
            <a:ext cx="767322" cy="696287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-0.3401 0.0127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5" y="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516 0.01574 L 0.14831 -0.0074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-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4562" y="73891"/>
            <a:ext cx="3829050" cy="62294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32364" y="70438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làu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làu</a:t>
            </a:r>
            <a:endParaRPr lang="en-US" sz="2400" b="1" i="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868214" y="437626"/>
            <a:ext cx="683491" cy="63730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868215" y="1230852"/>
            <a:ext cx="683491" cy="63730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868216" y="2075980"/>
            <a:ext cx="683491" cy="63730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77" y="2602382"/>
            <a:ext cx="4431723" cy="39936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484" y="2974109"/>
            <a:ext cx="2561793" cy="3751262"/>
          </a:xfrm>
          <a:prstGeom prst="rect">
            <a:avLst/>
          </a:prstGeom>
        </p:spPr>
      </p:pic>
      <p:sp>
        <p:nvSpPr>
          <p:cNvPr id="2" name="Flowchart: Connector 1"/>
          <p:cNvSpPr/>
          <p:nvPr/>
        </p:nvSpPr>
        <p:spPr>
          <a:xfrm>
            <a:off x="868214" y="2075980"/>
            <a:ext cx="729842" cy="73424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868214" y="389157"/>
            <a:ext cx="729842" cy="73424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458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2 -1.85185E-6 C -0.06471 -1.85185E-6 -0.04727 0.02639 -0.04727 0.05926 C -0.04727 0.09213 -0.06471 0.11875 -0.0862 0.11875 C -0.10768 0.11875 -0.125 0.09213 -0.125 0.05926 C -0.125 0.02639 -0.10768 -1.85185E-6 -0.0862 -1.85185E-6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2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2 -4.44444E-6 C -0.06471 -4.44444E-6 -0.04727 0.02639 -0.04727 0.05926 C -0.04727 0.09213 -0.06471 0.11875 -0.0862 0.11875 C -0.10768 0.11875 -0.125 0.09213 -0.125 0.05926 C -0.125 0.02639 -0.10768 -4.44444E-6 -0.0862 -4.44444E-6 Z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110</Words>
  <Application>Microsoft Office PowerPoint</Application>
  <PresentationFormat>Custom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10</cp:revision>
  <dcterms:created xsi:type="dcterms:W3CDTF">2025-02-12T11:53:22Z</dcterms:created>
  <dcterms:modified xsi:type="dcterms:W3CDTF">2025-03-18T03:32:57Z</dcterms:modified>
</cp:coreProperties>
</file>