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6"/>
  </p:notesMasterIdLst>
  <p:handoutMasterIdLst>
    <p:handoutMasterId r:id="rId47"/>
  </p:handoutMasterIdLst>
  <p:sldIdLst>
    <p:sldId id="256" r:id="rId3"/>
    <p:sldId id="293" r:id="rId4"/>
    <p:sldId id="414" r:id="rId5"/>
    <p:sldId id="457" r:id="rId6"/>
    <p:sldId id="459" r:id="rId7"/>
    <p:sldId id="458" r:id="rId8"/>
    <p:sldId id="465" r:id="rId9"/>
    <p:sldId id="467" r:id="rId10"/>
    <p:sldId id="468" r:id="rId11"/>
    <p:sldId id="469" r:id="rId12"/>
    <p:sldId id="460" r:id="rId13"/>
    <p:sldId id="470" r:id="rId14"/>
    <p:sldId id="471" r:id="rId15"/>
    <p:sldId id="472" r:id="rId16"/>
    <p:sldId id="473" r:id="rId17"/>
    <p:sldId id="474" r:id="rId18"/>
    <p:sldId id="461" r:id="rId19"/>
    <p:sldId id="475" r:id="rId20"/>
    <p:sldId id="477" r:id="rId21"/>
    <p:sldId id="478" r:id="rId22"/>
    <p:sldId id="479" r:id="rId23"/>
    <p:sldId id="462" r:id="rId24"/>
    <p:sldId id="480" r:id="rId25"/>
    <p:sldId id="481" r:id="rId26"/>
    <p:sldId id="482" r:id="rId27"/>
    <p:sldId id="483" r:id="rId28"/>
    <p:sldId id="484" r:id="rId29"/>
    <p:sldId id="463" r:id="rId30"/>
    <p:sldId id="485" r:id="rId31"/>
    <p:sldId id="486" r:id="rId32"/>
    <p:sldId id="446" r:id="rId33"/>
    <p:sldId id="447" r:id="rId34"/>
    <p:sldId id="448" r:id="rId35"/>
    <p:sldId id="449" r:id="rId36"/>
    <p:sldId id="450" r:id="rId37"/>
    <p:sldId id="451" r:id="rId38"/>
    <p:sldId id="452" r:id="rId39"/>
    <p:sldId id="453" r:id="rId40"/>
    <p:sldId id="454" r:id="rId41"/>
    <p:sldId id="455" r:id="rId42"/>
    <p:sldId id="456" r:id="rId43"/>
    <p:sldId id="404" r:id="rId44"/>
    <p:sldId id="36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FFFF"/>
    <a:srgbClr val="00FE73"/>
    <a:srgbClr val="E24242"/>
    <a:srgbClr val="6078A7"/>
    <a:srgbClr val="66A032"/>
    <a:srgbClr val="FF6600"/>
    <a:srgbClr val="FF8029"/>
    <a:srgbClr val="5280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6" autoAdjust="0"/>
    <p:restoredTop sz="94624" autoAdjust="0"/>
  </p:normalViewPr>
  <p:slideViewPr>
    <p:cSldViewPr snapToGrid="0">
      <p:cViewPr varScale="1">
        <p:scale>
          <a:sx n="86" d="100"/>
          <a:sy n="86" d="100"/>
        </p:scale>
        <p:origin x="422" y="58"/>
      </p:cViewPr>
      <p:guideLst>
        <p:guide pos="3840"/>
        <p:guide orient="horz" pos="216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48B43A-A1B0-42FF-BA23-164912DF0B56}"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91D4F3EE-041C-4BD6-84DD-C2086D920253}">
      <dgm:prSet phldrT="[Text]" custT="1"/>
      <dgm:spPr/>
      <dgm:t>
        <a:bodyPr/>
        <a:lstStyle/>
        <a:p>
          <a:r>
            <a:rPr lang="en-US" sz="3200">
              <a:solidFill>
                <a:srgbClr val="002060"/>
              </a:solidFill>
              <a:latin typeface="Times New Roman" panose="02020603050405020304" pitchFamily="18" charset="0"/>
              <a:cs typeface="Times New Roman" panose="02020603050405020304" pitchFamily="18" charset="0"/>
            </a:rPr>
            <a:t>1. </a:t>
          </a:r>
          <a:r>
            <a:rPr lang="en-US" sz="3200" err="1">
              <a:solidFill>
                <a:srgbClr val="002060"/>
              </a:solidFill>
              <a:latin typeface="Times New Roman" panose="02020603050405020304" pitchFamily="18" charset="0"/>
              <a:cs typeface="Times New Roman" panose="02020603050405020304" pitchFamily="18" charset="0"/>
            </a:rPr>
            <a:t>Các</a:t>
          </a:r>
          <a:r>
            <a:rPr lang="en-US" sz="3200">
              <a:solidFill>
                <a:srgbClr val="002060"/>
              </a:solidFill>
              <a:latin typeface="Times New Roman" panose="02020603050405020304" pitchFamily="18" charset="0"/>
              <a:cs typeface="Times New Roman" panose="02020603050405020304" pitchFamily="18" charset="0"/>
            </a:rPr>
            <a:t> </a:t>
          </a:r>
          <a:r>
            <a:rPr lang="en-US" sz="3200" err="1">
              <a:solidFill>
                <a:srgbClr val="002060"/>
              </a:solidFill>
              <a:latin typeface="Times New Roman" panose="02020603050405020304" pitchFamily="18" charset="0"/>
              <a:cs typeface="Times New Roman" panose="02020603050405020304" pitchFamily="18" charset="0"/>
            </a:rPr>
            <a:t>văn</a:t>
          </a:r>
          <a:r>
            <a:rPr lang="en-US" sz="3200">
              <a:solidFill>
                <a:srgbClr val="002060"/>
              </a:solidFill>
              <a:latin typeface="Times New Roman" panose="02020603050405020304" pitchFamily="18" charset="0"/>
              <a:cs typeface="Times New Roman" panose="02020603050405020304" pitchFamily="18" charset="0"/>
            </a:rPr>
            <a:t> bản triển khai.</a:t>
          </a:r>
        </a:p>
      </dgm:t>
    </dgm:pt>
    <dgm:pt modelId="{586D4342-2966-4B91-8D62-D4272746E054}" type="parTrans" cxnId="{DCEE26EC-12FF-4972-8290-0D8F081BC51B}">
      <dgm:prSet/>
      <dgm:spPr/>
      <dgm:t>
        <a:bodyPr/>
        <a:lstStyle/>
        <a:p>
          <a:endParaRPr lang="en-US" sz="2300"/>
        </a:p>
      </dgm:t>
    </dgm:pt>
    <dgm:pt modelId="{8BDEE0A7-DCA8-4231-973E-042FBEA0A4A9}" type="sibTrans" cxnId="{DCEE26EC-12FF-4972-8290-0D8F081BC51B}">
      <dgm:prSet/>
      <dgm:spPr/>
      <dgm:t>
        <a:bodyPr/>
        <a:lstStyle/>
        <a:p>
          <a:endParaRPr lang="en-US" sz="2300"/>
        </a:p>
      </dgm:t>
    </dgm:pt>
    <dgm:pt modelId="{CE83B15F-AAA2-437E-878D-005C354E0968}">
      <dgm:prSet phldrT="[Text]" custT="1"/>
      <dgm:spPr/>
      <dgm:t>
        <a:bodyPr/>
        <a:lstStyle/>
        <a:p>
          <a:r>
            <a:rPr lang="en-US" sz="3200">
              <a:solidFill>
                <a:srgbClr val="002060"/>
              </a:solidFill>
              <a:latin typeface="Times New Roman" panose="02020603050405020304" pitchFamily="18" charset="0"/>
              <a:cs typeface="Times New Roman" panose="02020603050405020304" pitchFamily="18" charset="0"/>
            </a:rPr>
            <a:t>4. </a:t>
          </a:r>
          <a:r>
            <a:rPr lang="en-US" sz="3200" err="1">
              <a:solidFill>
                <a:srgbClr val="002060"/>
              </a:solidFill>
              <a:latin typeface="Times New Roman" panose="02020603050405020304" pitchFamily="18" charset="0"/>
              <a:cs typeface="Times New Roman" panose="02020603050405020304" pitchFamily="18" charset="0"/>
            </a:rPr>
            <a:t>Thảo</a:t>
          </a:r>
          <a:r>
            <a:rPr lang="en-US" sz="3200">
              <a:solidFill>
                <a:srgbClr val="002060"/>
              </a:solidFill>
              <a:latin typeface="Times New Roman" panose="02020603050405020304" pitchFamily="18" charset="0"/>
              <a:cs typeface="Times New Roman" panose="02020603050405020304" pitchFamily="18" charset="0"/>
            </a:rPr>
            <a:t> </a:t>
          </a:r>
          <a:r>
            <a:rPr lang="en-US" sz="3200" err="1">
              <a:solidFill>
                <a:srgbClr val="002060"/>
              </a:solidFill>
              <a:latin typeface="Times New Roman" panose="02020603050405020304" pitchFamily="18" charset="0"/>
              <a:cs typeface="Times New Roman" panose="02020603050405020304" pitchFamily="18" charset="0"/>
            </a:rPr>
            <a:t>luận</a:t>
          </a:r>
          <a:r>
            <a:rPr lang="en-US" sz="3200">
              <a:solidFill>
                <a:srgbClr val="002060"/>
              </a:solidFill>
              <a:latin typeface="Times New Roman" panose="02020603050405020304" pitchFamily="18" charset="0"/>
              <a:cs typeface="Times New Roman" panose="02020603050405020304" pitchFamily="18" charset="0"/>
            </a:rPr>
            <a:t>, </a:t>
          </a:r>
          <a:r>
            <a:rPr lang="en-US" sz="3200" err="1">
              <a:solidFill>
                <a:srgbClr val="002060"/>
              </a:solidFill>
              <a:latin typeface="Times New Roman" panose="02020603050405020304" pitchFamily="18" charset="0"/>
              <a:cs typeface="Times New Roman" panose="02020603050405020304" pitchFamily="18" charset="0"/>
            </a:rPr>
            <a:t>giải</a:t>
          </a:r>
          <a:r>
            <a:rPr lang="en-US" sz="3200">
              <a:solidFill>
                <a:srgbClr val="002060"/>
              </a:solidFill>
              <a:latin typeface="Times New Roman" panose="02020603050405020304" pitchFamily="18" charset="0"/>
              <a:cs typeface="Times New Roman" panose="02020603050405020304" pitchFamily="18" charset="0"/>
            </a:rPr>
            <a:t> </a:t>
          </a:r>
          <a:r>
            <a:rPr lang="en-US" sz="3200" err="1">
              <a:solidFill>
                <a:srgbClr val="002060"/>
              </a:solidFill>
              <a:latin typeface="Times New Roman" panose="02020603050405020304" pitchFamily="18" charset="0"/>
              <a:cs typeface="Times New Roman" panose="02020603050405020304" pitchFamily="18" charset="0"/>
            </a:rPr>
            <a:t>đáp</a:t>
          </a:r>
          <a:r>
            <a:rPr lang="en-US" sz="3200">
              <a:solidFill>
                <a:srgbClr val="002060"/>
              </a:solidFill>
              <a:latin typeface="Times New Roman" panose="02020603050405020304" pitchFamily="18" charset="0"/>
              <a:cs typeface="Times New Roman" panose="02020603050405020304" pitchFamily="18" charset="0"/>
            </a:rPr>
            <a:t> </a:t>
          </a:r>
          <a:r>
            <a:rPr lang="en-US" sz="3200" err="1">
              <a:solidFill>
                <a:srgbClr val="002060"/>
              </a:solidFill>
              <a:latin typeface="Times New Roman" panose="02020603050405020304" pitchFamily="18" charset="0"/>
              <a:cs typeface="Times New Roman" panose="02020603050405020304" pitchFamily="18" charset="0"/>
            </a:rPr>
            <a:t>thắc</a:t>
          </a:r>
          <a:r>
            <a:rPr lang="en-US" sz="3200">
              <a:solidFill>
                <a:srgbClr val="002060"/>
              </a:solidFill>
              <a:latin typeface="Times New Roman" panose="02020603050405020304" pitchFamily="18" charset="0"/>
              <a:cs typeface="Times New Roman" panose="02020603050405020304" pitchFamily="18" charset="0"/>
            </a:rPr>
            <a:t> </a:t>
          </a:r>
          <a:r>
            <a:rPr lang="en-US" sz="3200" err="1">
              <a:solidFill>
                <a:srgbClr val="002060"/>
              </a:solidFill>
              <a:latin typeface="Times New Roman" panose="02020603050405020304" pitchFamily="18" charset="0"/>
              <a:cs typeface="Times New Roman" panose="02020603050405020304" pitchFamily="18" charset="0"/>
            </a:rPr>
            <a:t>mắc</a:t>
          </a:r>
          <a:endParaRPr lang="en-US" sz="3200">
            <a:solidFill>
              <a:srgbClr val="002060"/>
            </a:solidFill>
            <a:latin typeface="Times New Roman" panose="02020603050405020304" pitchFamily="18" charset="0"/>
            <a:cs typeface="Times New Roman" panose="02020603050405020304" pitchFamily="18" charset="0"/>
          </a:endParaRPr>
        </a:p>
      </dgm:t>
    </dgm:pt>
    <dgm:pt modelId="{8EAE1511-FDDB-4AB1-9ED9-99AE61BE0844}" type="parTrans" cxnId="{3A0A47B5-4BDD-4632-B38D-1C56C40C0534}">
      <dgm:prSet/>
      <dgm:spPr/>
      <dgm:t>
        <a:bodyPr/>
        <a:lstStyle/>
        <a:p>
          <a:endParaRPr lang="en-US" sz="2300"/>
        </a:p>
      </dgm:t>
    </dgm:pt>
    <dgm:pt modelId="{6E8164B4-98C4-4D46-AA4B-31B94C8851CA}" type="sibTrans" cxnId="{3A0A47B5-4BDD-4632-B38D-1C56C40C0534}">
      <dgm:prSet/>
      <dgm:spPr/>
      <dgm:t>
        <a:bodyPr/>
        <a:lstStyle/>
        <a:p>
          <a:endParaRPr lang="en-US" sz="2300"/>
        </a:p>
      </dgm:t>
    </dgm:pt>
    <dgm:pt modelId="{B4F7D626-5C5C-4438-97EF-B8947CE86227}">
      <dgm:prSet phldrT="[Text]" custT="1"/>
      <dgm:spPr/>
      <dgm:t>
        <a:bodyPr/>
        <a:lstStyle/>
        <a:p>
          <a:r>
            <a:rPr lang="en-US" sz="3200">
              <a:solidFill>
                <a:srgbClr val="002060"/>
              </a:solidFill>
              <a:latin typeface="Times New Roman" panose="02020603050405020304" pitchFamily="18" charset="0"/>
              <a:cs typeface="Times New Roman" panose="02020603050405020304" pitchFamily="18" charset="0"/>
            </a:rPr>
            <a:t>2. </a:t>
          </a:r>
          <a:r>
            <a:rPr lang="en-US" sz="3200" err="1">
              <a:solidFill>
                <a:srgbClr val="002060"/>
              </a:solidFill>
              <a:latin typeface="Times New Roman" panose="02020603050405020304" pitchFamily="18" charset="0"/>
              <a:cs typeface="Times New Roman" panose="02020603050405020304" pitchFamily="18" charset="0"/>
            </a:rPr>
            <a:t>Nội</a:t>
          </a:r>
          <a:r>
            <a:rPr lang="en-US" sz="3200">
              <a:solidFill>
                <a:srgbClr val="002060"/>
              </a:solidFill>
              <a:latin typeface="Times New Roman" panose="02020603050405020304" pitchFamily="18" charset="0"/>
              <a:cs typeface="Times New Roman" panose="02020603050405020304" pitchFamily="18" charset="0"/>
            </a:rPr>
            <a:t> dung tóm tắt </a:t>
          </a:r>
          <a:r>
            <a:rPr lang="vi-VN" sz="3200">
              <a:solidFill>
                <a:srgbClr val="002060"/>
              </a:solidFill>
              <a:latin typeface="Times New Roman" panose="02020603050405020304" pitchFamily="18" charset="0"/>
              <a:cs typeface="Times New Roman" panose="02020603050405020304" pitchFamily="18" charset="0"/>
            </a:rPr>
            <a:t>Thông tư 29/2024/TT-BGDĐT </a:t>
          </a:r>
          <a:endParaRPr lang="en-US" sz="3200">
            <a:solidFill>
              <a:srgbClr val="002060"/>
            </a:solidFill>
            <a:latin typeface="Times New Roman" panose="02020603050405020304" pitchFamily="18" charset="0"/>
            <a:cs typeface="Times New Roman" panose="02020603050405020304" pitchFamily="18" charset="0"/>
          </a:endParaRPr>
        </a:p>
      </dgm:t>
    </dgm:pt>
    <dgm:pt modelId="{30ACE1CD-B012-4BBF-9480-C31F3EA90547}" type="parTrans" cxnId="{607823E6-55B2-40EA-BE80-BE167ADD5AD0}">
      <dgm:prSet/>
      <dgm:spPr/>
      <dgm:t>
        <a:bodyPr/>
        <a:lstStyle/>
        <a:p>
          <a:endParaRPr lang="en-US"/>
        </a:p>
      </dgm:t>
    </dgm:pt>
    <dgm:pt modelId="{3CDAABD4-E766-4BA7-A05B-67DD1BC113CD}" type="sibTrans" cxnId="{607823E6-55B2-40EA-BE80-BE167ADD5AD0}">
      <dgm:prSet/>
      <dgm:spPr/>
      <dgm:t>
        <a:bodyPr/>
        <a:lstStyle/>
        <a:p>
          <a:endParaRPr lang="en-US"/>
        </a:p>
      </dgm:t>
    </dgm:pt>
    <dgm:pt modelId="{95D74A8E-2383-45B4-96E1-9D8A53EC0DC9}" type="pres">
      <dgm:prSet presAssocID="{F048B43A-A1B0-42FF-BA23-164912DF0B56}" presName="linear" presStyleCnt="0">
        <dgm:presLayoutVars>
          <dgm:animLvl val="lvl"/>
          <dgm:resizeHandles val="exact"/>
        </dgm:presLayoutVars>
      </dgm:prSet>
      <dgm:spPr/>
    </dgm:pt>
    <dgm:pt modelId="{9DCAE114-BD76-47FA-9796-5944BB5145AB}" type="pres">
      <dgm:prSet presAssocID="{91D4F3EE-041C-4BD6-84DD-C2086D920253}" presName="parentText" presStyleLbl="node1" presStyleIdx="0" presStyleCnt="3" custLinFactNeighborX="-222" custLinFactNeighborY="-73400">
        <dgm:presLayoutVars>
          <dgm:chMax val="0"/>
          <dgm:bulletEnabled val="1"/>
        </dgm:presLayoutVars>
      </dgm:prSet>
      <dgm:spPr/>
    </dgm:pt>
    <dgm:pt modelId="{A46F2F89-0C0D-432F-B517-5A0BCEEC1A57}" type="pres">
      <dgm:prSet presAssocID="{8BDEE0A7-DCA8-4231-973E-042FBEA0A4A9}" presName="spacer" presStyleCnt="0"/>
      <dgm:spPr/>
    </dgm:pt>
    <dgm:pt modelId="{554DC72B-27CA-4BEA-B09C-F0C37B169FD2}" type="pres">
      <dgm:prSet presAssocID="{B4F7D626-5C5C-4438-97EF-B8947CE86227}" presName="parentText" presStyleLbl="node1" presStyleIdx="1" presStyleCnt="3" custLinFactNeighborX="-240">
        <dgm:presLayoutVars>
          <dgm:chMax val="0"/>
          <dgm:bulletEnabled val="1"/>
        </dgm:presLayoutVars>
      </dgm:prSet>
      <dgm:spPr/>
    </dgm:pt>
    <dgm:pt modelId="{7BE9CE46-9F60-4AFB-8C67-30BE7B658142}" type="pres">
      <dgm:prSet presAssocID="{3CDAABD4-E766-4BA7-A05B-67DD1BC113CD}" presName="spacer" presStyleCnt="0"/>
      <dgm:spPr/>
    </dgm:pt>
    <dgm:pt modelId="{1551E1EC-ABA1-43C9-AB0B-CD51B4004942}" type="pres">
      <dgm:prSet presAssocID="{CE83B15F-AAA2-437E-878D-005C354E0968}" presName="parentText" presStyleLbl="node1" presStyleIdx="2" presStyleCnt="3" custLinFactNeighborY="-41113">
        <dgm:presLayoutVars>
          <dgm:chMax val="0"/>
          <dgm:bulletEnabled val="1"/>
        </dgm:presLayoutVars>
      </dgm:prSet>
      <dgm:spPr/>
    </dgm:pt>
  </dgm:ptLst>
  <dgm:cxnLst>
    <dgm:cxn modelId="{33C07C06-3D99-4091-A164-BF73711B6C73}" type="presOf" srcId="{91D4F3EE-041C-4BD6-84DD-C2086D920253}" destId="{9DCAE114-BD76-47FA-9796-5944BB5145AB}" srcOrd="0" destOrd="0" presId="urn:microsoft.com/office/officeart/2005/8/layout/vList2"/>
    <dgm:cxn modelId="{5455D513-0895-4D19-ADAD-7657B4E47EC4}" type="presOf" srcId="{CE83B15F-AAA2-437E-878D-005C354E0968}" destId="{1551E1EC-ABA1-43C9-AB0B-CD51B4004942}" srcOrd="0" destOrd="0" presId="urn:microsoft.com/office/officeart/2005/8/layout/vList2"/>
    <dgm:cxn modelId="{103A7515-21D8-4CF4-9AB8-4B83059BACF1}" type="presOf" srcId="{F048B43A-A1B0-42FF-BA23-164912DF0B56}" destId="{95D74A8E-2383-45B4-96E1-9D8A53EC0DC9}" srcOrd="0" destOrd="0" presId="urn:microsoft.com/office/officeart/2005/8/layout/vList2"/>
    <dgm:cxn modelId="{3A0A47B5-4BDD-4632-B38D-1C56C40C0534}" srcId="{F048B43A-A1B0-42FF-BA23-164912DF0B56}" destId="{CE83B15F-AAA2-437E-878D-005C354E0968}" srcOrd="2" destOrd="0" parTransId="{8EAE1511-FDDB-4AB1-9ED9-99AE61BE0844}" sibTransId="{6E8164B4-98C4-4D46-AA4B-31B94C8851CA}"/>
    <dgm:cxn modelId="{DC294BDA-A93C-45D7-B102-B7E7868E3CAB}" type="presOf" srcId="{B4F7D626-5C5C-4438-97EF-B8947CE86227}" destId="{554DC72B-27CA-4BEA-B09C-F0C37B169FD2}" srcOrd="0" destOrd="0" presId="urn:microsoft.com/office/officeart/2005/8/layout/vList2"/>
    <dgm:cxn modelId="{607823E6-55B2-40EA-BE80-BE167ADD5AD0}" srcId="{F048B43A-A1B0-42FF-BA23-164912DF0B56}" destId="{B4F7D626-5C5C-4438-97EF-B8947CE86227}" srcOrd="1" destOrd="0" parTransId="{30ACE1CD-B012-4BBF-9480-C31F3EA90547}" sibTransId="{3CDAABD4-E766-4BA7-A05B-67DD1BC113CD}"/>
    <dgm:cxn modelId="{DCEE26EC-12FF-4972-8290-0D8F081BC51B}" srcId="{F048B43A-A1B0-42FF-BA23-164912DF0B56}" destId="{91D4F3EE-041C-4BD6-84DD-C2086D920253}" srcOrd="0" destOrd="0" parTransId="{586D4342-2966-4B91-8D62-D4272746E054}" sibTransId="{8BDEE0A7-DCA8-4231-973E-042FBEA0A4A9}"/>
    <dgm:cxn modelId="{4A62C652-7561-4E84-AC71-5CA70EC609D3}" type="presParOf" srcId="{95D74A8E-2383-45B4-96E1-9D8A53EC0DC9}" destId="{9DCAE114-BD76-47FA-9796-5944BB5145AB}" srcOrd="0" destOrd="0" presId="urn:microsoft.com/office/officeart/2005/8/layout/vList2"/>
    <dgm:cxn modelId="{BE0240A6-AC10-4528-A0E1-B41657F33444}" type="presParOf" srcId="{95D74A8E-2383-45B4-96E1-9D8A53EC0DC9}" destId="{A46F2F89-0C0D-432F-B517-5A0BCEEC1A57}" srcOrd="1" destOrd="0" presId="urn:microsoft.com/office/officeart/2005/8/layout/vList2"/>
    <dgm:cxn modelId="{C461D71B-DA08-4AC5-B354-770170CCCCAC}" type="presParOf" srcId="{95D74A8E-2383-45B4-96E1-9D8A53EC0DC9}" destId="{554DC72B-27CA-4BEA-B09C-F0C37B169FD2}" srcOrd="2" destOrd="0" presId="urn:microsoft.com/office/officeart/2005/8/layout/vList2"/>
    <dgm:cxn modelId="{5995CDD9-0368-4653-8E21-D49717676AC1}" type="presParOf" srcId="{95D74A8E-2383-45B4-96E1-9D8A53EC0DC9}" destId="{7BE9CE46-9F60-4AFB-8C67-30BE7B658142}" srcOrd="3" destOrd="0" presId="urn:microsoft.com/office/officeart/2005/8/layout/vList2"/>
    <dgm:cxn modelId="{11E6C598-9408-409B-BCF8-1C2D9AAEC4D1}" type="presParOf" srcId="{95D74A8E-2383-45B4-96E1-9D8A53EC0DC9}" destId="{1551E1EC-ABA1-43C9-AB0B-CD51B4004942}" srcOrd="4"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5</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6</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6</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7</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9B7A67C6-4544-4DB9-9520-3BE0393829ED}">
      <dgm:prSet phldrT="[Text]" custT="1"/>
      <dgm:spPr>
        <a:solidFill>
          <a:srgbClr val="C00000"/>
        </a:solidFill>
      </dgm:spPr>
      <dgm:t>
        <a:bodyPr/>
        <a:lstStyle/>
        <a:p>
          <a:r>
            <a:rPr lang="en-US" sz="2000" b="1"/>
            <a:t>Chương III</a:t>
          </a:r>
        </a:p>
      </dgm:t>
    </dgm:pt>
    <dgm:pt modelId="{D8AEFFAC-A5BF-4A9F-A47E-F76238287D50}" type="parTrans" cxnId="{473CD6E2-7D73-46EF-BDA9-42D39C2CD984}">
      <dgm:prSet/>
      <dgm:spPr/>
      <dgm:t>
        <a:bodyPr/>
        <a:lstStyle/>
        <a:p>
          <a:endParaRPr lang="en-US"/>
        </a:p>
      </dgm:t>
    </dgm:pt>
    <dgm:pt modelId="{1993D6CF-53B7-43C4-8CBD-A76D04CDF59D}" type="sibTrans" cxnId="{473CD6E2-7D73-46EF-BDA9-42D39C2CD984}">
      <dgm:prSet/>
      <dgm:spPr/>
      <dgm:t>
        <a:bodyPr/>
        <a:lstStyle/>
        <a:p>
          <a:endParaRPr lang="en-US"/>
        </a:p>
      </dgm:t>
    </dgm:pt>
    <dgm:pt modelId="{36EC204F-CE8C-4C01-861B-905B31982093}">
      <dgm:prSet phldrT="[Tex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600" b="1">
              <a:solidFill>
                <a:schemeClr val="accent5">
                  <a:lumMod val="50000"/>
                </a:schemeClr>
              </a:solidFill>
              <a:latin typeface="Times New Roman" panose="02020603050405020304" pitchFamily="18" charset="0"/>
              <a:cs typeface="Times New Roman" panose="02020603050405020304" pitchFamily="18" charset="0"/>
            </a:rPr>
            <a:t>Điều 8</a:t>
          </a:r>
        </a:p>
      </dgm:t>
    </dgm:pt>
    <dgm:pt modelId="{12B3A169-11FA-40D7-9DF5-2007B8B87CB7}" type="parTrans" cxnId="{54FB5989-9DC0-4C3F-B76E-8CEFB20A3CF5}">
      <dgm:prSet/>
      <dgm:spPr/>
      <dgm:t>
        <a:bodyPr/>
        <a:lstStyle/>
        <a:p>
          <a:endParaRPr lang="en-US"/>
        </a:p>
      </dgm:t>
    </dgm:pt>
    <dgm:pt modelId="{FA7987E6-0C5D-46D7-B300-DD062EC6AD69}" type="sibTrans" cxnId="{54FB5989-9DC0-4C3F-B76E-8CEFB20A3CF5}">
      <dgm:prSet/>
      <dgm:spPr/>
      <dgm:t>
        <a:bodyPr/>
        <a:lstStyle/>
        <a:p>
          <a:endParaRPr lang="en-US"/>
        </a:p>
      </dgm:t>
    </dgm:pt>
    <dgm:pt modelId="{52C3B1A9-5971-4039-9A5B-90ED049F84CB}">
      <dgm:prSet phldrT="[Tex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600" b="1">
              <a:solidFill>
                <a:schemeClr val="accent5">
                  <a:lumMod val="50000"/>
                </a:schemeClr>
              </a:solidFill>
              <a:latin typeface="Times New Roman" panose="02020603050405020304" pitchFamily="18" charset="0"/>
              <a:cs typeface="Times New Roman" panose="02020603050405020304" pitchFamily="18" charset="0"/>
            </a:rPr>
            <a:t>Điều 9</a:t>
          </a:r>
        </a:p>
      </dgm:t>
    </dgm:pt>
    <dgm:pt modelId="{6D8296D6-D979-44E9-9333-D5EE89770016}" type="parTrans" cxnId="{896773EE-37E1-4928-8EE7-01A8242A6EB7}">
      <dgm:prSet/>
      <dgm:spPr/>
      <dgm:t>
        <a:bodyPr/>
        <a:lstStyle/>
        <a:p>
          <a:endParaRPr lang="en-US"/>
        </a:p>
      </dgm:t>
    </dgm:pt>
    <dgm:pt modelId="{45588720-840F-49C3-87CA-501CD2A2F181}" type="sibTrans" cxnId="{896773EE-37E1-4928-8EE7-01A8242A6EB7}">
      <dgm:prSet/>
      <dgm:spPr/>
      <dgm:t>
        <a:bodyPr/>
        <a:lstStyle/>
        <a:p>
          <a:endParaRPr lang="en-US"/>
        </a:p>
      </dgm:t>
    </dgm:pt>
    <dgm:pt modelId="{2240AB74-D887-4801-8DBA-DF0A29172482}">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600" b="1">
              <a:solidFill>
                <a:schemeClr val="accent5">
                  <a:lumMod val="50000"/>
                </a:schemeClr>
              </a:solidFill>
              <a:latin typeface="Times New Roman" panose="02020603050405020304" pitchFamily="18" charset="0"/>
              <a:cs typeface="Times New Roman" panose="02020603050405020304" pitchFamily="18" charset="0"/>
            </a:rPr>
            <a:t>Điều 10</a:t>
          </a:r>
        </a:p>
      </dgm:t>
    </dgm:pt>
    <dgm:pt modelId="{9DB8FA24-F6F8-4144-B5FE-044E87A00EA8}" type="parTrans" cxnId="{34890C3B-4622-43C7-BDE8-2BF317FFDF3C}">
      <dgm:prSet/>
      <dgm:spPr/>
      <dgm:t>
        <a:bodyPr/>
        <a:lstStyle/>
        <a:p>
          <a:endParaRPr lang="en-US"/>
        </a:p>
      </dgm:t>
    </dgm:pt>
    <dgm:pt modelId="{B1F13793-8B7A-4F6B-9E05-454ED32297B6}" type="sibTrans" cxnId="{34890C3B-4622-43C7-BDE8-2BF317FFDF3C}">
      <dgm:prSet/>
      <dgm:spPr/>
      <dgm:t>
        <a:bodyPr/>
        <a:lstStyle/>
        <a:p>
          <a:endParaRPr lang="en-US"/>
        </a:p>
      </dgm:t>
    </dgm:pt>
    <dgm:pt modelId="{C6A7D6BA-376C-4F71-9C0D-AB70E0940FF1}">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600" b="1">
              <a:solidFill>
                <a:schemeClr val="accent5">
                  <a:lumMod val="50000"/>
                </a:schemeClr>
              </a:solidFill>
              <a:latin typeface="Times New Roman" panose="02020603050405020304" pitchFamily="18" charset="0"/>
              <a:cs typeface="Times New Roman" panose="02020603050405020304" pitchFamily="18" charset="0"/>
            </a:rPr>
            <a:t>Điều 11</a:t>
          </a:r>
        </a:p>
      </dgm:t>
    </dgm:pt>
    <dgm:pt modelId="{303321C8-3A44-49F9-A739-A8D9315A3E73}" type="parTrans" cxnId="{FACA1FA3-2859-4EE8-BAB9-3B3A64DDC386}">
      <dgm:prSet/>
      <dgm:spPr/>
      <dgm:t>
        <a:bodyPr/>
        <a:lstStyle/>
        <a:p>
          <a:endParaRPr lang="en-US"/>
        </a:p>
      </dgm:t>
    </dgm:pt>
    <dgm:pt modelId="{80C53387-18A0-4D4D-973D-48EEAECCC7B6}" type="sibTrans" cxnId="{FACA1FA3-2859-4EE8-BAB9-3B3A64DDC386}">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LinFactX="-100000" custLinFactNeighborX="-117598" custLinFactNeighborY="349"/>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5E9FDF3D-ECD8-454A-98D6-EAEFADC58F3F}" type="pres">
      <dgm:prSet presAssocID="{12B3A169-11FA-40D7-9DF5-2007B8B87CB7}" presName="Name13" presStyleLbl="parChTrans1D2" presStyleIdx="0" presStyleCnt="4"/>
      <dgm:spPr/>
    </dgm:pt>
    <dgm:pt modelId="{3F7BD85E-2F3F-4206-B37C-CA6C2DAB5A01}" type="pres">
      <dgm:prSet presAssocID="{36EC204F-CE8C-4C01-861B-905B31982093}" presName="childText" presStyleLbl="bgAcc1" presStyleIdx="0" presStyleCnt="4" custLinFactX="-100000" custLinFactNeighborX="-171997" custLinFactNeighborY="349">
        <dgm:presLayoutVars>
          <dgm:bulletEnabled val="1"/>
        </dgm:presLayoutVars>
      </dgm:prSet>
      <dgm:spPr/>
    </dgm:pt>
    <dgm:pt modelId="{274B5545-3FFB-4D1C-97D0-E1A53A637625}" type="pres">
      <dgm:prSet presAssocID="{6D8296D6-D979-44E9-9333-D5EE89770016}" presName="Name13" presStyleLbl="parChTrans1D2" presStyleIdx="1" presStyleCnt="4"/>
      <dgm:spPr/>
    </dgm:pt>
    <dgm:pt modelId="{715DDEF4-59A0-464F-8E4F-CE3262510499}" type="pres">
      <dgm:prSet presAssocID="{52C3B1A9-5971-4039-9A5B-90ED049F84CB}" presName="childText" presStyleLbl="bgAcc1" presStyleIdx="1" presStyleCnt="4" custLinFactX="-100000" custLinFactNeighborX="-171997" custLinFactNeighborY="349">
        <dgm:presLayoutVars>
          <dgm:bulletEnabled val="1"/>
        </dgm:presLayoutVars>
      </dgm:prSet>
      <dgm:spPr/>
    </dgm:pt>
    <dgm:pt modelId="{88360E55-E6E5-4391-B444-8A3BC78485CA}" type="pres">
      <dgm:prSet presAssocID="{9DB8FA24-F6F8-4144-B5FE-044E87A00EA8}" presName="Name13" presStyleLbl="parChTrans1D2" presStyleIdx="2" presStyleCnt="4"/>
      <dgm:spPr/>
    </dgm:pt>
    <dgm:pt modelId="{536A6F22-8A51-45E6-8E10-8BC0AD2A21A1}" type="pres">
      <dgm:prSet presAssocID="{2240AB74-D887-4801-8DBA-DF0A29172482}" presName="childText" presStyleLbl="bgAcc1" presStyleIdx="2" presStyleCnt="4" custLinFactX="-100000" custLinFactNeighborX="-171997" custLinFactNeighborY="349">
        <dgm:presLayoutVars>
          <dgm:bulletEnabled val="1"/>
        </dgm:presLayoutVars>
      </dgm:prSet>
      <dgm:spPr/>
    </dgm:pt>
    <dgm:pt modelId="{AE846CBE-B13F-47F7-9C60-99A882D691C1}" type="pres">
      <dgm:prSet presAssocID="{303321C8-3A44-49F9-A739-A8D9315A3E73}" presName="Name13" presStyleLbl="parChTrans1D2" presStyleIdx="3" presStyleCnt="4"/>
      <dgm:spPr/>
    </dgm:pt>
    <dgm:pt modelId="{66028752-2701-420D-B910-4833D67080F2}" type="pres">
      <dgm:prSet presAssocID="{C6A7D6BA-376C-4F71-9C0D-AB70E0940FF1}" presName="childText" presStyleLbl="bgAcc1" presStyleIdx="3" presStyleCnt="4" custLinFactX="-100000" custLinFactNeighborX="-171997" custLinFactNeighborY="349">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2049EE04-74A4-4FA0-BD13-929D232134F2}" type="presOf" srcId="{36EC204F-CE8C-4C01-861B-905B31982093}" destId="{3F7BD85E-2F3F-4206-B37C-CA6C2DAB5A01}" srcOrd="0" destOrd="0" presId="urn:microsoft.com/office/officeart/2005/8/layout/hierarchy3"/>
    <dgm:cxn modelId="{DF0F700E-33D5-4DCD-A536-CC99397D55A5}" type="presOf" srcId="{12B3A169-11FA-40D7-9DF5-2007B8B87CB7}" destId="{5E9FDF3D-ECD8-454A-98D6-EAEFADC58F3F}" srcOrd="0" destOrd="0" presId="urn:microsoft.com/office/officeart/2005/8/layout/hierarchy3"/>
    <dgm:cxn modelId="{34890C3B-4622-43C7-BDE8-2BF317FFDF3C}" srcId="{9B7A67C6-4544-4DB9-9520-3BE0393829ED}" destId="{2240AB74-D887-4801-8DBA-DF0A29172482}" srcOrd="2" destOrd="0" parTransId="{9DB8FA24-F6F8-4144-B5FE-044E87A00EA8}" sibTransId="{B1F13793-8B7A-4F6B-9E05-454ED32297B6}"/>
    <dgm:cxn modelId="{BBCCB94B-2101-4808-9159-05BA6BFA6A3F}" type="presOf" srcId="{9B7A67C6-4544-4DB9-9520-3BE0393829ED}" destId="{62C3C332-8D64-474A-91E7-CF1A3EF13D46}" srcOrd="1" destOrd="0" presId="urn:microsoft.com/office/officeart/2005/8/layout/hierarchy3"/>
    <dgm:cxn modelId="{CDBE0D7B-D95C-4D01-98BD-00605E4971A0}" type="presOf" srcId="{9DB8FA24-F6F8-4144-B5FE-044E87A00EA8}" destId="{88360E55-E6E5-4391-B444-8A3BC78485CA}" srcOrd="0" destOrd="0" presId="urn:microsoft.com/office/officeart/2005/8/layout/hierarchy3"/>
    <dgm:cxn modelId="{54FB5989-9DC0-4C3F-B76E-8CEFB20A3CF5}" srcId="{9B7A67C6-4544-4DB9-9520-3BE0393829ED}" destId="{36EC204F-CE8C-4C01-861B-905B31982093}" srcOrd="0" destOrd="0" parTransId="{12B3A169-11FA-40D7-9DF5-2007B8B87CB7}" sibTransId="{FA7987E6-0C5D-46D7-B300-DD062EC6AD69}"/>
    <dgm:cxn modelId="{45DEAB9D-3D03-4085-BD7A-6280BAD5390B}" type="presOf" srcId="{6D8296D6-D979-44E9-9333-D5EE89770016}" destId="{274B5545-3FFB-4D1C-97D0-E1A53A637625}" srcOrd="0" destOrd="0" presId="urn:microsoft.com/office/officeart/2005/8/layout/hierarchy3"/>
    <dgm:cxn modelId="{FACA1FA3-2859-4EE8-BAB9-3B3A64DDC386}" srcId="{9B7A67C6-4544-4DB9-9520-3BE0393829ED}" destId="{C6A7D6BA-376C-4F71-9C0D-AB70E0940FF1}" srcOrd="3" destOrd="0" parTransId="{303321C8-3A44-49F9-A739-A8D9315A3E73}" sibTransId="{80C53387-18A0-4D4D-973D-48EEAECCC7B6}"/>
    <dgm:cxn modelId="{26CDAEA7-5272-47A8-BAFA-F398F531C22E}" type="presOf" srcId="{2240AB74-D887-4801-8DBA-DF0A29172482}" destId="{536A6F22-8A51-45E6-8E10-8BC0AD2A21A1}" srcOrd="0" destOrd="0" presId="urn:microsoft.com/office/officeart/2005/8/layout/hierarchy3"/>
    <dgm:cxn modelId="{EBDE80AA-C9E0-4D75-B85E-67B082EB68EC}" type="presOf" srcId="{C6A7D6BA-376C-4F71-9C0D-AB70E0940FF1}" destId="{66028752-2701-420D-B910-4833D67080F2}" srcOrd="0" destOrd="0" presId="urn:microsoft.com/office/officeart/2005/8/layout/hierarchy3"/>
    <dgm:cxn modelId="{82057EC7-17BC-4CD8-BF09-02DE8FE01575}" type="presOf" srcId="{303321C8-3A44-49F9-A739-A8D9315A3E73}" destId="{AE846CBE-B13F-47F7-9C60-99A882D691C1}"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0048AFE6-7A4A-4675-8B24-5080811B6DF6}" type="presOf" srcId="{52C3B1A9-5971-4039-9A5B-90ED049F84CB}" destId="{715DDEF4-59A0-464F-8E4F-CE3262510499}" srcOrd="0" destOrd="0" presId="urn:microsoft.com/office/officeart/2005/8/layout/hierarchy3"/>
    <dgm:cxn modelId="{896773EE-37E1-4928-8EE7-01A8242A6EB7}" srcId="{9B7A67C6-4544-4DB9-9520-3BE0393829ED}" destId="{52C3B1A9-5971-4039-9A5B-90ED049F84CB}" srcOrd="1" destOrd="0" parTransId="{6D8296D6-D979-44E9-9333-D5EE89770016}" sibTransId="{45588720-840F-49C3-87CA-501CD2A2F181}"/>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259A8D94-4D6E-48EB-A509-14F4341D7A77}" type="presParOf" srcId="{D29F1742-B289-4090-BF50-8EEDD15E508B}" destId="{5E9FDF3D-ECD8-454A-98D6-EAEFADC58F3F}" srcOrd="0" destOrd="0" presId="urn:microsoft.com/office/officeart/2005/8/layout/hierarchy3"/>
    <dgm:cxn modelId="{681B5F44-4883-4CCD-A95C-082FA12A9CC6}" type="presParOf" srcId="{D29F1742-B289-4090-BF50-8EEDD15E508B}" destId="{3F7BD85E-2F3F-4206-B37C-CA6C2DAB5A01}" srcOrd="1" destOrd="0" presId="urn:microsoft.com/office/officeart/2005/8/layout/hierarchy3"/>
    <dgm:cxn modelId="{F52BA452-89B2-4B92-9A24-40021CFD0469}" type="presParOf" srcId="{D29F1742-B289-4090-BF50-8EEDD15E508B}" destId="{274B5545-3FFB-4D1C-97D0-E1A53A637625}" srcOrd="2" destOrd="0" presId="urn:microsoft.com/office/officeart/2005/8/layout/hierarchy3"/>
    <dgm:cxn modelId="{AFAA69B4-E770-40BD-9FFB-BC867D14CB8B}" type="presParOf" srcId="{D29F1742-B289-4090-BF50-8EEDD15E508B}" destId="{715DDEF4-59A0-464F-8E4F-CE3262510499}" srcOrd="3" destOrd="0" presId="urn:microsoft.com/office/officeart/2005/8/layout/hierarchy3"/>
    <dgm:cxn modelId="{89F714CB-A962-4FDE-B64B-8CAABA4058EE}" type="presParOf" srcId="{D29F1742-B289-4090-BF50-8EEDD15E508B}" destId="{88360E55-E6E5-4391-B444-8A3BC78485CA}" srcOrd="4" destOrd="0" presId="urn:microsoft.com/office/officeart/2005/8/layout/hierarchy3"/>
    <dgm:cxn modelId="{AD9EA861-ABAA-4818-AF39-BA151C625A44}" type="presParOf" srcId="{D29F1742-B289-4090-BF50-8EEDD15E508B}" destId="{536A6F22-8A51-45E6-8E10-8BC0AD2A21A1}" srcOrd="5" destOrd="0" presId="urn:microsoft.com/office/officeart/2005/8/layout/hierarchy3"/>
    <dgm:cxn modelId="{289A1E1E-3C4E-4290-A9DA-D64FC7486176}" type="presParOf" srcId="{D29F1742-B289-4090-BF50-8EEDD15E508B}" destId="{AE846CBE-B13F-47F7-9C60-99A882D691C1}" srcOrd="6" destOrd="0" presId="urn:microsoft.com/office/officeart/2005/8/layout/hierarchy3"/>
    <dgm:cxn modelId="{099B5495-86A4-4B20-A3A4-02D5C39396C8}" type="presParOf" srcId="{D29F1742-B289-4090-BF50-8EEDD15E508B}" destId="{66028752-2701-420D-B910-4833D67080F2}"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8</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9</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10</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11</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9B7A67C6-4544-4DB9-9520-3BE0393829ED}">
      <dgm:prSet phldrT="[Text]" custT="1"/>
      <dgm:spPr>
        <a:solidFill>
          <a:srgbClr val="C00000"/>
        </a:solidFill>
      </dgm:spPr>
      <dgm:t>
        <a:bodyPr/>
        <a:lstStyle/>
        <a:p>
          <a:pPr algn="ctr"/>
          <a:r>
            <a:rPr lang="en-US" sz="2000" b="1">
              <a:latin typeface="Times New Roman" panose="02020603050405020304" pitchFamily="18" charset="0"/>
              <a:cs typeface="Times New Roman" panose="02020603050405020304" pitchFamily="18" charset="0"/>
            </a:rPr>
            <a:t>Chương III</a:t>
          </a:r>
        </a:p>
      </dgm:t>
    </dgm:pt>
    <dgm:pt modelId="{D8AEFFAC-A5BF-4A9F-A47E-F76238287D50}" type="parTrans" cxnId="{473CD6E2-7D73-46EF-BDA9-42D39C2CD984}">
      <dgm:prSet/>
      <dgm:spPr/>
      <dgm:t>
        <a:bodyPr/>
        <a:lstStyle/>
        <a:p>
          <a:pPr algn="ctr"/>
          <a:endParaRPr lang="en-US"/>
        </a:p>
      </dgm:t>
    </dgm:pt>
    <dgm:pt modelId="{1993D6CF-53B7-43C4-8CBD-A76D04CDF59D}" type="sibTrans" cxnId="{473CD6E2-7D73-46EF-BDA9-42D39C2CD984}">
      <dgm:prSet/>
      <dgm:spPr/>
      <dgm:t>
        <a:bodyPr/>
        <a:lstStyle/>
        <a:p>
          <a:pPr algn="ctr"/>
          <a:endParaRPr lang="en-US"/>
        </a:p>
      </dgm:t>
    </dgm:pt>
    <dgm:pt modelId="{36EC204F-CE8C-4C01-861B-905B31982093}">
      <dgm:prSet phldrT="[Tex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600" b="1">
              <a:solidFill>
                <a:schemeClr val="accent5">
                  <a:lumMod val="50000"/>
                </a:schemeClr>
              </a:solidFill>
              <a:latin typeface="Times New Roman" panose="02020603050405020304" pitchFamily="18" charset="0"/>
              <a:cs typeface="Times New Roman" panose="02020603050405020304" pitchFamily="18" charset="0"/>
            </a:rPr>
            <a:t>Điều 12</a:t>
          </a:r>
        </a:p>
      </dgm:t>
    </dgm:pt>
    <dgm:pt modelId="{12B3A169-11FA-40D7-9DF5-2007B8B87CB7}" type="parTrans" cxnId="{54FB5989-9DC0-4C3F-B76E-8CEFB20A3CF5}">
      <dgm:prSet/>
      <dgm:spPr/>
      <dgm:t>
        <a:bodyPr/>
        <a:lstStyle/>
        <a:p>
          <a:pPr algn="ctr"/>
          <a:endParaRPr lang="en-US">
            <a:latin typeface="Times New Roman" panose="02020603050405020304" pitchFamily="18" charset="0"/>
            <a:cs typeface="Times New Roman" panose="02020603050405020304" pitchFamily="18" charset="0"/>
          </a:endParaRPr>
        </a:p>
      </dgm:t>
    </dgm:pt>
    <dgm:pt modelId="{FA7987E6-0C5D-46D7-B300-DD062EC6AD69}" type="sibTrans" cxnId="{54FB5989-9DC0-4C3F-B76E-8CEFB20A3CF5}">
      <dgm:prSet/>
      <dgm:spPr/>
      <dgm:t>
        <a:bodyPr/>
        <a:lstStyle/>
        <a:p>
          <a:pPr algn="ctr"/>
          <a:endParaRPr lang="en-US"/>
        </a:p>
      </dgm:t>
    </dgm:pt>
    <dgm:pt modelId="{52C3B1A9-5971-4039-9A5B-90ED049F84CB}">
      <dgm:prSet phldrT="[Tex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600" b="1">
              <a:solidFill>
                <a:schemeClr val="accent5">
                  <a:lumMod val="50000"/>
                </a:schemeClr>
              </a:solidFill>
              <a:latin typeface="Times New Roman" panose="02020603050405020304" pitchFamily="18" charset="0"/>
              <a:cs typeface="Times New Roman" panose="02020603050405020304" pitchFamily="18" charset="0"/>
            </a:rPr>
            <a:t>Điều 15</a:t>
          </a:r>
        </a:p>
      </dgm:t>
    </dgm:pt>
    <dgm:pt modelId="{6D8296D6-D979-44E9-9333-D5EE89770016}" type="parTrans" cxnId="{896773EE-37E1-4928-8EE7-01A8242A6EB7}">
      <dgm:prSet/>
      <dgm:spPr/>
      <dgm:t>
        <a:bodyPr/>
        <a:lstStyle/>
        <a:p>
          <a:pPr algn="ctr"/>
          <a:endParaRPr lang="en-US">
            <a:latin typeface="Times New Roman" panose="02020603050405020304" pitchFamily="18" charset="0"/>
            <a:cs typeface="Times New Roman" panose="02020603050405020304" pitchFamily="18" charset="0"/>
          </a:endParaRPr>
        </a:p>
      </dgm:t>
    </dgm:pt>
    <dgm:pt modelId="{45588720-840F-49C3-87CA-501CD2A2F181}" type="sibTrans" cxnId="{896773EE-37E1-4928-8EE7-01A8242A6EB7}">
      <dgm:prSet/>
      <dgm:spPr/>
      <dgm:t>
        <a:bodyPr/>
        <a:lstStyle/>
        <a:p>
          <a:pPr algn="ctr"/>
          <a:endParaRPr lang="en-US"/>
        </a:p>
      </dgm:t>
    </dgm:pt>
    <dgm:pt modelId="{2240AB74-D887-4801-8DBA-DF0A29172482}">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600" b="1">
              <a:solidFill>
                <a:schemeClr val="accent5">
                  <a:lumMod val="50000"/>
                </a:schemeClr>
              </a:solidFill>
              <a:latin typeface="Times New Roman" panose="02020603050405020304" pitchFamily="18" charset="0"/>
              <a:cs typeface="Times New Roman" panose="02020603050405020304" pitchFamily="18" charset="0"/>
            </a:rPr>
            <a:t>Điều 16</a:t>
          </a:r>
        </a:p>
      </dgm:t>
    </dgm:pt>
    <dgm:pt modelId="{9DB8FA24-F6F8-4144-B5FE-044E87A00EA8}" type="parTrans" cxnId="{34890C3B-4622-43C7-BDE8-2BF317FFDF3C}">
      <dgm:prSet/>
      <dgm:spPr/>
      <dgm:t>
        <a:bodyPr/>
        <a:lstStyle/>
        <a:p>
          <a:pPr algn="ctr"/>
          <a:endParaRPr lang="en-US">
            <a:latin typeface="Times New Roman" panose="02020603050405020304" pitchFamily="18" charset="0"/>
            <a:cs typeface="Times New Roman" panose="02020603050405020304" pitchFamily="18" charset="0"/>
          </a:endParaRPr>
        </a:p>
      </dgm:t>
    </dgm:pt>
    <dgm:pt modelId="{B1F13793-8B7A-4F6B-9E05-454ED32297B6}" type="sibTrans" cxnId="{34890C3B-4622-43C7-BDE8-2BF317FFDF3C}">
      <dgm:prSet/>
      <dgm:spPr/>
      <dgm:t>
        <a:bodyPr/>
        <a:lstStyle/>
        <a:p>
          <a:pPr algn="ctr"/>
          <a:endParaRPr lang="en-US"/>
        </a:p>
      </dgm:t>
    </dgm:pt>
    <dgm:pt modelId="{FABC6832-699E-4A8D-8F54-2555DBE34726}">
      <dgm:prSet phldrT="[Tex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US" sz="2600" b="1">
              <a:solidFill>
                <a:schemeClr val="accent5">
                  <a:lumMod val="50000"/>
                </a:schemeClr>
              </a:solidFill>
              <a:latin typeface="Times New Roman" panose="02020603050405020304" pitchFamily="18" charset="0"/>
              <a:cs typeface="Times New Roman" panose="02020603050405020304" pitchFamily="18" charset="0"/>
            </a:rPr>
            <a:t>Điều 13</a:t>
          </a:r>
        </a:p>
      </dgm:t>
    </dgm:pt>
    <dgm:pt modelId="{E1BFD73D-55D2-4698-8016-3CC853404925}" type="parTrans" cxnId="{305D052D-BC33-4077-BAFC-F123CBC2FC63}">
      <dgm:prSet/>
      <dgm:spPr/>
      <dgm:t>
        <a:bodyPr/>
        <a:lstStyle/>
        <a:p>
          <a:endParaRPr lang="en-US">
            <a:latin typeface="Times New Roman" panose="02020603050405020304" pitchFamily="18" charset="0"/>
            <a:cs typeface="Times New Roman" panose="02020603050405020304" pitchFamily="18" charset="0"/>
          </a:endParaRPr>
        </a:p>
      </dgm:t>
    </dgm:pt>
    <dgm:pt modelId="{1ABBB901-F2A6-41E1-8563-095A63060224}" type="sibTrans" cxnId="{305D052D-BC33-4077-BAFC-F123CBC2FC63}">
      <dgm:prSet/>
      <dgm:spPr/>
      <dgm:t>
        <a:bodyPr/>
        <a:lstStyle/>
        <a:p>
          <a:endParaRPr lang="en-US"/>
        </a:p>
      </dgm:t>
    </dgm:pt>
    <dgm:pt modelId="{F5A8BBA3-478C-4F45-A683-DD0FD62C2894}">
      <dgm:prSet phldrT="[Tex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US" sz="2600" b="1">
              <a:solidFill>
                <a:schemeClr val="accent5">
                  <a:lumMod val="50000"/>
                </a:schemeClr>
              </a:solidFill>
              <a:latin typeface="Times New Roman" panose="02020603050405020304" pitchFamily="18" charset="0"/>
              <a:cs typeface="Times New Roman" panose="02020603050405020304" pitchFamily="18" charset="0"/>
            </a:rPr>
            <a:t>Điều 14</a:t>
          </a:r>
        </a:p>
      </dgm:t>
    </dgm:pt>
    <dgm:pt modelId="{53C7CEF0-B4B3-4AAE-975B-236B04D779BC}" type="parTrans" cxnId="{25E37DFC-CECF-4D59-B144-4CE8E2FDEEB5}">
      <dgm:prSet/>
      <dgm:spPr/>
      <dgm:t>
        <a:bodyPr/>
        <a:lstStyle/>
        <a:p>
          <a:endParaRPr lang="en-US">
            <a:latin typeface="Times New Roman" panose="02020603050405020304" pitchFamily="18" charset="0"/>
            <a:cs typeface="Times New Roman" panose="02020603050405020304" pitchFamily="18" charset="0"/>
          </a:endParaRPr>
        </a:p>
      </dgm:t>
    </dgm:pt>
    <dgm:pt modelId="{DD93709B-BDF3-4759-B625-81761B9B51A9}" type="sibTrans" cxnId="{25E37DFC-CECF-4D59-B144-4CE8E2FDEEB5}">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63803" custLinFactX="-100000" custLinFactNeighborX="-117598" custLinFactNeighborY="349"/>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5E9FDF3D-ECD8-454A-98D6-EAEFADC58F3F}" type="pres">
      <dgm:prSet presAssocID="{12B3A169-11FA-40D7-9DF5-2007B8B87CB7}" presName="Name13" presStyleLbl="parChTrans1D2" presStyleIdx="0" presStyleCnt="5"/>
      <dgm:spPr/>
    </dgm:pt>
    <dgm:pt modelId="{3F7BD85E-2F3F-4206-B37C-CA6C2DAB5A01}" type="pres">
      <dgm:prSet presAssocID="{36EC204F-CE8C-4C01-861B-905B31982093}" presName="childText" presStyleLbl="bgAcc1" presStyleIdx="0" presStyleCnt="5" custScaleY="71260" custLinFactX="-100000" custLinFactNeighborX="-155461" custLinFactNeighborY="349">
        <dgm:presLayoutVars>
          <dgm:bulletEnabled val="1"/>
        </dgm:presLayoutVars>
      </dgm:prSet>
      <dgm:spPr/>
    </dgm:pt>
    <dgm:pt modelId="{4D7C908E-4944-44B7-AABE-EFA265C42512}" type="pres">
      <dgm:prSet presAssocID="{E1BFD73D-55D2-4698-8016-3CC853404925}" presName="Name13" presStyleLbl="parChTrans1D2" presStyleIdx="1" presStyleCnt="5"/>
      <dgm:spPr/>
    </dgm:pt>
    <dgm:pt modelId="{A91EED5C-DA90-4E5E-B2DE-8ECB83755D8D}" type="pres">
      <dgm:prSet presAssocID="{FABC6832-699E-4A8D-8F54-2555DBE34726}" presName="childText" presStyleLbl="bgAcc1" presStyleIdx="1" presStyleCnt="5" custScaleY="67460" custLinFactX="-100000" custLinFactNeighborX="-155461" custLinFactNeighborY="-1201">
        <dgm:presLayoutVars>
          <dgm:bulletEnabled val="1"/>
        </dgm:presLayoutVars>
      </dgm:prSet>
      <dgm:spPr/>
    </dgm:pt>
    <dgm:pt modelId="{659ED253-009C-4BCE-884D-92992A893534}" type="pres">
      <dgm:prSet presAssocID="{53C7CEF0-B4B3-4AAE-975B-236B04D779BC}" presName="Name13" presStyleLbl="parChTrans1D2" presStyleIdx="2" presStyleCnt="5"/>
      <dgm:spPr/>
    </dgm:pt>
    <dgm:pt modelId="{09528D39-0D24-47AF-A556-E8C004364B5A}" type="pres">
      <dgm:prSet presAssocID="{F5A8BBA3-478C-4F45-A683-DD0FD62C2894}" presName="childText" presStyleLbl="bgAcc1" presStyleIdx="2" presStyleCnt="5" custScaleY="68034" custLinFactX="-100000" custLinFactNeighborX="-155461" custLinFactNeighborY="-3526">
        <dgm:presLayoutVars>
          <dgm:bulletEnabled val="1"/>
        </dgm:presLayoutVars>
      </dgm:prSet>
      <dgm:spPr/>
    </dgm:pt>
    <dgm:pt modelId="{274B5545-3FFB-4D1C-97D0-E1A53A637625}" type="pres">
      <dgm:prSet presAssocID="{6D8296D6-D979-44E9-9333-D5EE89770016}" presName="Name13" presStyleLbl="parChTrans1D2" presStyleIdx="3" presStyleCnt="5"/>
      <dgm:spPr/>
    </dgm:pt>
    <dgm:pt modelId="{715DDEF4-59A0-464F-8E4F-CE3262510499}" type="pres">
      <dgm:prSet presAssocID="{52C3B1A9-5971-4039-9A5B-90ED049F84CB}" presName="childText" presStyleLbl="bgAcc1" presStyleIdx="3" presStyleCnt="5" custScaleY="69632" custLinFactX="-100000" custLinFactNeighborX="-155461" custLinFactNeighborY="-7401">
        <dgm:presLayoutVars>
          <dgm:bulletEnabled val="1"/>
        </dgm:presLayoutVars>
      </dgm:prSet>
      <dgm:spPr/>
    </dgm:pt>
    <dgm:pt modelId="{88360E55-E6E5-4391-B444-8A3BC78485CA}" type="pres">
      <dgm:prSet presAssocID="{9DB8FA24-F6F8-4144-B5FE-044E87A00EA8}" presName="Name13" presStyleLbl="parChTrans1D2" presStyleIdx="4" presStyleCnt="5"/>
      <dgm:spPr/>
    </dgm:pt>
    <dgm:pt modelId="{536A6F22-8A51-45E6-8E10-8BC0AD2A21A1}" type="pres">
      <dgm:prSet presAssocID="{2240AB74-D887-4801-8DBA-DF0A29172482}" presName="childText" presStyleLbl="bgAcc1" presStyleIdx="4" presStyleCnt="5" custScaleY="57915" custLinFactX="-100000" custLinFactNeighborX="-155461" custLinFactNeighborY="-9978">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2049EE04-74A4-4FA0-BD13-929D232134F2}" type="presOf" srcId="{36EC204F-CE8C-4C01-861B-905B31982093}" destId="{3F7BD85E-2F3F-4206-B37C-CA6C2DAB5A01}" srcOrd="0" destOrd="0" presId="urn:microsoft.com/office/officeart/2005/8/layout/hierarchy3"/>
    <dgm:cxn modelId="{DF0F700E-33D5-4DCD-A536-CC99397D55A5}" type="presOf" srcId="{12B3A169-11FA-40D7-9DF5-2007B8B87CB7}" destId="{5E9FDF3D-ECD8-454A-98D6-EAEFADC58F3F}" srcOrd="0" destOrd="0" presId="urn:microsoft.com/office/officeart/2005/8/layout/hierarchy3"/>
    <dgm:cxn modelId="{3BA0941A-C9DE-4CEE-B90C-C861709BA82D}" type="presOf" srcId="{53C7CEF0-B4B3-4AAE-975B-236B04D779BC}" destId="{659ED253-009C-4BCE-884D-92992A893534}" srcOrd="0" destOrd="0" presId="urn:microsoft.com/office/officeart/2005/8/layout/hierarchy3"/>
    <dgm:cxn modelId="{305D052D-BC33-4077-BAFC-F123CBC2FC63}" srcId="{9B7A67C6-4544-4DB9-9520-3BE0393829ED}" destId="{FABC6832-699E-4A8D-8F54-2555DBE34726}" srcOrd="1" destOrd="0" parTransId="{E1BFD73D-55D2-4698-8016-3CC853404925}" sibTransId="{1ABBB901-F2A6-41E1-8563-095A63060224}"/>
    <dgm:cxn modelId="{6FC91238-86FC-4D69-84B8-12F240373021}" type="presOf" srcId="{F5A8BBA3-478C-4F45-A683-DD0FD62C2894}" destId="{09528D39-0D24-47AF-A556-E8C004364B5A}" srcOrd="0" destOrd="0" presId="urn:microsoft.com/office/officeart/2005/8/layout/hierarchy3"/>
    <dgm:cxn modelId="{34890C3B-4622-43C7-BDE8-2BF317FFDF3C}" srcId="{9B7A67C6-4544-4DB9-9520-3BE0393829ED}" destId="{2240AB74-D887-4801-8DBA-DF0A29172482}" srcOrd="4" destOrd="0" parTransId="{9DB8FA24-F6F8-4144-B5FE-044E87A00EA8}" sibTransId="{B1F13793-8B7A-4F6B-9E05-454ED32297B6}"/>
    <dgm:cxn modelId="{BBCCB94B-2101-4808-9159-05BA6BFA6A3F}" type="presOf" srcId="{9B7A67C6-4544-4DB9-9520-3BE0393829ED}" destId="{62C3C332-8D64-474A-91E7-CF1A3EF13D46}" srcOrd="1" destOrd="0" presId="urn:microsoft.com/office/officeart/2005/8/layout/hierarchy3"/>
    <dgm:cxn modelId="{F6DE777A-38CB-416C-9CB1-71F82CFC66DD}" type="presOf" srcId="{FABC6832-699E-4A8D-8F54-2555DBE34726}" destId="{A91EED5C-DA90-4E5E-B2DE-8ECB83755D8D}" srcOrd="0" destOrd="0" presId="urn:microsoft.com/office/officeart/2005/8/layout/hierarchy3"/>
    <dgm:cxn modelId="{CDBE0D7B-D95C-4D01-98BD-00605E4971A0}" type="presOf" srcId="{9DB8FA24-F6F8-4144-B5FE-044E87A00EA8}" destId="{88360E55-E6E5-4391-B444-8A3BC78485CA}" srcOrd="0" destOrd="0" presId="urn:microsoft.com/office/officeart/2005/8/layout/hierarchy3"/>
    <dgm:cxn modelId="{54FB5989-9DC0-4C3F-B76E-8CEFB20A3CF5}" srcId="{9B7A67C6-4544-4DB9-9520-3BE0393829ED}" destId="{36EC204F-CE8C-4C01-861B-905B31982093}" srcOrd="0" destOrd="0" parTransId="{12B3A169-11FA-40D7-9DF5-2007B8B87CB7}" sibTransId="{FA7987E6-0C5D-46D7-B300-DD062EC6AD69}"/>
    <dgm:cxn modelId="{45DEAB9D-3D03-4085-BD7A-6280BAD5390B}" type="presOf" srcId="{6D8296D6-D979-44E9-9333-D5EE89770016}" destId="{274B5545-3FFB-4D1C-97D0-E1A53A637625}" srcOrd="0" destOrd="0" presId="urn:microsoft.com/office/officeart/2005/8/layout/hierarchy3"/>
    <dgm:cxn modelId="{26CDAEA7-5272-47A8-BAFA-F398F531C22E}" type="presOf" srcId="{2240AB74-D887-4801-8DBA-DF0A29172482}" destId="{536A6F22-8A51-45E6-8E10-8BC0AD2A21A1}"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0048AFE6-7A4A-4675-8B24-5080811B6DF6}" type="presOf" srcId="{52C3B1A9-5971-4039-9A5B-90ED049F84CB}" destId="{715DDEF4-59A0-464F-8E4F-CE3262510499}" srcOrd="0" destOrd="0" presId="urn:microsoft.com/office/officeart/2005/8/layout/hierarchy3"/>
    <dgm:cxn modelId="{896773EE-37E1-4928-8EE7-01A8242A6EB7}" srcId="{9B7A67C6-4544-4DB9-9520-3BE0393829ED}" destId="{52C3B1A9-5971-4039-9A5B-90ED049F84CB}" srcOrd="3" destOrd="0" parTransId="{6D8296D6-D979-44E9-9333-D5EE89770016}" sibTransId="{45588720-840F-49C3-87CA-501CD2A2F181}"/>
    <dgm:cxn modelId="{84B429FB-8F15-4DB8-B578-2911CDD25B8B}" type="presOf" srcId="{E1BFD73D-55D2-4698-8016-3CC853404925}" destId="{4D7C908E-4944-44B7-AABE-EFA265C42512}" srcOrd="0" destOrd="0" presId="urn:microsoft.com/office/officeart/2005/8/layout/hierarchy3"/>
    <dgm:cxn modelId="{25E37DFC-CECF-4D59-B144-4CE8E2FDEEB5}" srcId="{9B7A67C6-4544-4DB9-9520-3BE0393829ED}" destId="{F5A8BBA3-478C-4F45-A683-DD0FD62C2894}" srcOrd="2" destOrd="0" parTransId="{53C7CEF0-B4B3-4AAE-975B-236B04D779BC}" sibTransId="{DD93709B-BDF3-4759-B625-81761B9B51A9}"/>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259A8D94-4D6E-48EB-A509-14F4341D7A77}" type="presParOf" srcId="{D29F1742-B289-4090-BF50-8EEDD15E508B}" destId="{5E9FDF3D-ECD8-454A-98D6-EAEFADC58F3F}" srcOrd="0" destOrd="0" presId="urn:microsoft.com/office/officeart/2005/8/layout/hierarchy3"/>
    <dgm:cxn modelId="{681B5F44-4883-4CCD-A95C-082FA12A9CC6}" type="presParOf" srcId="{D29F1742-B289-4090-BF50-8EEDD15E508B}" destId="{3F7BD85E-2F3F-4206-B37C-CA6C2DAB5A01}" srcOrd="1" destOrd="0" presId="urn:microsoft.com/office/officeart/2005/8/layout/hierarchy3"/>
    <dgm:cxn modelId="{B8351169-661D-4AEB-844A-8F00B18F2B0D}" type="presParOf" srcId="{D29F1742-B289-4090-BF50-8EEDD15E508B}" destId="{4D7C908E-4944-44B7-AABE-EFA265C42512}" srcOrd="2" destOrd="0" presId="urn:microsoft.com/office/officeart/2005/8/layout/hierarchy3"/>
    <dgm:cxn modelId="{CFF3CB65-82D4-46EC-B3B7-FE9644577B91}" type="presParOf" srcId="{D29F1742-B289-4090-BF50-8EEDD15E508B}" destId="{A91EED5C-DA90-4E5E-B2DE-8ECB83755D8D}" srcOrd="3" destOrd="0" presId="urn:microsoft.com/office/officeart/2005/8/layout/hierarchy3"/>
    <dgm:cxn modelId="{327DF316-3598-4056-B7F2-80165EF7ECF7}" type="presParOf" srcId="{D29F1742-B289-4090-BF50-8EEDD15E508B}" destId="{659ED253-009C-4BCE-884D-92992A893534}" srcOrd="4" destOrd="0" presId="urn:microsoft.com/office/officeart/2005/8/layout/hierarchy3"/>
    <dgm:cxn modelId="{05ED2445-5094-4793-9AE2-60F81244039D}" type="presParOf" srcId="{D29F1742-B289-4090-BF50-8EEDD15E508B}" destId="{09528D39-0D24-47AF-A556-E8C004364B5A}" srcOrd="5" destOrd="0" presId="urn:microsoft.com/office/officeart/2005/8/layout/hierarchy3"/>
    <dgm:cxn modelId="{F52BA452-89B2-4B92-9A24-40021CFD0469}" type="presParOf" srcId="{D29F1742-B289-4090-BF50-8EEDD15E508B}" destId="{274B5545-3FFB-4D1C-97D0-E1A53A637625}" srcOrd="6" destOrd="0" presId="urn:microsoft.com/office/officeart/2005/8/layout/hierarchy3"/>
    <dgm:cxn modelId="{AFAA69B4-E770-40BD-9FFB-BC867D14CB8B}" type="presParOf" srcId="{D29F1742-B289-4090-BF50-8EEDD15E508B}" destId="{715DDEF4-59A0-464F-8E4F-CE3262510499}" srcOrd="7" destOrd="0" presId="urn:microsoft.com/office/officeart/2005/8/layout/hierarchy3"/>
    <dgm:cxn modelId="{89F714CB-A962-4FDE-B64B-8CAABA4058EE}" type="presParOf" srcId="{D29F1742-B289-4090-BF50-8EEDD15E508B}" destId="{88360E55-E6E5-4391-B444-8A3BC78485CA}" srcOrd="8" destOrd="0" presId="urn:microsoft.com/office/officeart/2005/8/layout/hierarchy3"/>
    <dgm:cxn modelId="{AD9EA861-ABAA-4818-AF39-BA151C625A44}" type="presParOf" srcId="{D29F1742-B289-4090-BF50-8EEDD15E508B}" destId="{536A6F22-8A51-45E6-8E10-8BC0AD2A21A1}"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9B7A67C6-4544-4DB9-9520-3BE0393829ED}">
      <dgm:prSet phldrT="[Text]" custT="1"/>
      <dgm:spPr>
        <a:solidFill>
          <a:srgbClr val="C00000"/>
        </a:solidFill>
      </dgm:spPr>
      <dgm:t>
        <a:bodyPr/>
        <a:lstStyle/>
        <a:p>
          <a:r>
            <a:rPr lang="en-US" sz="2400">
              <a:latin typeface="Times New Roman" panose="02020603050405020304" pitchFamily="18" charset="0"/>
              <a:cs typeface="Times New Roman" panose="02020603050405020304" pitchFamily="18" charset="0"/>
            </a:rPr>
            <a:t>Chương I</a:t>
          </a:r>
        </a:p>
      </dgm:t>
    </dgm:pt>
    <dgm:pt modelId="{D8AEFFAC-A5BF-4A9F-A47E-F76238287D50}" type="parTrans" cxnId="{473CD6E2-7D73-46EF-BDA9-42D39C2CD984}">
      <dgm:prSet/>
      <dgm:spPr/>
      <dgm:t>
        <a:bodyPr/>
        <a:lstStyle/>
        <a:p>
          <a:endParaRPr lang="en-US"/>
        </a:p>
      </dgm:t>
    </dgm:pt>
    <dgm:pt modelId="{1993D6CF-53B7-43C4-8CBD-A76D04CDF59D}" type="sibTrans" cxnId="{473CD6E2-7D73-46EF-BDA9-42D39C2CD984}">
      <dgm:prSet/>
      <dgm:spPr/>
      <dgm:t>
        <a:bodyPr/>
        <a:lstStyle/>
        <a:p>
          <a:endParaRPr lang="en-US"/>
        </a:p>
      </dgm:t>
    </dgm:pt>
    <dgm:pt modelId="{36EC204F-CE8C-4C01-861B-905B31982093}">
      <dgm:prSet phldrT="[Tex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800" b="1">
              <a:solidFill>
                <a:schemeClr val="accent5">
                  <a:lumMod val="50000"/>
                </a:schemeClr>
              </a:solidFill>
              <a:latin typeface="Times New Roman" panose="02020603050405020304" pitchFamily="18" charset="0"/>
              <a:cs typeface="Times New Roman" panose="02020603050405020304" pitchFamily="18" charset="0"/>
            </a:rPr>
            <a:t>Điều 1</a:t>
          </a:r>
        </a:p>
      </dgm:t>
    </dgm:pt>
    <dgm:pt modelId="{12B3A169-11FA-40D7-9DF5-2007B8B87CB7}" type="parTrans" cxnId="{54FB5989-9DC0-4C3F-B76E-8CEFB20A3CF5}">
      <dgm:prSet/>
      <dgm:spPr/>
      <dgm:t>
        <a:bodyPr/>
        <a:lstStyle/>
        <a:p>
          <a:endParaRPr lang="en-US" sz="2000">
            <a:latin typeface="Times New Roman" panose="02020603050405020304" pitchFamily="18" charset="0"/>
            <a:cs typeface="Times New Roman" panose="02020603050405020304" pitchFamily="18" charset="0"/>
          </a:endParaRPr>
        </a:p>
      </dgm:t>
    </dgm:pt>
    <dgm:pt modelId="{FA7987E6-0C5D-46D7-B300-DD062EC6AD69}" type="sibTrans" cxnId="{54FB5989-9DC0-4C3F-B76E-8CEFB20A3CF5}">
      <dgm:prSet/>
      <dgm:spPr/>
      <dgm:t>
        <a:bodyPr/>
        <a:lstStyle/>
        <a:p>
          <a:endParaRPr lang="en-US"/>
        </a:p>
      </dgm:t>
    </dgm:pt>
    <dgm:pt modelId="{52C3B1A9-5971-4039-9A5B-90ED049F84CB}">
      <dgm:prSet phldrT="[Tex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800" b="1">
              <a:solidFill>
                <a:schemeClr val="accent5">
                  <a:lumMod val="50000"/>
                </a:schemeClr>
              </a:solidFill>
              <a:latin typeface="Times New Roman" panose="02020603050405020304" pitchFamily="18" charset="0"/>
              <a:cs typeface="Times New Roman" panose="02020603050405020304" pitchFamily="18" charset="0"/>
            </a:rPr>
            <a:t>Điều 2</a:t>
          </a:r>
        </a:p>
      </dgm:t>
    </dgm:pt>
    <dgm:pt modelId="{6D8296D6-D979-44E9-9333-D5EE89770016}" type="parTrans" cxnId="{896773EE-37E1-4928-8EE7-01A8242A6EB7}">
      <dgm:prSet/>
      <dgm:spPr/>
      <dgm:t>
        <a:bodyPr/>
        <a:lstStyle/>
        <a:p>
          <a:endParaRPr lang="en-US" sz="2000">
            <a:latin typeface="Times New Roman" panose="02020603050405020304" pitchFamily="18" charset="0"/>
            <a:cs typeface="Times New Roman" panose="02020603050405020304" pitchFamily="18" charset="0"/>
          </a:endParaRPr>
        </a:p>
      </dgm:t>
    </dgm:pt>
    <dgm:pt modelId="{45588720-840F-49C3-87CA-501CD2A2F181}" type="sibTrans" cxnId="{896773EE-37E1-4928-8EE7-01A8242A6EB7}">
      <dgm:prSet/>
      <dgm:spPr/>
      <dgm:t>
        <a:bodyPr/>
        <a:lstStyle/>
        <a:p>
          <a:endParaRPr lang="en-US"/>
        </a:p>
      </dgm:t>
    </dgm:pt>
    <dgm:pt modelId="{B368D531-0721-4C88-9FFD-E38EDBEE2E01}">
      <dgm:prSet phldrT="[Text]"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US" sz="2400" kern="1200">
              <a:latin typeface="Times New Roman" panose="02020603050405020304" pitchFamily="18" charset="0"/>
              <a:cs typeface="Times New Roman" panose="02020603050405020304" pitchFamily="18" charset="0"/>
            </a:rPr>
            <a:t>Chương II</a:t>
          </a:r>
          <a:endParaRPr lang="en-US" sz="2400" kern="1200">
            <a:solidFill>
              <a:prstClr val="white"/>
            </a:solidFill>
            <a:latin typeface="Times New Roman" panose="02020603050405020304" pitchFamily="18" charset="0"/>
            <a:ea typeface="+mn-ea"/>
            <a:cs typeface="Times New Roman" panose="02020603050405020304" pitchFamily="18" charset="0"/>
          </a:endParaRPr>
        </a:p>
      </dgm:t>
    </dgm:pt>
    <dgm:pt modelId="{641298A7-14A4-4F78-9F2D-31FA6F62E272}" type="parTrans" cxnId="{ACCE389D-E444-4C7A-B548-08392F4ED256}">
      <dgm:prSet/>
      <dgm:spPr/>
      <dgm:t>
        <a:bodyPr/>
        <a:lstStyle/>
        <a:p>
          <a:endParaRPr lang="en-US"/>
        </a:p>
      </dgm:t>
    </dgm:pt>
    <dgm:pt modelId="{6A5F6F91-61A7-4FDE-9442-47CBCD3038AF}" type="sibTrans" cxnId="{ACCE389D-E444-4C7A-B548-08392F4ED256}">
      <dgm:prSet/>
      <dgm:spPr/>
      <dgm:t>
        <a:bodyPr/>
        <a:lstStyle/>
        <a:p>
          <a:endParaRPr lang="en-US"/>
        </a:p>
      </dgm:t>
    </dgm:pt>
    <dgm:pt modelId="{3145C611-1826-4FF7-B3F9-9947FBFB61C5}">
      <dgm:prSet phldrT="[Tex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Điều 5</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dgm:t>
    </dgm:pt>
    <dgm:pt modelId="{59C44FC5-D195-4E90-8E06-A4B76DE3A5A7}" type="parTrans" cxnId="{CA6CDBC9-44FC-4243-B433-C079D16EF2B5}">
      <dgm:prSet/>
      <dgm:spPr/>
      <dgm:t>
        <a:bodyPr/>
        <a:lstStyle/>
        <a:p>
          <a:endParaRPr lang="en-US" sz="2000">
            <a:latin typeface="Times New Roman" panose="02020603050405020304" pitchFamily="18" charset="0"/>
            <a:cs typeface="Times New Roman" panose="02020603050405020304" pitchFamily="18" charset="0"/>
          </a:endParaRPr>
        </a:p>
      </dgm:t>
    </dgm:pt>
    <dgm:pt modelId="{8B5F223E-A66D-4EF1-A710-51BCA43C68D5}" type="sibTrans" cxnId="{CA6CDBC9-44FC-4243-B433-C079D16EF2B5}">
      <dgm:prSet/>
      <dgm:spPr/>
      <dgm:t>
        <a:bodyPr/>
        <a:lstStyle/>
        <a:p>
          <a:endParaRPr lang="en-US"/>
        </a:p>
      </dgm:t>
    </dgm:pt>
    <dgm:pt modelId="{E3125933-FE73-45C6-9115-627B64C394B4}">
      <dgm:prSet phldrT="[Tex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Điều 7</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dgm:t>
    </dgm:pt>
    <dgm:pt modelId="{03B0AED5-3E27-4A9A-9DA1-02AC35102966}" type="parTrans" cxnId="{C0178357-7539-4CDE-ABF2-2676698A6247}">
      <dgm:prSet/>
      <dgm:spPr/>
      <dgm:t>
        <a:bodyPr/>
        <a:lstStyle/>
        <a:p>
          <a:endParaRPr lang="en-US" sz="2000">
            <a:latin typeface="Times New Roman" panose="02020603050405020304" pitchFamily="18" charset="0"/>
            <a:cs typeface="Times New Roman" panose="02020603050405020304" pitchFamily="18" charset="0"/>
          </a:endParaRPr>
        </a:p>
      </dgm:t>
    </dgm:pt>
    <dgm:pt modelId="{1C8EBD05-AB58-4CF4-ADAE-54B143E6F436}" type="sibTrans" cxnId="{C0178357-7539-4CDE-ABF2-2676698A6247}">
      <dgm:prSet/>
      <dgm:spPr/>
      <dgm:t>
        <a:bodyPr/>
        <a:lstStyle/>
        <a:p>
          <a:endParaRPr lang="en-US"/>
        </a:p>
      </dgm:t>
    </dgm:pt>
    <dgm:pt modelId="{2240AB74-D887-4801-8DBA-DF0A29172482}">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800" b="1">
              <a:solidFill>
                <a:schemeClr val="accent5">
                  <a:lumMod val="50000"/>
                </a:schemeClr>
              </a:solidFill>
              <a:latin typeface="Times New Roman" panose="02020603050405020304" pitchFamily="18" charset="0"/>
              <a:cs typeface="Times New Roman" panose="02020603050405020304" pitchFamily="18" charset="0"/>
            </a:rPr>
            <a:t>Điều 3</a:t>
          </a:r>
        </a:p>
      </dgm:t>
    </dgm:pt>
    <dgm:pt modelId="{9DB8FA24-F6F8-4144-B5FE-044E87A00EA8}" type="parTrans" cxnId="{34890C3B-4622-43C7-BDE8-2BF317FFDF3C}">
      <dgm:prSet/>
      <dgm:spPr/>
      <dgm:t>
        <a:bodyPr/>
        <a:lstStyle/>
        <a:p>
          <a:endParaRPr lang="en-US" sz="2000">
            <a:latin typeface="Times New Roman" panose="02020603050405020304" pitchFamily="18" charset="0"/>
            <a:cs typeface="Times New Roman" panose="02020603050405020304" pitchFamily="18" charset="0"/>
          </a:endParaRPr>
        </a:p>
      </dgm:t>
    </dgm:pt>
    <dgm:pt modelId="{B1F13793-8B7A-4F6B-9E05-454ED32297B6}" type="sibTrans" cxnId="{34890C3B-4622-43C7-BDE8-2BF317FFDF3C}">
      <dgm:prSet/>
      <dgm:spPr/>
      <dgm:t>
        <a:bodyPr/>
        <a:lstStyle/>
        <a:p>
          <a:endParaRPr lang="en-US"/>
        </a:p>
      </dgm:t>
    </dgm:pt>
    <dgm:pt modelId="{C6A7D6BA-376C-4F71-9C0D-AB70E0940FF1}">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800" b="1">
              <a:solidFill>
                <a:schemeClr val="accent5">
                  <a:lumMod val="50000"/>
                </a:schemeClr>
              </a:solidFill>
              <a:latin typeface="Times New Roman" panose="02020603050405020304" pitchFamily="18" charset="0"/>
              <a:cs typeface="Times New Roman" panose="02020603050405020304" pitchFamily="18" charset="0"/>
            </a:rPr>
            <a:t>Điều 4</a:t>
          </a:r>
        </a:p>
      </dgm:t>
    </dgm:pt>
    <dgm:pt modelId="{303321C8-3A44-49F9-A739-A8D9315A3E73}" type="parTrans" cxnId="{FACA1FA3-2859-4EE8-BAB9-3B3A64DDC386}">
      <dgm:prSet/>
      <dgm:spPr/>
      <dgm:t>
        <a:bodyPr/>
        <a:lstStyle/>
        <a:p>
          <a:endParaRPr lang="en-US" sz="2000">
            <a:latin typeface="Times New Roman" panose="02020603050405020304" pitchFamily="18" charset="0"/>
            <a:cs typeface="Times New Roman" panose="02020603050405020304" pitchFamily="18" charset="0"/>
          </a:endParaRPr>
        </a:p>
      </dgm:t>
    </dgm:pt>
    <dgm:pt modelId="{80C53387-18A0-4D4D-973D-48EEAECCC7B6}" type="sibTrans" cxnId="{FACA1FA3-2859-4EE8-BAB9-3B3A64DDC386}">
      <dgm:prSet/>
      <dgm:spPr/>
      <dgm:t>
        <a:bodyPr/>
        <a:lstStyle/>
        <a:p>
          <a:endParaRPr lang="en-US"/>
        </a:p>
      </dgm:t>
    </dgm:pt>
    <dgm:pt modelId="{2E900F76-27B0-4335-A8F8-65A69162D042}">
      <dgm:prSet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7625" tIns="31750" rIns="47625" bIns="31750" numCol="1" spcCol="1270" anchor="ctr" anchorCtr="0"/>
        <a:lstStyle/>
        <a:p>
          <a:pPr marL="0" lvl="0" indent="0" algn="ctr" defTabSz="1111250">
            <a:lnSpc>
              <a:spcPct val="90000"/>
            </a:lnSpc>
            <a:spcBef>
              <a:spcPct val="0"/>
            </a:spcBef>
            <a:spcAft>
              <a:spcPct val="35000"/>
            </a:spcAft>
            <a:buNone/>
          </a:pPr>
          <a:r>
            <a:rPr lang="en-US" sz="2400" kern="1200">
              <a:solidFill>
                <a:prstClr val="white"/>
              </a:solidFill>
              <a:latin typeface="Times New Roman" panose="02020603050405020304" pitchFamily="18" charset="0"/>
              <a:ea typeface="+mn-ea"/>
              <a:cs typeface="Times New Roman" panose="02020603050405020304" pitchFamily="18" charset="0"/>
            </a:rPr>
            <a:t>Chương IV</a:t>
          </a:r>
        </a:p>
      </dgm:t>
    </dgm:pt>
    <dgm:pt modelId="{E45D337D-7CB5-4CCB-BAA8-17E4520F399A}" type="parTrans" cxnId="{D2E58FBF-C2E8-4794-8CF4-33946F8650D9}">
      <dgm:prSet/>
      <dgm:spPr/>
      <dgm:t>
        <a:bodyPr/>
        <a:lstStyle/>
        <a:p>
          <a:endParaRPr lang="en-US"/>
        </a:p>
      </dgm:t>
    </dgm:pt>
    <dgm:pt modelId="{94BA66EF-84E5-4630-93AE-72C940C46ED3}" type="sibTrans" cxnId="{D2E58FBF-C2E8-4794-8CF4-33946F8650D9}">
      <dgm:prSet/>
      <dgm:spPr/>
      <dgm:t>
        <a:bodyPr/>
        <a:lstStyle/>
        <a:p>
          <a:endParaRPr lang="en-US"/>
        </a:p>
      </dgm:t>
    </dgm:pt>
    <dgm:pt modelId="{8BACE155-E8A1-402E-BCFB-4F8FA30D5F9A}">
      <dgm:prSet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47625" tIns="31750" rIns="47625" bIns="31750" numCol="1" spcCol="1270" anchor="ctr" anchorCtr="0"/>
        <a:lstStyle/>
        <a:p>
          <a:pPr marL="0" lvl="0" indent="0" algn="ctr" defTabSz="1111250">
            <a:lnSpc>
              <a:spcPct val="90000"/>
            </a:lnSpc>
            <a:spcBef>
              <a:spcPct val="0"/>
            </a:spcBef>
            <a:spcAft>
              <a:spcPct val="35000"/>
            </a:spcAft>
            <a:buNone/>
          </a:pPr>
          <a:r>
            <a:rPr lang="en-US" sz="2400" kern="1200">
              <a:solidFill>
                <a:prstClr val="white"/>
              </a:solidFill>
              <a:latin typeface="Times New Roman" panose="02020603050405020304" pitchFamily="18" charset="0"/>
              <a:ea typeface="+mn-ea"/>
              <a:cs typeface="Times New Roman" panose="02020603050405020304" pitchFamily="18" charset="0"/>
            </a:rPr>
            <a:t>Phụ lục</a:t>
          </a:r>
        </a:p>
      </dgm:t>
    </dgm:pt>
    <dgm:pt modelId="{3B1DD746-EB62-41F2-B611-7CE0FC8B5DEB}" type="parTrans" cxnId="{041A0D69-04B9-4DD8-A44B-694BB9A05DB6}">
      <dgm:prSet/>
      <dgm:spPr/>
      <dgm:t>
        <a:bodyPr/>
        <a:lstStyle/>
        <a:p>
          <a:endParaRPr lang="en-US"/>
        </a:p>
      </dgm:t>
    </dgm:pt>
    <dgm:pt modelId="{8E73837D-47AB-457E-8AC4-0A78C89DF6A9}" type="sibTrans" cxnId="{041A0D69-04B9-4DD8-A44B-694BB9A05DB6}">
      <dgm:prSet/>
      <dgm:spPr/>
      <dgm:t>
        <a:bodyPr/>
        <a:lstStyle/>
        <a:p>
          <a:endParaRPr lang="en-US"/>
        </a:p>
      </dgm:t>
    </dgm:pt>
    <dgm:pt modelId="{D73EDAD2-4390-44B3-87EE-53FF1449DF78}">
      <dgm:prSet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marL="0" lvl="0" indent="0" algn="ctr" defTabSz="1111250">
            <a:lnSpc>
              <a:spcPct val="90000"/>
            </a:lnSpc>
            <a:spcBef>
              <a:spcPct val="0"/>
            </a:spcBef>
            <a:spcAft>
              <a:spcPct val="35000"/>
            </a:spcAft>
          </a:pPr>
          <a:r>
            <a:rPr lang="en-US" sz="2400" kern="1200">
              <a:latin typeface="Times New Roman" panose="02020603050405020304" pitchFamily="18" charset="0"/>
              <a:cs typeface="Times New Roman" panose="02020603050405020304" pitchFamily="18" charset="0"/>
            </a:rPr>
            <a:t>Chương III</a:t>
          </a:r>
          <a:endParaRPr lang="en-US" sz="2400" kern="1200">
            <a:solidFill>
              <a:prstClr val="white"/>
            </a:solidFill>
            <a:latin typeface="Times New Roman" panose="02020603050405020304" pitchFamily="18" charset="0"/>
            <a:ea typeface="+mn-ea"/>
            <a:cs typeface="Times New Roman" panose="02020603050405020304" pitchFamily="18" charset="0"/>
          </a:endParaRPr>
        </a:p>
      </dgm:t>
    </dgm:pt>
    <dgm:pt modelId="{921E85EF-A73B-40D4-89E4-F4DF38E678C0}" type="parTrans" cxnId="{4D5C4E72-F4C7-4A38-B48D-F4C93CBE3BDD}">
      <dgm:prSet/>
      <dgm:spPr/>
      <dgm:t>
        <a:bodyPr/>
        <a:lstStyle/>
        <a:p>
          <a:endParaRPr lang="en-US"/>
        </a:p>
      </dgm:t>
    </dgm:pt>
    <dgm:pt modelId="{E46BB475-140E-4CB3-9E80-A2AD9D53779F}" type="sibTrans" cxnId="{4D5C4E72-F4C7-4A38-B48D-F4C93CBE3BDD}">
      <dgm:prSet/>
      <dgm:spPr/>
      <dgm:t>
        <a:bodyPr/>
        <a:lstStyle/>
        <a:p>
          <a:endParaRPr lang="en-US"/>
        </a:p>
      </dgm:t>
    </dgm:pt>
    <dgm:pt modelId="{2C38FB30-A347-4B9E-BD49-50B4237C59BB}">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nSpc>
              <a:spcPct val="100000"/>
            </a:lnSpc>
          </a:pPr>
          <a:r>
            <a:rPr lang="en-US" sz="2400" b="1">
              <a:solidFill>
                <a:schemeClr val="accent5">
                  <a:lumMod val="50000"/>
                </a:schemeClr>
              </a:solidFill>
              <a:latin typeface="Times New Roman" panose="02020603050405020304" pitchFamily="18" charset="0"/>
              <a:cs typeface="Times New Roman" panose="02020603050405020304" pitchFamily="18" charset="0"/>
            </a:rPr>
            <a:t>Điều 8</a:t>
          </a:r>
        </a:p>
      </dgm:t>
    </dgm:pt>
    <dgm:pt modelId="{57A8DCF1-4AE1-48EF-86E8-4ED2F455B281}" type="parTrans" cxnId="{E8A437E7-CE83-47B1-91B3-7C859E3FB09F}">
      <dgm:prSet/>
      <dgm:spPr/>
      <dgm:t>
        <a:bodyPr/>
        <a:lstStyle/>
        <a:p>
          <a:endParaRPr lang="en-US" sz="2000">
            <a:latin typeface="Times New Roman" panose="02020603050405020304" pitchFamily="18" charset="0"/>
            <a:cs typeface="Times New Roman" panose="02020603050405020304" pitchFamily="18" charset="0"/>
          </a:endParaRPr>
        </a:p>
      </dgm:t>
    </dgm:pt>
    <dgm:pt modelId="{3CE89137-86C7-4AAF-A08A-42649A1199AC}" type="sibTrans" cxnId="{E8A437E7-CE83-47B1-91B3-7C859E3FB09F}">
      <dgm:prSet/>
      <dgm:spPr/>
      <dgm:t>
        <a:bodyPr/>
        <a:lstStyle/>
        <a:p>
          <a:endParaRPr lang="en-US"/>
        </a:p>
      </dgm:t>
    </dgm:pt>
    <dgm:pt modelId="{4DB0ECD9-017D-4F30-B721-0D7CD8D13101}">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Điều 6</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dgm:t>
    </dgm:pt>
    <dgm:pt modelId="{9FC6B480-079D-4D74-909B-4662055D0F13}" type="parTrans" cxnId="{396BDE6E-3FB4-4D74-A487-08A6676072D4}">
      <dgm:prSet/>
      <dgm:spPr/>
      <dgm:t>
        <a:bodyPr/>
        <a:lstStyle/>
        <a:p>
          <a:endParaRPr lang="en-US" sz="2000">
            <a:latin typeface="Times New Roman" panose="02020603050405020304" pitchFamily="18" charset="0"/>
            <a:cs typeface="Times New Roman" panose="02020603050405020304" pitchFamily="18" charset="0"/>
          </a:endParaRPr>
        </a:p>
      </dgm:t>
    </dgm:pt>
    <dgm:pt modelId="{FEA84228-AAFD-44A1-B17F-DF7EA9B352EC}" type="sibTrans" cxnId="{396BDE6E-3FB4-4D74-A487-08A6676072D4}">
      <dgm:prSet/>
      <dgm:spPr/>
      <dgm:t>
        <a:bodyPr/>
        <a:lstStyle/>
        <a:p>
          <a:endParaRPr lang="en-US"/>
        </a:p>
      </dgm:t>
    </dgm:pt>
    <dgm:pt modelId="{E9A5B789-6836-4BBF-A93D-396C3085395B}">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US" sz="2400" b="1">
              <a:solidFill>
                <a:schemeClr val="accent5">
                  <a:lumMod val="50000"/>
                </a:schemeClr>
              </a:solidFill>
              <a:latin typeface="Times New Roman" panose="02020603050405020304" pitchFamily="18" charset="0"/>
              <a:cs typeface="Times New Roman" panose="02020603050405020304" pitchFamily="18" charset="0"/>
            </a:rPr>
            <a:t>Điều 9</a:t>
          </a:r>
        </a:p>
      </dgm:t>
    </dgm:pt>
    <dgm:pt modelId="{885774E2-5709-4DFC-B9AB-3E9812CD6EEE}" type="parTrans" cxnId="{C9B8A4D3-8448-4E69-BDAD-73823CC733AE}">
      <dgm:prSet/>
      <dgm:spPr/>
      <dgm:t>
        <a:bodyPr/>
        <a:lstStyle/>
        <a:p>
          <a:endParaRPr lang="en-US" sz="2000">
            <a:latin typeface="Times New Roman" panose="02020603050405020304" pitchFamily="18" charset="0"/>
            <a:cs typeface="Times New Roman" panose="02020603050405020304" pitchFamily="18" charset="0"/>
          </a:endParaRPr>
        </a:p>
      </dgm:t>
    </dgm:pt>
    <dgm:pt modelId="{46DA6901-C167-4C10-AF40-4CD55B15A4A7}" type="sibTrans" cxnId="{C9B8A4D3-8448-4E69-BDAD-73823CC733AE}">
      <dgm:prSet/>
      <dgm:spPr/>
      <dgm:t>
        <a:bodyPr/>
        <a:lstStyle/>
        <a:p>
          <a:endParaRPr lang="en-US"/>
        </a:p>
      </dgm:t>
    </dgm:pt>
    <dgm:pt modelId="{F75BB34B-EF39-4916-8AA8-CBADDE09E55F}">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US" sz="2400" b="1">
              <a:solidFill>
                <a:schemeClr val="accent5">
                  <a:lumMod val="50000"/>
                </a:schemeClr>
              </a:solidFill>
              <a:latin typeface="Times New Roman" panose="02020603050405020304" pitchFamily="18" charset="0"/>
              <a:cs typeface="Times New Roman" panose="02020603050405020304" pitchFamily="18" charset="0"/>
            </a:rPr>
            <a:t>Điều 10</a:t>
          </a:r>
        </a:p>
      </dgm:t>
    </dgm:pt>
    <dgm:pt modelId="{FF298919-AB76-4CAF-BFF8-02B820A56BCC}" type="parTrans" cxnId="{21BA484F-FC39-4DED-8CB1-7C2F91AF04B6}">
      <dgm:prSet/>
      <dgm:spPr/>
      <dgm:t>
        <a:bodyPr/>
        <a:lstStyle/>
        <a:p>
          <a:endParaRPr lang="en-US" sz="2000">
            <a:latin typeface="Times New Roman" panose="02020603050405020304" pitchFamily="18" charset="0"/>
            <a:cs typeface="Times New Roman" panose="02020603050405020304" pitchFamily="18" charset="0"/>
          </a:endParaRPr>
        </a:p>
      </dgm:t>
    </dgm:pt>
    <dgm:pt modelId="{FD7B6756-7178-4E5D-AC37-4565E54B5B90}" type="sibTrans" cxnId="{21BA484F-FC39-4DED-8CB1-7C2F91AF04B6}">
      <dgm:prSet/>
      <dgm:spPr/>
      <dgm:t>
        <a:bodyPr/>
        <a:lstStyle/>
        <a:p>
          <a:endParaRPr lang="en-US"/>
        </a:p>
      </dgm:t>
    </dgm:pt>
    <dgm:pt modelId="{E06B93E1-1D5E-4741-9E09-6D78E7B2FC56}">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US" sz="2400" b="1">
              <a:solidFill>
                <a:schemeClr val="accent5">
                  <a:lumMod val="50000"/>
                </a:schemeClr>
              </a:solidFill>
              <a:latin typeface="Times New Roman" panose="02020603050405020304" pitchFamily="18" charset="0"/>
              <a:cs typeface="Times New Roman" panose="02020603050405020304" pitchFamily="18" charset="0"/>
            </a:rPr>
            <a:t>Điều 11</a:t>
          </a:r>
        </a:p>
      </dgm:t>
    </dgm:pt>
    <dgm:pt modelId="{76857BAB-B2ED-4890-9A88-735425F75690}" type="parTrans" cxnId="{7C59AC4C-8FB4-4FB5-BFAF-04FD98E6255B}">
      <dgm:prSet/>
      <dgm:spPr/>
      <dgm:t>
        <a:bodyPr/>
        <a:lstStyle/>
        <a:p>
          <a:endParaRPr lang="en-US" sz="2000">
            <a:latin typeface="Times New Roman" panose="02020603050405020304" pitchFamily="18" charset="0"/>
            <a:cs typeface="Times New Roman" panose="02020603050405020304" pitchFamily="18" charset="0"/>
          </a:endParaRPr>
        </a:p>
      </dgm:t>
    </dgm:pt>
    <dgm:pt modelId="{A3BAA9EB-C578-43C1-9510-32EBA58B34B0}" type="sibTrans" cxnId="{7C59AC4C-8FB4-4FB5-BFAF-04FD98E6255B}">
      <dgm:prSet/>
      <dgm:spPr/>
      <dgm:t>
        <a:bodyPr/>
        <a:lstStyle/>
        <a:p>
          <a:endParaRPr lang="en-US"/>
        </a:p>
      </dgm:t>
    </dgm:pt>
    <dgm:pt modelId="{B3AE7027-D08B-4340-A779-FF89C8484818}">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US" sz="2400" b="1">
              <a:solidFill>
                <a:schemeClr val="accent5">
                  <a:lumMod val="50000"/>
                </a:schemeClr>
              </a:solidFill>
              <a:latin typeface="Times New Roman" panose="02020603050405020304" pitchFamily="18" charset="0"/>
              <a:cs typeface="Times New Roman" panose="02020603050405020304" pitchFamily="18" charset="0"/>
            </a:rPr>
            <a:t>Điều 12</a:t>
          </a:r>
        </a:p>
      </dgm:t>
    </dgm:pt>
    <dgm:pt modelId="{972AF4B4-E81C-4A7A-89F1-D70CDF2D373D}" type="parTrans" cxnId="{9B134118-DF7A-4FA3-BE70-8C5604E4CAEE}">
      <dgm:prSet/>
      <dgm:spPr/>
      <dgm:t>
        <a:bodyPr/>
        <a:lstStyle/>
        <a:p>
          <a:endParaRPr lang="en-US" sz="2000">
            <a:latin typeface="Times New Roman" panose="02020603050405020304" pitchFamily="18" charset="0"/>
            <a:cs typeface="Times New Roman" panose="02020603050405020304" pitchFamily="18" charset="0"/>
          </a:endParaRPr>
        </a:p>
      </dgm:t>
    </dgm:pt>
    <dgm:pt modelId="{5D40A87F-24B9-45F7-9206-071DE5F7010E}" type="sibTrans" cxnId="{9B134118-DF7A-4FA3-BE70-8C5604E4CAEE}">
      <dgm:prSet/>
      <dgm:spPr/>
      <dgm:t>
        <a:bodyPr/>
        <a:lstStyle/>
        <a:p>
          <a:endParaRPr lang="en-US"/>
        </a:p>
      </dgm:t>
    </dgm:pt>
    <dgm:pt modelId="{F5CAC2C9-ED73-4942-98E7-1E362C3AB824}">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US" sz="2400" b="1">
              <a:solidFill>
                <a:schemeClr val="accent5">
                  <a:lumMod val="50000"/>
                </a:schemeClr>
              </a:solidFill>
              <a:latin typeface="Times New Roman" panose="02020603050405020304" pitchFamily="18" charset="0"/>
              <a:cs typeface="Times New Roman" panose="02020603050405020304" pitchFamily="18" charset="0"/>
            </a:rPr>
            <a:t>Điều 13</a:t>
          </a:r>
        </a:p>
      </dgm:t>
    </dgm:pt>
    <dgm:pt modelId="{78C12B52-B91D-415C-9AB4-9EC8FA247586}" type="parTrans" cxnId="{3C1F4054-5196-44BF-AAB2-92E977C0425D}">
      <dgm:prSet/>
      <dgm:spPr/>
      <dgm:t>
        <a:bodyPr/>
        <a:lstStyle/>
        <a:p>
          <a:endParaRPr lang="en-US" sz="2000">
            <a:latin typeface="Times New Roman" panose="02020603050405020304" pitchFamily="18" charset="0"/>
            <a:cs typeface="Times New Roman" panose="02020603050405020304" pitchFamily="18" charset="0"/>
          </a:endParaRPr>
        </a:p>
      </dgm:t>
    </dgm:pt>
    <dgm:pt modelId="{14A6651C-BBCB-46FB-A13D-3CAD510D7A3A}" type="sibTrans" cxnId="{3C1F4054-5196-44BF-AAB2-92E977C0425D}">
      <dgm:prSet/>
      <dgm:spPr/>
      <dgm:t>
        <a:bodyPr/>
        <a:lstStyle/>
        <a:p>
          <a:endParaRPr lang="en-US"/>
        </a:p>
      </dgm:t>
    </dgm:pt>
    <dgm:pt modelId="{8A774AC5-9855-4243-A252-3B84B3B65CC6}">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US" sz="2400" b="1">
              <a:solidFill>
                <a:schemeClr val="accent5">
                  <a:lumMod val="50000"/>
                </a:schemeClr>
              </a:solidFill>
              <a:latin typeface="Times New Roman" panose="02020603050405020304" pitchFamily="18" charset="0"/>
              <a:cs typeface="Times New Roman" panose="02020603050405020304" pitchFamily="18" charset="0"/>
            </a:rPr>
            <a:t>Điều 14</a:t>
          </a:r>
        </a:p>
      </dgm:t>
    </dgm:pt>
    <dgm:pt modelId="{CCD133C9-8A62-41B8-A792-A45573A9DE17}" type="parTrans" cxnId="{0723CA51-D67F-4BFE-9383-467A7799B8B1}">
      <dgm:prSet/>
      <dgm:spPr/>
      <dgm:t>
        <a:bodyPr/>
        <a:lstStyle/>
        <a:p>
          <a:endParaRPr lang="en-US" sz="2000">
            <a:latin typeface="Times New Roman" panose="02020603050405020304" pitchFamily="18" charset="0"/>
            <a:cs typeface="Times New Roman" panose="02020603050405020304" pitchFamily="18" charset="0"/>
          </a:endParaRPr>
        </a:p>
      </dgm:t>
    </dgm:pt>
    <dgm:pt modelId="{811D4247-390A-4FE7-99D3-E7DDFF7CCD7B}" type="sibTrans" cxnId="{0723CA51-D67F-4BFE-9383-467A7799B8B1}">
      <dgm:prSet/>
      <dgm:spPr/>
      <dgm:t>
        <a:bodyPr/>
        <a:lstStyle/>
        <a:p>
          <a:endParaRPr lang="en-US"/>
        </a:p>
      </dgm:t>
    </dgm:pt>
    <dgm:pt modelId="{888954D2-A377-40F1-B7B1-6129342DB036}">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US" sz="2400" b="1">
              <a:solidFill>
                <a:schemeClr val="accent5">
                  <a:lumMod val="50000"/>
                </a:schemeClr>
              </a:solidFill>
              <a:latin typeface="Times New Roman" panose="02020603050405020304" pitchFamily="18" charset="0"/>
              <a:cs typeface="Times New Roman" panose="02020603050405020304" pitchFamily="18" charset="0"/>
            </a:rPr>
            <a:t>Điều 16</a:t>
          </a:r>
        </a:p>
      </dgm:t>
    </dgm:pt>
    <dgm:pt modelId="{FA25775E-51DF-4141-9FA0-0FB5D5FB91D6}" type="parTrans" cxnId="{B8D78DBE-74F7-4705-8D3E-3A4C74C29AFD}">
      <dgm:prSet/>
      <dgm:spPr/>
      <dgm:t>
        <a:bodyPr/>
        <a:lstStyle/>
        <a:p>
          <a:endParaRPr lang="en-US" sz="2000">
            <a:latin typeface="Times New Roman" panose="02020603050405020304" pitchFamily="18" charset="0"/>
            <a:cs typeface="Times New Roman" panose="02020603050405020304" pitchFamily="18" charset="0"/>
          </a:endParaRPr>
        </a:p>
      </dgm:t>
    </dgm:pt>
    <dgm:pt modelId="{1386677C-BBF6-4228-8D8C-0DDEEE34F196}" type="sibTrans" cxnId="{B8D78DBE-74F7-4705-8D3E-3A4C74C29AFD}">
      <dgm:prSet/>
      <dgm:spPr/>
      <dgm:t>
        <a:bodyPr/>
        <a:lstStyle/>
        <a:p>
          <a:endParaRPr lang="en-US"/>
        </a:p>
      </dgm:t>
    </dgm:pt>
    <dgm:pt modelId="{AF6D1E25-39DD-4C36-A8CF-52B7C0EF4058}">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US" sz="2400" b="1">
              <a:solidFill>
                <a:schemeClr val="accent5">
                  <a:lumMod val="50000"/>
                </a:schemeClr>
              </a:solidFill>
              <a:latin typeface="Times New Roman" panose="02020603050405020304" pitchFamily="18" charset="0"/>
              <a:cs typeface="Times New Roman" panose="02020603050405020304" pitchFamily="18" charset="0"/>
            </a:rPr>
            <a:t>Điều 16</a:t>
          </a:r>
        </a:p>
      </dgm:t>
    </dgm:pt>
    <dgm:pt modelId="{E40718D6-F9FE-4278-A7E3-C3D1501DD82D}" type="parTrans" cxnId="{09A92989-F62D-467A-81C9-DE8FF1FCFA61}">
      <dgm:prSet/>
      <dgm:spPr/>
      <dgm:t>
        <a:bodyPr/>
        <a:lstStyle/>
        <a:p>
          <a:endParaRPr lang="en-US" sz="2000">
            <a:latin typeface="Times New Roman" panose="02020603050405020304" pitchFamily="18" charset="0"/>
            <a:cs typeface="Times New Roman" panose="02020603050405020304" pitchFamily="18" charset="0"/>
          </a:endParaRPr>
        </a:p>
      </dgm:t>
    </dgm:pt>
    <dgm:pt modelId="{3C73BD77-4B03-4EC3-B976-4DFA37B407DD}" type="sibTrans" cxnId="{09A92989-F62D-467A-81C9-DE8FF1FCFA61}">
      <dgm:prSet/>
      <dgm:spPr/>
      <dgm:t>
        <a:bodyPr/>
        <a:lstStyle/>
        <a:p>
          <a:endParaRPr lang="en-US"/>
        </a:p>
      </dgm:t>
    </dgm:pt>
    <dgm:pt modelId="{11025CC1-E447-45F5-BD5A-5825094A79A3}">
      <dgm:prSet custT="1"/>
      <dgm:spPr/>
      <dgm:t>
        <a:bodyPr/>
        <a:lstStyle/>
        <a:p>
          <a:r>
            <a:rPr lang="en-US" sz="2400" b="1">
              <a:solidFill>
                <a:schemeClr val="accent5">
                  <a:lumMod val="50000"/>
                </a:schemeClr>
              </a:solidFill>
              <a:latin typeface="Times New Roman" panose="02020603050405020304" pitchFamily="18" charset="0"/>
              <a:cs typeface="Times New Roman" panose="02020603050405020304" pitchFamily="18" charset="0"/>
            </a:rPr>
            <a:t>Điều 18</a:t>
          </a:r>
          <a:endParaRPr lang="en-US" sz="2400" b="1">
            <a:latin typeface="Times New Roman" panose="02020603050405020304" pitchFamily="18" charset="0"/>
            <a:cs typeface="Times New Roman" panose="02020603050405020304" pitchFamily="18" charset="0"/>
          </a:endParaRPr>
        </a:p>
      </dgm:t>
    </dgm:pt>
    <dgm:pt modelId="{24442C47-C051-4EBD-85A8-CCF5BF2A92EF}" type="parTrans" cxnId="{D7385987-2D86-49E2-8019-1FBB391CA850}">
      <dgm:prSet/>
      <dgm:spPr/>
      <dgm:t>
        <a:bodyPr/>
        <a:lstStyle/>
        <a:p>
          <a:endParaRPr lang="en-US" sz="2000">
            <a:latin typeface="Times New Roman" panose="02020603050405020304" pitchFamily="18" charset="0"/>
            <a:cs typeface="Times New Roman" panose="02020603050405020304" pitchFamily="18" charset="0"/>
          </a:endParaRPr>
        </a:p>
      </dgm:t>
    </dgm:pt>
    <dgm:pt modelId="{C5001B20-58E0-4F0F-AC96-E9B1039EB666}" type="sibTrans" cxnId="{D7385987-2D86-49E2-8019-1FBB391CA850}">
      <dgm:prSet/>
      <dgm:spPr/>
      <dgm:t>
        <a:bodyPr/>
        <a:lstStyle/>
        <a:p>
          <a:endParaRPr lang="en-US"/>
        </a:p>
      </dgm:t>
    </dgm:pt>
    <dgm:pt modelId="{56CEED81-B9C0-4687-A24F-DBF45CAC94B8}">
      <dgm:prSet custT="1"/>
      <dgm:spPr/>
      <dgm:t>
        <a:bodyPr/>
        <a:lstStyle/>
        <a:p>
          <a:r>
            <a:rPr lang="en-US" sz="2400" b="1">
              <a:solidFill>
                <a:schemeClr val="accent5">
                  <a:lumMod val="50000"/>
                </a:schemeClr>
              </a:solidFill>
              <a:latin typeface="Times New Roman" panose="02020603050405020304" pitchFamily="18" charset="0"/>
              <a:cs typeface="Times New Roman" panose="02020603050405020304" pitchFamily="18" charset="0"/>
            </a:rPr>
            <a:t>Điều 17</a:t>
          </a:r>
          <a:endParaRPr lang="en-US" sz="2400" b="1">
            <a:latin typeface="Times New Roman" panose="02020603050405020304" pitchFamily="18" charset="0"/>
            <a:cs typeface="Times New Roman" panose="02020603050405020304" pitchFamily="18" charset="0"/>
          </a:endParaRPr>
        </a:p>
      </dgm:t>
    </dgm:pt>
    <dgm:pt modelId="{DC80A172-86AD-4B7B-A781-4D6A7B05CE25}" type="parTrans" cxnId="{49D178A1-1197-4D05-8DCD-C263270BCC48}">
      <dgm:prSet/>
      <dgm:spPr/>
      <dgm:t>
        <a:bodyPr/>
        <a:lstStyle/>
        <a:p>
          <a:endParaRPr lang="en-US" sz="2000">
            <a:latin typeface="Times New Roman" panose="02020603050405020304" pitchFamily="18" charset="0"/>
            <a:cs typeface="Times New Roman" panose="02020603050405020304" pitchFamily="18" charset="0"/>
          </a:endParaRPr>
        </a:p>
      </dgm:t>
    </dgm:pt>
    <dgm:pt modelId="{58DDEB60-6E4B-4FA3-A6B8-DE196FE80AE8}" type="sibTrans" cxnId="{49D178A1-1197-4D05-8DCD-C263270BCC48}">
      <dgm:prSet/>
      <dgm:spPr/>
      <dgm:t>
        <a:bodyPr/>
        <a:lstStyle/>
        <a:p>
          <a:endParaRPr lang="en-US"/>
        </a:p>
      </dgm:t>
    </dgm:pt>
    <dgm:pt modelId="{FA30649B-D799-43AB-8C6A-A89AC21EE079}">
      <dgm:prSet custT="1"/>
      <dgm:spPr/>
      <dgm:t>
        <a:bodyPr/>
        <a:lstStyle/>
        <a:p>
          <a:r>
            <a:rPr lang="en-US" sz="2400" b="1">
              <a:solidFill>
                <a:schemeClr val="accent5">
                  <a:lumMod val="50000"/>
                </a:schemeClr>
              </a:solidFill>
              <a:latin typeface="Times New Roman" panose="02020603050405020304" pitchFamily="18" charset="0"/>
              <a:cs typeface="Times New Roman" panose="02020603050405020304" pitchFamily="18" charset="0"/>
            </a:rPr>
            <a:t>Các biểu mẫu</a:t>
          </a:r>
        </a:p>
      </dgm:t>
    </dgm:pt>
    <dgm:pt modelId="{9670E581-55B0-4036-964D-0E3806F166D1}" type="parTrans" cxnId="{3E8849E5-FDE6-49BF-BFCB-12824155A505}">
      <dgm:prSet/>
      <dgm:spPr/>
      <dgm:t>
        <a:bodyPr/>
        <a:lstStyle/>
        <a:p>
          <a:endParaRPr lang="en-US" sz="2000">
            <a:latin typeface="Times New Roman" panose="02020603050405020304" pitchFamily="18" charset="0"/>
            <a:cs typeface="Times New Roman" panose="02020603050405020304" pitchFamily="18" charset="0"/>
          </a:endParaRPr>
        </a:p>
      </dgm:t>
    </dgm:pt>
    <dgm:pt modelId="{20CA9F32-79B2-4808-8AA7-9512B870B3DC}" type="sibTrans" cxnId="{3E8849E5-FDE6-49BF-BFCB-12824155A505}">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5"/>
      <dgm:spPr/>
    </dgm:pt>
    <dgm:pt modelId="{62C3C332-8D64-474A-91E7-CF1A3EF13D46}" type="pres">
      <dgm:prSet presAssocID="{9B7A67C6-4544-4DB9-9520-3BE0393829ED}" presName="rootConnector" presStyleLbl="node1" presStyleIdx="0" presStyleCnt="5"/>
      <dgm:spPr/>
    </dgm:pt>
    <dgm:pt modelId="{D29F1742-B289-4090-BF50-8EEDD15E508B}" type="pres">
      <dgm:prSet presAssocID="{9B7A67C6-4544-4DB9-9520-3BE0393829ED}" presName="childShape" presStyleCnt="0"/>
      <dgm:spPr/>
    </dgm:pt>
    <dgm:pt modelId="{5E9FDF3D-ECD8-454A-98D6-EAEFADC58F3F}" type="pres">
      <dgm:prSet presAssocID="{12B3A169-11FA-40D7-9DF5-2007B8B87CB7}" presName="Name13" presStyleLbl="parChTrans1D2" presStyleIdx="0" presStyleCnt="19"/>
      <dgm:spPr/>
    </dgm:pt>
    <dgm:pt modelId="{3F7BD85E-2F3F-4206-B37C-CA6C2DAB5A01}" type="pres">
      <dgm:prSet presAssocID="{36EC204F-CE8C-4C01-861B-905B31982093}" presName="childText" presStyleLbl="bgAcc1" presStyleIdx="0" presStyleCnt="19">
        <dgm:presLayoutVars>
          <dgm:bulletEnabled val="1"/>
        </dgm:presLayoutVars>
      </dgm:prSet>
      <dgm:spPr/>
    </dgm:pt>
    <dgm:pt modelId="{274B5545-3FFB-4D1C-97D0-E1A53A637625}" type="pres">
      <dgm:prSet presAssocID="{6D8296D6-D979-44E9-9333-D5EE89770016}" presName="Name13" presStyleLbl="parChTrans1D2" presStyleIdx="1" presStyleCnt="19"/>
      <dgm:spPr/>
    </dgm:pt>
    <dgm:pt modelId="{715DDEF4-59A0-464F-8E4F-CE3262510499}" type="pres">
      <dgm:prSet presAssocID="{52C3B1A9-5971-4039-9A5B-90ED049F84CB}" presName="childText" presStyleLbl="bgAcc1" presStyleIdx="1" presStyleCnt="19">
        <dgm:presLayoutVars>
          <dgm:bulletEnabled val="1"/>
        </dgm:presLayoutVars>
      </dgm:prSet>
      <dgm:spPr/>
    </dgm:pt>
    <dgm:pt modelId="{88360E55-E6E5-4391-B444-8A3BC78485CA}" type="pres">
      <dgm:prSet presAssocID="{9DB8FA24-F6F8-4144-B5FE-044E87A00EA8}" presName="Name13" presStyleLbl="parChTrans1D2" presStyleIdx="2" presStyleCnt="19"/>
      <dgm:spPr/>
    </dgm:pt>
    <dgm:pt modelId="{536A6F22-8A51-45E6-8E10-8BC0AD2A21A1}" type="pres">
      <dgm:prSet presAssocID="{2240AB74-D887-4801-8DBA-DF0A29172482}" presName="childText" presStyleLbl="bgAcc1" presStyleIdx="2" presStyleCnt="19">
        <dgm:presLayoutVars>
          <dgm:bulletEnabled val="1"/>
        </dgm:presLayoutVars>
      </dgm:prSet>
      <dgm:spPr/>
    </dgm:pt>
    <dgm:pt modelId="{AE846CBE-B13F-47F7-9C60-99A882D691C1}" type="pres">
      <dgm:prSet presAssocID="{303321C8-3A44-49F9-A739-A8D9315A3E73}" presName="Name13" presStyleLbl="parChTrans1D2" presStyleIdx="3" presStyleCnt="19"/>
      <dgm:spPr/>
    </dgm:pt>
    <dgm:pt modelId="{66028752-2701-420D-B910-4833D67080F2}" type="pres">
      <dgm:prSet presAssocID="{C6A7D6BA-376C-4F71-9C0D-AB70E0940FF1}" presName="childText" presStyleLbl="bgAcc1" presStyleIdx="3" presStyleCnt="19">
        <dgm:presLayoutVars>
          <dgm:bulletEnabled val="1"/>
        </dgm:presLayoutVars>
      </dgm:prSet>
      <dgm:spPr/>
    </dgm:pt>
    <dgm:pt modelId="{46B3E6DB-759D-468E-B977-32C6B6E53D13}" type="pres">
      <dgm:prSet presAssocID="{B368D531-0721-4C88-9FFD-E38EDBEE2E01}" presName="root" presStyleCnt="0"/>
      <dgm:spPr/>
    </dgm:pt>
    <dgm:pt modelId="{21E4B536-233D-4F77-947B-5F864D9E2519}" type="pres">
      <dgm:prSet presAssocID="{B368D531-0721-4C88-9FFD-E38EDBEE2E01}" presName="rootComposite" presStyleCnt="0"/>
      <dgm:spPr/>
    </dgm:pt>
    <dgm:pt modelId="{6AC96F21-3C22-4ED2-A914-5121FE22D314}" type="pres">
      <dgm:prSet presAssocID="{B368D531-0721-4C88-9FFD-E38EDBEE2E01}" presName="rootText" presStyleLbl="node1" presStyleIdx="1" presStyleCnt="5"/>
      <dgm:spPr>
        <a:xfrm>
          <a:off x="1885585" y="202911"/>
          <a:ext cx="1504937" cy="752468"/>
        </a:xfrm>
        <a:prstGeom prst="roundRect">
          <a:avLst>
            <a:gd name="adj" fmla="val 10000"/>
          </a:avLst>
        </a:prstGeom>
      </dgm:spPr>
    </dgm:pt>
    <dgm:pt modelId="{538D945E-4AB4-4CA3-AF26-318FCC2A0D42}" type="pres">
      <dgm:prSet presAssocID="{B368D531-0721-4C88-9FFD-E38EDBEE2E01}" presName="rootConnector" presStyleLbl="node1" presStyleIdx="1" presStyleCnt="5"/>
      <dgm:spPr/>
    </dgm:pt>
    <dgm:pt modelId="{EE034B0D-822D-4038-91CB-2F65D2F508A4}" type="pres">
      <dgm:prSet presAssocID="{B368D531-0721-4C88-9FFD-E38EDBEE2E01}" presName="childShape" presStyleCnt="0"/>
      <dgm:spPr/>
    </dgm:pt>
    <dgm:pt modelId="{5EA6EF67-020C-43D3-BB05-152AB5BAFB89}" type="pres">
      <dgm:prSet presAssocID="{59C44FC5-D195-4E90-8E06-A4B76DE3A5A7}" presName="Name13" presStyleLbl="parChTrans1D2" presStyleIdx="4" presStyleCnt="19"/>
      <dgm:spPr/>
    </dgm:pt>
    <dgm:pt modelId="{08A8DCA6-05FD-4062-AF96-BB5357FB2080}" type="pres">
      <dgm:prSet presAssocID="{3145C611-1826-4FF7-B3F9-9947FBFB61C5}" presName="childText" presStyleLbl="bgAcc1" presStyleIdx="4" presStyleCnt="19">
        <dgm:presLayoutVars>
          <dgm:bulletEnabled val="1"/>
        </dgm:presLayoutVars>
      </dgm:prSet>
      <dgm:spPr/>
    </dgm:pt>
    <dgm:pt modelId="{F75A73EF-B519-4C1D-91B9-F67A25AA9417}" type="pres">
      <dgm:prSet presAssocID="{9FC6B480-079D-4D74-909B-4662055D0F13}" presName="Name13" presStyleLbl="parChTrans1D2" presStyleIdx="5" presStyleCnt="19"/>
      <dgm:spPr/>
    </dgm:pt>
    <dgm:pt modelId="{E696D655-5C98-4F6E-8333-B089C0D2DD2E}" type="pres">
      <dgm:prSet presAssocID="{4DB0ECD9-017D-4F30-B721-0D7CD8D13101}" presName="childText" presStyleLbl="bgAcc1" presStyleIdx="5" presStyleCnt="19">
        <dgm:presLayoutVars>
          <dgm:bulletEnabled val="1"/>
        </dgm:presLayoutVars>
      </dgm:prSet>
      <dgm:spPr/>
    </dgm:pt>
    <dgm:pt modelId="{41A017BC-8E34-4ADD-BEBC-D8DCE9401DAA}" type="pres">
      <dgm:prSet presAssocID="{03B0AED5-3E27-4A9A-9DA1-02AC35102966}" presName="Name13" presStyleLbl="parChTrans1D2" presStyleIdx="6" presStyleCnt="19"/>
      <dgm:spPr/>
    </dgm:pt>
    <dgm:pt modelId="{ABE5763A-DD11-422A-8748-5E6D52BDAF8D}" type="pres">
      <dgm:prSet presAssocID="{E3125933-FE73-45C6-9115-627B64C394B4}" presName="childText" presStyleLbl="bgAcc1" presStyleIdx="6" presStyleCnt="19">
        <dgm:presLayoutVars>
          <dgm:bulletEnabled val="1"/>
        </dgm:presLayoutVars>
      </dgm:prSet>
      <dgm:spPr/>
    </dgm:pt>
    <dgm:pt modelId="{BF6C1A94-3CDC-4596-9265-386E54C563AD}" type="pres">
      <dgm:prSet presAssocID="{D73EDAD2-4390-44B3-87EE-53FF1449DF78}" presName="root" presStyleCnt="0"/>
      <dgm:spPr/>
    </dgm:pt>
    <dgm:pt modelId="{AB8308D8-4F94-4CCE-97AE-09DE607C52CA}" type="pres">
      <dgm:prSet presAssocID="{D73EDAD2-4390-44B3-87EE-53FF1449DF78}" presName="rootComposite" presStyleCnt="0"/>
      <dgm:spPr/>
    </dgm:pt>
    <dgm:pt modelId="{529FE9C1-045B-4BE9-8F1C-57D2B26A6996}" type="pres">
      <dgm:prSet presAssocID="{D73EDAD2-4390-44B3-87EE-53FF1449DF78}" presName="rootText" presStyleLbl="node1" presStyleIdx="2" presStyleCnt="5"/>
      <dgm:spPr>
        <a:xfrm>
          <a:off x="3766758" y="202911"/>
          <a:ext cx="1504937" cy="752468"/>
        </a:xfrm>
        <a:prstGeom prst="roundRect">
          <a:avLst>
            <a:gd name="adj" fmla="val 10000"/>
          </a:avLst>
        </a:prstGeom>
      </dgm:spPr>
    </dgm:pt>
    <dgm:pt modelId="{056EC45E-8EED-4D0E-BFF6-FEA78A02C342}" type="pres">
      <dgm:prSet presAssocID="{D73EDAD2-4390-44B3-87EE-53FF1449DF78}" presName="rootConnector" presStyleLbl="node1" presStyleIdx="2" presStyleCnt="5"/>
      <dgm:spPr/>
    </dgm:pt>
    <dgm:pt modelId="{B2C2DB8B-214B-4699-A55E-D04B406D3A64}" type="pres">
      <dgm:prSet presAssocID="{D73EDAD2-4390-44B3-87EE-53FF1449DF78}" presName="childShape" presStyleCnt="0"/>
      <dgm:spPr/>
    </dgm:pt>
    <dgm:pt modelId="{D26B80BD-4E00-4637-BFE7-59817A0215B6}" type="pres">
      <dgm:prSet presAssocID="{57A8DCF1-4AE1-48EF-86E8-4ED2F455B281}" presName="Name13" presStyleLbl="parChTrans1D2" presStyleIdx="7" presStyleCnt="19"/>
      <dgm:spPr/>
    </dgm:pt>
    <dgm:pt modelId="{6B18F0F5-5700-46CC-A4B4-EEC9DA9FCB73}" type="pres">
      <dgm:prSet presAssocID="{2C38FB30-A347-4B9E-BD49-50B4237C59BB}" presName="childText" presStyleLbl="bgAcc1" presStyleIdx="7" presStyleCnt="19" custScaleX="95404" custScaleY="42388">
        <dgm:presLayoutVars>
          <dgm:bulletEnabled val="1"/>
        </dgm:presLayoutVars>
      </dgm:prSet>
      <dgm:spPr/>
    </dgm:pt>
    <dgm:pt modelId="{5E61D98B-0640-4120-86E8-C82AD5DAA409}" type="pres">
      <dgm:prSet presAssocID="{885774E2-5709-4DFC-B9AB-3E9812CD6EEE}" presName="Name13" presStyleLbl="parChTrans1D2" presStyleIdx="8" presStyleCnt="19"/>
      <dgm:spPr/>
    </dgm:pt>
    <dgm:pt modelId="{BE85DD8A-D755-4C70-B9C9-393BF7A92771}" type="pres">
      <dgm:prSet presAssocID="{E9A5B789-6836-4BBF-A93D-396C3085395B}" presName="childText" presStyleLbl="bgAcc1" presStyleIdx="8" presStyleCnt="19" custScaleX="95404" custScaleY="42388">
        <dgm:presLayoutVars>
          <dgm:bulletEnabled val="1"/>
        </dgm:presLayoutVars>
      </dgm:prSet>
      <dgm:spPr/>
    </dgm:pt>
    <dgm:pt modelId="{83B4AB32-3B05-469A-B12A-3AC1795A6F94}" type="pres">
      <dgm:prSet presAssocID="{FF298919-AB76-4CAF-BFF8-02B820A56BCC}" presName="Name13" presStyleLbl="parChTrans1D2" presStyleIdx="9" presStyleCnt="19"/>
      <dgm:spPr/>
    </dgm:pt>
    <dgm:pt modelId="{9EB9B2CD-8DFB-42E2-953A-E170CC8F0551}" type="pres">
      <dgm:prSet presAssocID="{F75BB34B-EF39-4916-8AA8-CBADDE09E55F}" presName="childText" presStyleLbl="bgAcc1" presStyleIdx="9" presStyleCnt="19" custScaleX="95404" custScaleY="42388">
        <dgm:presLayoutVars>
          <dgm:bulletEnabled val="1"/>
        </dgm:presLayoutVars>
      </dgm:prSet>
      <dgm:spPr/>
    </dgm:pt>
    <dgm:pt modelId="{0E701251-AA2A-4BBB-ADAA-CC63E8A2156A}" type="pres">
      <dgm:prSet presAssocID="{76857BAB-B2ED-4890-9A88-735425F75690}" presName="Name13" presStyleLbl="parChTrans1D2" presStyleIdx="10" presStyleCnt="19"/>
      <dgm:spPr/>
    </dgm:pt>
    <dgm:pt modelId="{E3A9DB05-3442-4F99-A26B-1B721043C58A}" type="pres">
      <dgm:prSet presAssocID="{E06B93E1-1D5E-4741-9E09-6D78E7B2FC56}" presName="childText" presStyleLbl="bgAcc1" presStyleIdx="10" presStyleCnt="19" custScaleX="95404" custScaleY="42388">
        <dgm:presLayoutVars>
          <dgm:bulletEnabled val="1"/>
        </dgm:presLayoutVars>
      </dgm:prSet>
      <dgm:spPr/>
    </dgm:pt>
    <dgm:pt modelId="{9FED0ADF-20B4-43B4-AE68-177F7DE2C5C5}" type="pres">
      <dgm:prSet presAssocID="{972AF4B4-E81C-4A7A-89F1-D70CDF2D373D}" presName="Name13" presStyleLbl="parChTrans1D2" presStyleIdx="11" presStyleCnt="19"/>
      <dgm:spPr/>
    </dgm:pt>
    <dgm:pt modelId="{B2A6BA58-0C6E-4BA9-8D85-DD12211B42B4}" type="pres">
      <dgm:prSet presAssocID="{B3AE7027-D08B-4340-A779-FF89C8484818}" presName="childText" presStyleLbl="bgAcc1" presStyleIdx="11" presStyleCnt="19" custScaleX="95404" custScaleY="42388">
        <dgm:presLayoutVars>
          <dgm:bulletEnabled val="1"/>
        </dgm:presLayoutVars>
      </dgm:prSet>
      <dgm:spPr/>
    </dgm:pt>
    <dgm:pt modelId="{CA2969D9-2051-4B16-9B54-AB226EAFE746}" type="pres">
      <dgm:prSet presAssocID="{78C12B52-B91D-415C-9AB4-9EC8FA247586}" presName="Name13" presStyleLbl="parChTrans1D2" presStyleIdx="12" presStyleCnt="19"/>
      <dgm:spPr/>
    </dgm:pt>
    <dgm:pt modelId="{66DEAD5C-B836-44A8-A343-FDFE83588663}" type="pres">
      <dgm:prSet presAssocID="{F5CAC2C9-ED73-4942-98E7-1E362C3AB824}" presName="childText" presStyleLbl="bgAcc1" presStyleIdx="12" presStyleCnt="19" custScaleX="95404" custScaleY="42388">
        <dgm:presLayoutVars>
          <dgm:bulletEnabled val="1"/>
        </dgm:presLayoutVars>
      </dgm:prSet>
      <dgm:spPr/>
    </dgm:pt>
    <dgm:pt modelId="{CDDE9E15-8350-445F-8144-2596E58907CC}" type="pres">
      <dgm:prSet presAssocID="{CCD133C9-8A62-41B8-A792-A45573A9DE17}" presName="Name13" presStyleLbl="parChTrans1D2" presStyleIdx="13" presStyleCnt="19"/>
      <dgm:spPr/>
    </dgm:pt>
    <dgm:pt modelId="{B1619D94-DD95-40FF-BCCA-BBED8C16BBE0}" type="pres">
      <dgm:prSet presAssocID="{8A774AC5-9855-4243-A252-3B84B3B65CC6}" presName="childText" presStyleLbl="bgAcc1" presStyleIdx="13" presStyleCnt="19" custScaleX="95404" custScaleY="42388">
        <dgm:presLayoutVars>
          <dgm:bulletEnabled val="1"/>
        </dgm:presLayoutVars>
      </dgm:prSet>
      <dgm:spPr/>
    </dgm:pt>
    <dgm:pt modelId="{714C3C96-4D5A-4684-AC11-6D6911F55C25}" type="pres">
      <dgm:prSet presAssocID="{FA25775E-51DF-4141-9FA0-0FB5D5FB91D6}" presName="Name13" presStyleLbl="parChTrans1D2" presStyleIdx="14" presStyleCnt="19"/>
      <dgm:spPr/>
    </dgm:pt>
    <dgm:pt modelId="{3D50A925-E8FE-4D25-B140-3FB689CC54A8}" type="pres">
      <dgm:prSet presAssocID="{888954D2-A377-40F1-B7B1-6129342DB036}" presName="childText" presStyleLbl="bgAcc1" presStyleIdx="14" presStyleCnt="19" custScaleX="95404" custScaleY="42388">
        <dgm:presLayoutVars>
          <dgm:bulletEnabled val="1"/>
        </dgm:presLayoutVars>
      </dgm:prSet>
      <dgm:spPr/>
    </dgm:pt>
    <dgm:pt modelId="{9D5DB426-EE04-4B27-821D-BBDF159ADBA7}" type="pres">
      <dgm:prSet presAssocID="{E40718D6-F9FE-4278-A7E3-C3D1501DD82D}" presName="Name13" presStyleLbl="parChTrans1D2" presStyleIdx="15" presStyleCnt="19"/>
      <dgm:spPr/>
    </dgm:pt>
    <dgm:pt modelId="{A86160AA-65E5-4E61-8D71-464D2076F6F9}" type="pres">
      <dgm:prSet presAssocID="{AF6D1E25-39DD-4C36-A8CF-52B7C0EF4058}" presName="childText" presStyleLbl="bgAcc1" presStyleIdx="15" presStyleCnt="19" custScaleX="95404" custScaleY="42388">
        <dgm:presLayoutVars>
          <dgm:bulletEnabled val="1"/>
        </dgm:presLayoutVars>
      </dgm:prSet>
      <dgm:spPr/>
    </dgm:pt>
    <dgm:pt modelId="{67BEBB0A-889C-441A-B394-8B1E3325FCEA}" type="pres">
      <dgm:prSet presAssocID="{2E900F76-27B0-4335-A8F8-65A69162D042}" presName="root" presStyleCnt="0"/>
      <dgm:spPr/>
    </dgm:pt>
    <dgm:pt modelId="{545730B7-50BB-4D5B-A08D-F403012C5EA1}" type="pres">
      <dgm:prSet presAssocID="{2E900F76-27B0-4335-A8F8-65A69162D042}" presName="rootComposite" presStyleCnt="0"/>
      <dgm:spPr/>
    </dgm:pt>
    <dgm:pt modelId="{E913229A-DD25-47C3-B745-5EEB1C591AA2}" type="pres">
      <dgm:prSet presAssocID="{2E900F76-27B0-4335-A8F8-65A69162D042}" presName="rootText" presStyleLbl="node1" presStyleIdx="3" presStyleCnt="5"/>
      <dgm:spPr>
        <a:xfrm>
          <a:off x="5647930" y="202911"/>
          <a:ext cx="1504937" cy="752468"/>
        </a:xfrm>
        <a:prstGeom prst="roundRect">
          <a:avLst>
            <a:gd name="adj" fmla="val 10000"/>
          </a:avLst>
        </a:prstGeom>
      </dgm:spPr>
    </dgm:pt>
    <dgm:pt modelId="{7E38FB49-4551-4980-B9D8-7D8FC9B84FA5}" type="pres">
      <dgm:prSet presAssocID="{2E900F76-27B0-4335-A8F8-65A69162D042}" presName="rootConnector" presStyleLbl="node1" presStyleIdx="3" presStyleCnt="5"/>
      <dgm:spPr/>
    </dgm:pt>
    <dgm:pt modelId="{3A879CD1-98ED-49A0-81E5-14A5B82D5989}" type="pres">
      <dgm:prSet presAssocID="{2E900F76-27B0-4335-A8F8-65A69162D042}" presName="childShape" presStyleCnt="0"/>
      <dgm:spPr/>
    </dgm:pt>
    <dgm:pt modelId="{F4EA6F67-3936-4556-BC03-4BEA655024ED}" type="pres">
      <dgm:prSet presAssocID="{DC80A172-86AD-4B7B-A781-4D6A7B05CE25}" presName="Name13" presStyleLbl="parChTrans1D2" presStyleIdx="16" presStyleCnt="19"/>
      <dgm:spPr/>
    </dgm:pt>
    <dgm:pt modelId="{E79B3FA3-5188-40F7-A208-5E669340666D}" type="pres">
      <dgm:prSet presAssocID="{56CEED81-B9C0-4687-A24F-DBF45CAC94B8}" presName="childText" presStyleLbl="bgAcc1" presStyleIdx="16" presStyleCnt="19">
        <dgm:presLayoutVars>
          <dgm:bulletEnabled val="1"/>
        </dgm:presLayoutVars>
      </dgm:prSet>
      <dgm:spPr/>
    </dgm:pt>
    <dgm:pt modelId="{B94650A1-45A4-40CE-A57F-7DBF535B7E27}" type="pres">
      <dgm:prSet presAssocID="{24442C47-C051-4EBD-85A8-CCF5BF2A92EF}" presName="Name13" presStyleLbl="parChTrans1D2" presStyleIdx="17" presStyleCnt="19"/>
      <dgm:spPr/>
    </dgm:pt>
    <dgm:pt modelId="{C7D48419-A314-44AC-A31C-4CCE7375F64F}" type="pres">
      <dgm:prSet presAssocID="{11025CC1-E447-45F5-BD5A-5825094A79A3}" presName="childText" presStyleLbl="bgAcc1" presStyleIdx="17" presStyleCnt="19">
        <dgm:presLayoutVars>
          <dgm:bulletEnabled val="1"/>
        </dgm:presLayoutVars>
      </dgm:prSet>
      <dgm:spPr/>
    </dgm:pt>
    <dgm:pt modelId="{35837B5D-0129-4197-B882-00946620B08D}" type="pres">
      <dgm:prSet presAssocID="{8BACE155-E8A1-402E-BCFB-4F8FA30D5F9A}" presName="root" presStyleCnt="0"/>
      <dgm:spPr/>
    </dgm:pt>
    <dgm:pt modelId="{F7EBD2EF-4F3F-4CE0-A31F-15D84B98A64B}" type="pres">
      <dgm:prSet presAssocID="{8BACE155-E8A1-402E-BCFB-4F8FA30D5F9A}" presName="rootComposite" presStyleCnt="0"/>
      <dgm:spPr/>
    </dgm:pt>
    <dgm:pt modelId="{66CA9072-E591-4506-B607-1E4520B14F48}" type="pres">
      <dgm:prSet presAssocID="{8BACE155-E8A1-402E-BCFB-4F8FA30D5F9A}" presName="rootText" presStyleLbl="node1" presStyleIdx="4" presStyleCnt="5"/>
      <dgm:spPr>
        <a:xfrm>
          <a:off x="7529102" y="202911"/>
          <a:ext cx="1504937" cy="752468"/>
        </a:xfrm>
        <a:prstGeom prst="roundRect">
          <a:avLst>
            <a:gd name="adj" fmla="val 10000"/>
          </a:avLst>
        </a:prstGeom>
      </dgm:spPr>
    </dgm:pt>
    <dgm:pt modelId="{4421620C-68BF-4592-BF4E-8037979E96F1}" type="pres">
      <dgm:prSet presAssocID="{8BACE155-E8A1-402E-BCFB-4F8FA30D5F9A}" presName="rootConnector" presStyleLbl="node1" presStyleIdx="4" presStyleCnt="5"/>
      <dgm:spPr/>
    </dgm:pt>
    <dgm:pt modelId="{6911595B-745B-4974-B9B8-E44D6D990C6D}" type="pres">
      <dgm:prSet presAssocID="{8BACE155-E8A1-402E-BCFB-4F8FA30D5F9A}" presName="childShape" presStyleCnt="0"/>
      <dgm:spPr/>
    </dgm:pt>
    <dgm:pt modelId="{17DAE5ED-3454-4F8A-AD38-782306D636C4}" type="pres">
      <dgm:prSet presAssocID="{9670E581-55B0-4036-964D-0E3806F166D1}" presName="Name13" presStyleLbl="parChTrans1D2" presStyleIdx="18" presStyleCnt="19"/>
      <dgm:spPr/>
    </dgm:pt>
    <dgm:pt modelId="{93F1B7B8-F7EC-4083-928D-406691B15949}" type="pres">
      <dgm:prSet presAssocID="{FA30649B-D799-43AB-8C6A-A89AC21EE079}" presName="childText" presStyleLbl="bgAcc1" presStyleIdx="18" presStyleCnt="19">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2049EE04-74A4-4FA0-BD13-929D232134F2}" type="presOf" srcId="{36EC204F-CE8C-4C01-861B-905B31982093}" destId="{3F7BD85E-2F3F-4206-B37C-CA6C2DAB5A01}" srcOrd="0" destOrd="0" presId="urn:microsoft.com/office/officeart/2005/8/layout/hierarchy3"/>
    <dgm:cxn modelId="{DF0F700E-33D5-4DCD-A536-CC99397D55A5}" type="presOf" srcId="{12B3A169-11FA-40D7-9DF5-2007B8B87CB7}" destId="{5E9FDF3D-ECD8-454A-98D6-EAEFADC58F3F}" srcOrd="0" destOrd="0" presId="urn:microsoft.com/office/officeart/2005/8/layout/hierarchy3"/>
    <dgm:cxn modelId="{8414C911-23A0-436A-BDF6-F2B98D158181}" type="presOf" srcId="{4DB0ECD9-017D-4F30-B721-0D7CD8D13101}" destId="{E696D655-5C98-4F6E-8333-B089C0D2DD2E}" srcOrd="0" destOrd="0" presId="urn:microsoft.com/office/officeart/2005/8/layout/hierarchy3"/>
    <dgm:cxn modelId="{62B9F814-9C2F-4DDF-8986-7E42FA6D655C}" type="presOf" srcId="{8BACE155-E8A1-402E-BCFB-4F8FA30D5F9A}" destId="{66CA9072-E591-4506-B607-1E4520B14F48}" srcOrd="0" destOrd="0" presId="urn:microsoft.com/office/officeart/2005/8/layout/hierarchy3"/>
    <dgm:cxn modelId="{9B134118-DF7A-4FA3-BE70-8C5604E4CAEE}" srcId="{D73EDAD2-4390-44B3-87EE-53FF1449DF78}" destId="{B3AE7027-D08B-4340-A779-FF89C8484818}" srcOrd="4" destOrd="0" parTransId="{972AF4B4-E81C-4A7A-89F1-D70CDF2D373D}" sibTransId="{5D40A87F-24B9-45F7-9206-071DE5F7010E}"/>
    <dgm:cxn modelId="{27C86E1F-11D9-4BF2-978E-F5228D01E906}" type="presOf" srcId="{76857BAB-B2ED-4890-9A88-735425F75690}" destId="{0E701251-AA2A-4BBB-ADAA-CC63E8A2156A}" srcOrd="0" destOrd="0" presId="urn:microsoft.com/office/officeart/2005/8/layout/hierarchy3"/>
    <dgm:cxn modelId="{70CCD01F-5E6B-4F63-8933-48017E89BD04}" type="presOf" srcId="{3145C611-1826-4FF7-B3F9-9947FBFB61C5}" destId="{08A8DCA6-05FD-4062-AF96-BB5357FB2080}" srcOrd="0" destOrd="0" presId="urn:microsoft.com/office/officeart/2005/8/layout/hierarchy3"/>
    <dgm:cxn modelId="{80E3BD20-C04B-4B8D-B5AB-3850E9F18D52}" type="presOf" srcId="{F5CAC2C9-ED73-4942-98E7-1E362C3AB824}" destId="{66DEAD5C-B836-44A8-A343-FDFE83588663}" srcOrd="0" destOrd="0" presId="urn:microsoft.com/office/officeart/2005/8/layout/hierarchy3"/>
    <dgm:cxn modelId="{34890C3B-4622-43C7-BDE8-2BF317FFDF3C}" srcId="{9B7A67C6-4544-4DB9-9520-3BE0393829ED}" destId="{2240AB74-D887-4801-8DBA-DF0A29172482}" srcOrd="2" destOrd="0" parTransId="{9DB8FA24-F6F8-4144-B5FE-044E87A00EA8}" sibTransId="{B1F13793-8B7A-4F6B-9E05-454ED32297B6}"/>
    <dgm:cxn modelId="{3442713B-67D6-4350-9208-39487FD74AD6}" type="presOf" srcId="{8A774AC5-9855-4243-A252-3B84B3B65CC6}" destId="{B1619D94-DD95-40FF-BCCA-BBED8C16BBE0}" srcOrd="0" destOrd="0" presId="urn:microsoft.com/office/officeart/2005/8/layout/hierarchy3"/>
    <dgm:cxn modelId="{D0F05C40-10B6-4084-BEA5-9A3F8A18B523}" type="presOf" srcId="{AF6D1E25-39DD-4C36-A8CF-52B7C0EF4058}" destId="{A86160AA-65E5-4E61-8D71-464D2076F6F9}" srcOrd="0" destOrd="0" presId="urn:microsoft.com/office/officeart/2005/8/layout/hierarchy3"/>
    <dgm:cxn modelId="{EAC95B5D-537A-4947-B632-2D5F2F255834}" type="presOf" srcId="{E3125933-FE73-45C6-9115-627B64C394B4}" destId="{ABE5763A-DD11-422A-8748-5E6D52BDAF8D}" srcOrd="0" destOrd="0" presId="urn:microsoft.com/office/officeart/2005/8/layout/hierarchy3"/>
    <dgm:cxn modelId="{8F450264-F73A-4E0E-9141-4C263324178B}" type="presOf" srcId="{FF298919-AB76-4CAF-BFF8-02B820A56BCC}" destId="{83B4AB32-3B05-469A-B12A-3AC1795A6F94}" srcOrd="0" destOrd="0" presId="urn:microsoft.com/office/officeart/2005/8/layout/hierarchy3"/>
    <dgm:cxn modelId="{57448F44-05D4-431C-B15A-6C68DBD4709A}" type="presOf" srcId="{CCD133C9-8A62-41B8-A792-A45573A9DE17}" destId="{CDDE9E15-8350-445F-8144-2596E58907CC}" srcOrd="0" destOrd="0" presId="urn:microsoft.com/office/officeart/2005/8/layout/hierarchy3"/>
    <dgm:cxn modelId="{6AA87C47-64BC-4F28-BC97-31FE81D9C30B}" type="presOf" srcId="{03B0AED5-3E27-4A9A-9DA1-02AC35102966}" destId="{41A017BC-8E34-4ADD-BEBC-D8DCE9401DAA}" srcOrd="0" destOrd="0" presId="urn:microsoft.com/office/officeart/2005/8/layout/hierarchy3"/>
    <dgm:cxn modelId="{041A0D69-04B9-4DD8-A44B-694BB9A05DB6}" srcId="{954E5B67-8533-49B1-9ABD-A9604BEBD1D5}" destId="{8BACE155-E8A1-402E-BCFB-4F8FA30D5F9A}" srcOrd="4" destOrd="0" parTransId="{3B1DD746-EB62-41F2-B611-7CE0FC8B5DEB}" sibTransId="{8E73837D-47AB-457E-8AC4-0A78C89DF6A9}"/>
    <dgm:cxn modelId="{BBCCB94B-2101-4808-9159-05BA6BFA6A3F}" type="presOf" srcId="{9B7A67C6-4544-4DB9-9520-3BE0393829ED}" destId="{62C3C332-8D64-474A-91E7-CF1A3EF13D46}" srcOrd="1" destOrd="0" presId="urn:microsoft.com/office/officeart/2005/8/layout/hierarchy3"/>
    <dgm:cxn modelId="{7C59AC4C-8FB4-4FB5-BFAF-04FD98E6255B}" srcId="{D73EDAD2-4390-44B3-87EE-53FF1449DF78}" destId="{E06B93E1-1D5E-4741-9E09-6D78E7B2FC56}" srcOrd="3" destOrd="0" parTransId="{76857BAB-B2ED-4890-9A88-735425F75690}" sibTransId="{A3BAA9EB-C578-43C1-9510-32EBA58B34B0}"/>
    <dgm:cxn modelId="{C3190F4E-13FB-411B-BFEE-A03C749D5D33}" type="presOf" srcId="{9FC6B480-079D-4D74-909B-4662055D0F13}" destId="{F75A73EF-B519-4C1D-91B9-F67A25AA9417}" srcOrd="0" destOrd="0" presId="urn:microsoft.com/office/officeart/2005/8/layout/hierarchy3"/>
    <dgm:cxn modelId="{EC94536E-B6A4-4BC0-B19A-4047EF5ECE30}" type="presOf" srcId="{E40718D6-F9FE-4278-A7E3-C3D1501DD82D}" destId="{9D5DB426-EE04-4B27-821D-BBDF159ADBA7}" srcOrd="0" destOrd="0" presId="urn:microsoft.com/office/officeart/2005/8/layout/hierarchy3"/>
    <dgm:cxn modelId="{396BDE6E-3FB4-4D74-A487-08A6676072D4}" srcId="{B368D531-0721-4C88-9FFD-E38EDBEE2E01}" destId="{4DB0ECD9-017D-4F30-B721-0D7CD8D13101}" srcOrd="1" destOrd="0" parTransId="{9FC6B480-079D-4D74-909B-4662055D0F13}" sibTransId="{FEA84228-AAFD-44A1-B17F-DF7EA9B352EC}"/>
    <dgm:cxn modelId="{21BA484F-FC39-4DED-8CB1-7C2F91AF04B6}" srcId="{D73EDAD2-4390-44B3-87EE-53FF1449DF78}" destId="{F75BB34B-EF39-4916-8AA8-CBADDE09E55F}" srcOrd="2" destOrd="0" parTransId="{FF298919-AB76-4CAF-BFF8-02B820A56BCC}" sibTransId="{FD7B6756-7178-4E5D-AC37-4565E54B5B90}"/>
    <dgm:cxn modelId="{F575824F-1FF6-469A-9412-A514E8C76B3D}" type="presOf" srcId="{9670E581-55B0-4036-964D-0E3806F166D1}" destId="{17DAE5ED-3454-4F8A-AD38-782306D636C4}" srcOrd="0" destOrd="0" presId="urn:microsoft.com/office/officeart/2005/8/layout/hierarchy3"/>
    <dgm:cxn modelId="{E60E5270-5486-40A0-91F9-45F74099FF77}" type="presOf" srcId="{59C44FC5-D195-4E90-8E06-A4B76DE3A5A7}" destId="{5EA6EF67-020C-43D3-BB05-152AB5BAFB89}" srcOrd="0" destOrd="0" presId="urn:microsoft.com/office/officeart/2005/8/layout/hierarchy3"/>
    <dgm:cxn modelId="{B385B371-3622-4CCC-B592-8A3E48CFB464}" type="presOf" srcId="{2C38FB30-A347-4B9E-BD49-50B4237C59BB}" destId="{6B18F0F5-5700-46CC-A4B4-EEC9DA9FCB73}" srcOrd="0" destOrd="0" presId="urn:microsoft.com/office/officeart/2005/8/layout/hierarchy3"/>
    <dgm:cxn modelId="{0723CA51-D67F-4BFE-9383-467A7799B8B1}" srcId="{D73EDAD2-4390-44B3-87EE-53FF1449DF78}" destId="{8A774AC5-9855-4243-A252-3B84B3B65CC6}" srcOrd="6" destOrd="0" parTransId="{CCD133C9-8A62-41B8-A792-A45573A9DE17}" sibTransId="{811D4247-390A-4FE7-99D3-E7DDFF7CCD7B}"/>
    <dgm:cxn modelId="{4D5C4E72-F4C7-4A38-B48D-F4C93CBE3BDD}" srcId="{954E5B67-8533-49B1-9ABD-A9604BEBD1D5}" destId="{D73EDAD2-4390-44B3-87EE-53FF1449DF78}" srcOrd="2" destOrd="0" parTransId="{921E85EF-A73B-40D4-89E4-F4DF38E678C0}" sibTransId="{E46BB475-140E-4CB3-9E80-A2AD9D53779F}"/>
    <dgm:cxn modelId="{3C1F4054-5196-44BF-AAB2-92E977C0425D}" srcId="{D73EDAD2-4390-44B3-87EE-53FF1449DF78}" destId="{F5CAC2C9-ED73-4942-98E7-1E362C3AB824}" srcOrd="5" destOrd="0" parTransId="{78C12B52-B91D-415C-9AB4-9EC8FA247586}" sibTransId="{14A6651C-BBCB-46FB-A13D-3CAD510D7A3A}"/>
    <dgm:cxn modelId="{C0178357-7539-4CDE-ABF2-2676698A6247}" srcId="{B368D531-0721-4C88-9FFD-E38EDBEE2E01}" destId="{E3125933-FE73-45C6-9115-627B64C394B4}" srcOrd="2" destOrd="0" parTransId="{03B0AED5-3E27-4A9A-9DA1-02AC35102966}" sibTransId="{1C8EBD05-AB58-4CF4-ADAE-54B143E6F436}"/>
    <dgm:cxn modelId="{CDBE0D7B-D95C-4D01-98BD-00605E4971A0}" type="presOf" srcId="{9DB8FA24-F6F8-4144-B5FE-044E87A00EA8}" destId="{88360E55-E6E5-4391-B444-8A3BC78485CA}" srcOrd="0" destOrd="0" presId="urn:microsoft.com/office/officeart/2005/8/layout/hierarchy3"/>
    <dgm:cxn modelId="{D7385987-2D86-49E2-8019-1FBB391CA850}" srcId="{2E900F76-27B0-4335-A8F8-65A69162D042}" destId="{11025CC1-E447-45F5-BD5A-5825094A79A3}" srcOrd="1" destOrd="0" parTransId="{24442C47-C051-4EBD-85A8-CCF5BF2A92EF}" sibTransId="{C5001B20-58E0-4F0F-AC96-E9B1039EB666}"/>
    <dgm:cxn modelId="{09A92989-F62D-467A-81C9-DE8FF1FCFA61}" srcId="{D73EDAD2-4390-44B3-87EE-53FF1449DF78}" destId="{AF6D1E25-39DD-4C36-A8CF-52B7C0EF4058}" srcOrd="8" destOrd="0" parTransId="{E40718D6-F9FE-4278-A7E3-C3D1501DD82D}" sibTransId="{3C73BD77-4B03-4EC3-B976-4DFA37B407DD}"/>
    <dgm:cxn modelId="{377C2D89-927C-4395-8637-EC557F6D84C4}" type="presOf" srcId="{FA25775E-51DF-4141-9FA0-0FB5D5FB91D6}" destId="{714C3C96-4D5A-4684-AC11-6D6911F55C25}" srcOrd="0" destOrd="0" presId="urn:microsoft.com/office/officeart/2005/8/layout/hierarchy3"/>
    <dgm:cxn modelId="{54FB5989-9DC0-4C3F-B76E-8CEFB20A3CF5}" srcId="{9B7A67C6-4544-4DB9-9520-3BE0393829ED}" destId="{36EC204F-CE8C-4C01-861B-905B31982093}" srcOrd="0" destOrd="0" parTransId="{12B3A169-11FA-40D7-9DF5-2007B8B87CB7}" sibTransId="{FA7987E6-0C5D-46D7-B300-DD062EC6AD69}"/>
    <dgm:cxn modelId="{DB070F8E-CCB6-49E3-8719-260A957E8206}" type="presOf" srcId="{E06B93E1-1D5E-4741-9E09-6D78E7B2FC56}" destId="{E3A9DB05-3442-4F99-A26B-1B721043C58A}" srcOrd="0" destOrd="0" presId="urn:microsoft.com/office/officeart/2005/8/layout/hierarchy3"/>
    <dgm:cxn modelId="{BAB8B58E-DD7A-44E4-9DB1-B7856A89D4C3}" type="presOf" srcId="{885774E2-5709-4DFC-B9AB-3E9812CD6EEE}" destId="{5E61D98B-0640-4120-86E8-C82AD5DAA409}" srcOrd="0" destOrd="0" presId="urn:microsoft.com/office/officeart/2005/8/layout/hierarchy3"/>
    <dgm:cxn modelId="{67C53C99-1790-44AD-A9A9-30354B749505}" type="presOf" srcId="{F75BB34B-EF39-4916-8AA8-CBADDE09E55F}" destId="{9EB9B2CD-8DFB-42E2-953A-E170CC8F0551}" srcOrd="0" destOrd="0" presId="urn:microsoft.com/office/officeart/2005/8/layout/hierarchy3"/>
    <dgm:cxn modelId="{ACCE389D-E444-4C7A-B548-08392F4ED256}" srcId="{954E5B67-8533-49B1-9ABD-A9604BEBD1D5}" destId="{B368D531-0721-4C88-9FFD-E38EDBEE2E01}" srcOrd="1" destOrd="0" parTransId="{641298A7-14A4-4F78-9F2D-31FA6F62E272}" sibTransId="{6A5F6F91-61A7-4FDE-9442-47CBCD3038AF}"/>
    <dgm:cxn modelId="{C0EA639D-B83D-4BD6-A7F5-B166DC4EFE88}" type="presOf" srcId="{D73EDAD2-4390-44B3-87EE-53FF1449DF78}" destId="{056EC45E-8EED-4D0E-BFF6-FEA78A02C342}" srcOrd="1" destOrd="0" presId="urn:microsoft.com/office/officeart/2005/8/layout/hierarchy3"/>
    <dgm:cxn modelId="{45DEAB9D-3D03-4085-BD7A-6280BAD5390B}" type="presOf" srcId="{6D8296D6-D979-44E9-9333-D5EE89770016}" destId="{274B5545-3FFB-4D1C-97D0-E1A53A637625}" srcOrd="0" destOrd="0" presId="urn:microsoft.com/office/officeart/2005/8/layout/hierarchy3"/>
    <dgm:cxn modelId="{49D178A1-1197-4D05-8DCD-C263270BCC48}" srcId="{2E900F76-27B0-4335-A8F8-65A69162D042}" destId="{56CEED81-B9C0-4687-A24F-DBF45CAC94B8}" srcOrd="0" destOrd="0" parTransId="{DC80A172-86AD-4B7B-A781-4D6A7B05CE25}" sibTransId="{58DDEB60-6E4B-4FA3-A6B8-DE196FE80AE8}"/>
    <dgm:cxn modelId="{CBF0CFA1-015B-489E-820F-C5335601FA7E}" type="presOf" srcId="{8BACE155-E8A1-402E-BCFB-4F8FA30D5F9A}" destId="{4421620C-68BF-4592-BF4E-8037979E96F1}" srcOrd="1" destOrd="0" presId="urn:microsoft.com/office/officeart/2005/8/layout/hierarchy3"/>
    <dgm:cxn modelId="{5FAB33A2-FECC-403D-9899-2BF547615087}" type="presOf" srcId="{B368D531-0721-4C88-9FFD-E38EDBEE2E01}" destId="{538D945E-4AB4-4CA3-AF26-318FCC2A0D42}" srcOrd="1" destOrd="0" presId="urn:microsoft.com/office/officeart/2005/8/layout/hierarchy3"/>
    <dgm:cxn modelId="{59F814A3-05BF-443D-A370-6CA662C690AB}" type="presOf" srcId="{2E900F76-27B0-4335-A8F8-65A69162D042}" destId="{7E38FB49-4551-4980-B9D8-7D8FC9B84FA5}" srcOrd="1" destOrd="0" presId="urn:microsoft.com/office/officeart/2005/8/layout/hierarchy3"/>
    <dgm:cxn modelId="{FACA1FA3-2859-4EE8-BAB9-3B3A64DDC386}" srcId="{9B7A67C6-4544-4DB9-9520-3BE0393829ED}" destId="{C6A7D6BA-376C-4F71-9C0D-AB70E0940FF1}" srcOrd="3" destOrd="0" parTransId="{303321C8-3A44-49F9-A739-A8D9315A3E73}" sibTransId="{80C53387-18A0-4D4D-973D-48EEAECCC7B6}"/>
    <dgm:cxn modelId="{26CDAEA7-5272-47A8-BAFA-F398F531C22E}" type="presOf" srcId="{2240AB74-D887-4801-8DBA-DF0A29172482}" destId="{536A6F22-8A51-45E6-8E10-8BC0AD2A21A1}" srcOrd="0" destOrd="0" presId="urn:microsoft.com/office/officeart/2005/8/layout/hierarchy3"/>
    <dgm:cxn modelId="{EBDE80AA-C9E0-4D75-B85E-67B082EB68EC}" type="presOf" srcId="{C6A7D6BA-376C-4F71-9C0D-AB70E0940FF1}" destId="{66028752-2701-420D-B910-4833D67080F2}" srcOrd="0" destOrd="0" presId="urn:microsoft.com/office/officeart/2005/8/layout/hierarchy3"/>
    <dgm:cxn modelId="{247668AC-ADD6-4AFF-9ED0-A2F46878876A}" type="presOf" srcId="{D73EDAD2-4390-44B3-87EE-53FF1449DF78}" destId="{529FE9C1-045B-4BE9-8F1C-57D2B26A6996}" srcOrd="0" destOrd="0" presId="urn:microsoft.com/office/officeart/2005/8/layout/hierarchy3"/>
    <dgm:cxn modelId="{BD80F2AF-0593-4891-8256-1AEAA9EFCC6D}" type="presOf" srcId="{972AF4B4-E81C-4A7A-89F1-D70CDF2D373D}" destId="{9FED0ADF-20B4-43B4-AE68-177F7DE2C5C5}" srcOrd="0" destOrd="0" presId="urn:microsoft.com/office/officeart/2005/8/layout/hierarchy3"/>
    <dgm:cxn modelId="{5FB1D0B1-C4A1-4B15-BB18-02787F503C80}" type="presOf" srcId="{B368D531-0721-4C88-9FFD-E38EDBEE2E01}" destId="{6AC96F21-3C22-4ED2-A914-5121FE22D314}" srcOrd="0" destOrd="0" presId="urn:microsoft.com/office/officeart/2005/8/layout/hierarchy3"/>
    <dgm:cxn modelId="{4013A8B4-7701-4E8D-AA40-36F4BE81A49E}" type="presOf" srcId="{11025CC1-E447-45F5-BD5A-5825094A79A3}" destId="{C7D48419-A314-44AC-A31C-4CCE7375F64F}" srcOrd="0" destOrd="0" presId="urn:microsoft.com/office/officeart/2005/8/layout/hierarchy3"/>
    <dgm:cxn modelId="{B8D78DBE-74F7-4705-8D3E-3A4C74C29AFD}" srcId="{D73EDAD2-4390-44B3-87EE-53FF1449DF78}" destId="{888954D2-A377-40F1-B7B1-6129342DB036}" srcOrd="7" destOrd="0" parTransId="{FA25775E-51DF-4141-9FA0-0FB5D5FB91D6}" sibTransId="{1386677C-BBF6-4228-8D8C-0DDEEE34F196}"/>
    <dgm:cxn modelId="{D2E58FBF-C2E8-4794-8CF4-33946F8650D9}" srcId="{954E5B67-8533-49B1-9ABD-A9604BEBD1D5}" destId="{2E900F76-27B0-4335-A8F8-65A69162D042}" srcOrd="3" destOrd="0" parTransId="{E45D337D-7CB5-4CCB-BAA8-17E4520F399A}" sibTransId="{94BA66EF-84E5-4630-93AE-72C940C46ED3}"/>
    <dgm:cxn modelId="{1E82C0C2-629D-401B-B347-8536173BEB1A}" type="presOf" srcId="{2E900F76-27B0-4335-A8F8-65A69162D042}" destId="{E913229A-DD25-47C3-B745-5EEB1C591AA2}" srcOrd="0" destOrd="0" presId="urn:microsoft.com/office/officeart/2005/8/layout/hierarchy3"/>
    <dgm:cxn modelId="{3B3B5AC5-2333-4282-8390-82C1D5A16BF9}" type="presOf" srcId="{56CEED81-B9C0-4687-A24F-DBF45CAC94B8}" destId="{E79B3FA3-5188-40F7-A208-5E669340666D}" srcOrd="0" destOrd="0" presId="urn:microsoft.com/office/officeart/2005/8/layout/hierarchy3"/>
    <dgm:cxn modelId="{82057EC7-17BC-4CD8-BF09-02DE8FE01575}" type="presOf" srcId="{303321C8-3A44-49F9-A739-A8D9315A3E73}" destId="{AE846CBE-B13F-47F7-9C60-99A882D691C1}" srcOrd="0" destOrd="0" presId="urn:microsoft.com/office/officeart/2005/8/layout/hierarchy3"/>
    <dgm:cxn modelId="{CA6CDBC9-44FC-4243-B433-C079D16EF2B5}" srcId="{B368D531-0721-4C88-9FFD-E38EDBEE2E01}" destId="{3145C611-1826-4FF7-B3F9-9947FBFB61C5}" srcOrd="0" destOrd="0" parTransId="{59C44FC5-D195-4E90-8E06-A4B76DE3A5A7}" sibTransId="{8B5F223E-A66D-4EF1-A710-51BCA43C68D5}"/>
    <dgm:cxn modelId="{B305F2D0-7023-4A6A-BFF0-D261F22FA502}" type="presOf" srcId="{78C12B52-B91D-415C-9AB4-9EC8FA247586}" destId="{CA2969D9-2051-4B16-9B54-AB226EAFE746}" srcOrd="0" destOrd="0" presId="urn:microsoft.com/office/officeart/2005/8/layout/hierarchy3"/>
    <dgm:cxn modelId="{C9B8A4D3-8448-4E69-BDAD-73823CC733AE}" srcId="{D73EDAD2-4390-44B3-87EE-53FF1449DF78}" destId="{E9A5B789-6836-4BBF-A93D-396C3085395B}" srcOrd="1" destOrd="0" parTransId="{885774E2-5709-4DFC-B9AB-3E9812CD6EEE}" sibTransId="{46DA6901-C167-4C10-AF40-4CD55B15A4A7}"/>
    <dgm:cxn modelId="{BF8EA6D8-6BAF-44A3-A049-67D6982D56BE}" type="presOf" srcId="{9B7A67C6-4544-4DB9-9520-3BE0393829ED}" destId="{7EDFE5D6-0186-45A7-A22E-DA31124F5582}" srcOrd="0" destOrd="0" presId="urn:microsoft.com/office/officeart/2005/8/layout/hierarchy3"/>
    <dgm:cxn modelId="{28DAFDE0-76D1-48E3-A027-3E31FB780914}" type="presOf" srcId="{24442C47-C051-4EBD-85A8-CCF5BF2A92EF}" destId="{B94650A1-45A4-40CE-A57F-7DBF535B7E27}"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A49329E4-351A-4D67-88B2-1AAC4072B6A9}" type="presOf" srcId="{E9A5B789-6836-4BBF-A93D-396C3085395B}" destId="{BE85DD8A-D755-4C70-B9C9-393BF7A92771}" srcOrd="0" destOrd="0" presId="urn:microsoft.com/office/officeart/2005/8/layout/hierarchy3"/>
    <dgm:cxn modelId="{3E8849E5-FDE6-49BF-BFCB-12824155A505}" srcId="{8BACE155-E8A1-402E-BCFB-4F8FA30D5F9A}" destId="{FA30649B-D799-43AB-8C6A-A89AC21EE079}" srcOrd="0" destOrd="0" parTransId="{9670E581-55B0-4036-964D-0E3806F166D1}" sibTransId="{20CA9F32-79B2-4808-8AA7-9512B870B3DC}"/>
    <dgm:cxn modelId="{0048AFE6-7A4A-4675-8B24-5080811B6DF6}" type="presOf" srcId="{52C3B1A9-5971-4039-9A5B-90ED049F84CB}" destId="{715DDEF4-59A0-464F-8E4F-CE3262510499}" srcOrd="0" destOrd="0" presId="urn:microsoft.com/office/officeart/2005/8/layout/hierarchy3"/>
    <dgm:cxn modelId="{E8A437E7-CE83-47B1-91B3-7C859E3FB09F}" srcId="{D73EDAD2-4390-44B3-87EE-53FF1449DF78}" destId="{2C38FB30-A347-4B9E-BD49-50B4237C59BB}" srcOrd="0" destOrd="0" parTransId="{57A8DCF1-4AE1-48EF-86E8-4ED2F455B281}" sibTransId="{3CE89137-86C7-4AAF-A08A-42649A1199AC}"/>
    <dgm:cxn modelId="{896773EE-37E1-4928-8EE7-01A8242A6EB7}" srcId="{9B7A67C6-4544-4DB9-9520-3BE0393829ED}" destId="{52C3B1A9-5971-4039-9A5B-90ED049F84CB}" srcOrd="1" destOrd="0" parTransId="{6D8296D6-D979-44E9-9333-D5EE89770016}" sibTransId="{45588720-840F-49C3-87CA-501CD2A2F181}"/>
    <dgm:cxn modelId="{1CEDDFF1-4794-4644-8EF8-BEBCEB6A4DFB}" type="presOf" srcId="{DC80A172-86AD-4B7B-A781-4D6A7B05CE25}" destId="{F4EA6F67-3936-4556-BC03-4BEA655024ED}" srcOrd="0" destOrd="0" presId="urn:microsoft.com/office/officeart/2005/8/layout/hierarchy3"/>
    <dgm:cxn modelId="{2DC0A3F3-036E-4DA5-B356-FEF66CD99CCA}" type="presOf" srcId="{888954D2-A377-40F1-B7B1-6129342DB036}" destId="{3D50A925-E8FE-4D25-B140-3FB689CC54A8}" srcOrd="0" destOrd="0" presId="urn:microsoft.com/office/officeart/2005/8/layout/hierarchy3"/>
    <dgm:cxn modelId="{54EF62F7-583A-40D2-91B2-9EC56D88C2DF}" type="presOf" srcId="{57A8DCF1-4AE1-48EF-86E8-4ED2F455B281}" destId="{D26B80BD-4E00-4637-BFE7-59817A0215B6}" srcOrd="0" destOrd="0" presId="urn:microsoft.com/office/officeart/2005/8/layout/hierarchy3"/>
    <dgm:cxn modelId="{109018FE-3BB1-4E19-8726-603B5A9B60D2}" type="presOf" srcId="{FA30649B-D799-43AB-8C6A-A89AC21EE079}" destId="{93F1B7B8-F7EC-4083-928D-406691B15949}" srcOrd="0" destOrd="0" presId="urn:microsoft.com/office/officeart/2005/8/layout/hierarchy3"/>
    <dgm:cxn modelId="{D6E422FF-37FE-4FFE-A069-30688972D0EC}" type="presOf" srcId="{B3AE7027-D08B-4340-A779-FF89C8484818}" destId="{B2A6BA58-0C6E-4BA9-8D85-DD12211B42B4}" srcOrd="0" destOrd="0" presId="urn:microsoft.com/office/officeart/2005/8/layout/hierarchy3"/>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259A8D94-4D6E-48EB-A509-14F4341D7A77}" type="presParOf" srcId="{D29F1742-B289-4090-BF50-8EEDD15E508B}" destId="{5E9FDF3D-ECD8-454A-98D6-EAEFADC58F3F}" srcOrd="0" destOrd="0" presId="urn:microsoft.com/office/officeart/2005/8/layout/hierarchy3"/>
    <dgm:cxn modelId="{681B5F44-4883-4CCD-A95C-082FA12A9CC6}" type="presParOf" srcId="{D29F1742-B289-4090-BF50-8EEDD15E508B}" destId="{3F7BD85E-2F3F-4206-B37C-CA6C2DAB5A01}" srcOrd="1" destOrd="0" presId="urn:microsoft.com/office/officeart/2005/8/layout/hierarchy3"/>
    <dgm:cxn modelId="{F52BA452-89B2-4B92-9A24-40021CFD0469}" type="presParOf" srcId="{D29F1742-B289-4090-BF50-8EEDD15E508B}" destId="{274B5545-3FFB-4D1C-97D0-E1A53A637625}" srcOrd="2" destOrd="0" presId="urn:microsoft.com/office/officeart/2005/8/layout/hierarchy3"/>
    <dgm:cxn modelId="{AFAA69B4-E770-40BD-9FFB-BC867D14CB8B}" type="presParOf" srcId="{D29F1742-B289-4090-BF50-8EEDD15E508B}" destId="{715DDEF4-59A0-464F-8E4F-CE3262510499}" srcOrd="3" destOrd="0" presId="urn:microsoft.com/office/officeart/2005/8/layout/hierarchy3"/>
    <dgm:cxn modelId="{89F714CB-A962-4FDE-B64B-8CAABA4058EE}" type="presParOf" srcId="{D29F1742-B289-4090-BF50-8EEDD15E508B}" destId="{88360E55-E6E5-4391-B444-8A3BC78485CA}" srcOrd="4" destOrd="0" presId="urn:microsoft.com/office/officeart/2005/8/layout/hierarchy3"/>
    <dgm:cxn modelId="{AD9EA861-ABAA-4818-AF39-BA151C625A44}" type="presParOf" srcId="{D29F1742-B289-4090-BF50-8EEDD15E508B}" destId="{536A6F22-8A51-45E6-8E10-8BC0AD2A21A1}" srcOrd="5" destOrd="0" presId="urn:microsoft.com/office/officeart/2005/8/layout/hierarchy3"/>
    <dgm:cxn modelId="{289A1E1E-3C4E-4290-A9DA-D64FC7486176}" type="presParOf" srcId="{D29F1742-B289-4090-BF50-8EEDD15E508B}" destId="{AE846CBE-B13F-47F7-9C60-99A882D691C1}" srcOrd="6" destOrd="0" presId="urn:microsoft.com/office/officeart/2005/8/layout/hierarchy3"/>
    <dgm:cxn modelId="{099B5495-86A4-4B20-A3A4-02D5C39396C8}" type="presParOf" srcId="{D29F1742-B289-4090-BF50-8EEDD15E508B}" destId="{66028752-2701-420D-B910-4833D67080F2}" srcOrd="7" destOrd="0" presId="urn:microsoft.com/office/officeart/2005/8/layout/hierarchy3"/>
    <dgm:cxn modelId="{01B010B7-BD2D-40FF-A1CD-CD91E627638E}" type="presParOf" srcId="{C7E109BA-966A-47A8-AF5F-72B1810AC6B1}" destId="{46B3E6DB-759D-468E-B977-32C6B6E53D13}" srcOrd="1" destOrd="0" presId="urn:microsoft.com/office/officeart/2005/8/layout/hierarchy3"/>
    <dgm:cxn modelId="{68A6DEE8-14A1-4D29-8BDA-E6F069216DFA}" type="presParOf" srcId="{46B3E6DB-759D-468E-B977-32C6B6E53D13}" destId="{21E4B536-233D-4F77-947B-5F864D9E2519}" srcOrd="0" destOrd="0" presId="urn:microsoft.com/office/officeart/2005/8/layout/hierarchy3"/>
    <dgm:cxn modelId="{3DC389BF-E970-4091-BB2C-138061103398}" type="presParOf" srcId="{21E4B536-233D-4F77-947B-5F864D9E2519}" destId="{6AC96F21-3C22-4ED2-A914-5121FE22D314}" srcOrd="0" destOrd="0" presId="urn:microsoft.com/office/officeart/2005/8/layout/hierarchy3"/>
    <dgm:cxn modelId="{AFE300B0-1908-4484-87EF-82FFD656CD2F}" type="presParOf" srcId="{21E4B536-233D-4F77-947B-5F864D9E2519}" destId="{538D945E-4AB4-4CA3-AF26-318FCC2A0D42}" srcOrd="1" destOrd="0" presId="urn:microsoft.com/office/officeart/2005/8/layout/hierarchy3"/>
    <dgm:cxn modelId="{4824DCCA-EC98-40EE-8850-974040094484}" type="presParOf" srcId="{46B3E6DB-759D-468E-B977-32C6B6E53D13}" destId="{EE034B0D-822D-4038-91CB-2F65D2F508A4}" srcOrd="1" destOrd="0" presId="urn:microsoft.com/office/officeart/2005/8/layout/hierarchy3"/>
    <dgm:cxn modelId="{C7E5C8CB-F9D5-4B65-AC64-34F0FD0F2BBD}" type="presParOf" srcId="{EE034B0D-822D-4038-91CB-2F65D2F508A4}" destId="{5EA6EF67-020C-43D3-BB05-152AB5BAFB89}" srcOrd="0" destOrd="0" presId="urn:microsoft.com/office/officeart/2005/8/layout/hierarchy3"/>
    <dgm:cxn modelId="{73B293AE-44BB-4AFB-94ED-54EC32C0B2A1}" type="presParOf" srcId="{EE034B0D-822D-4038-91CB-2F65D2F508A4}" destId="{08A8DCA6-05FD-4062-AF96-BB5357FB2080}" srcOrd="1" destOrd="0" presId="urn:microsoft.com/office/officeart/2005/8/layout/hierarchy3"/>
    <dgm:cxn modelId="{3C649197-36BD-40BD-9A76-5A546F78FAED}" type="presParOf" srcId="{EE034B0D-822D-4038-91CB-2F65D2F508A4}" destId="{F75A73EF-B519-4C1D-91B9-F67A25AA9417}" srcOrd="2" destOrd="0" presId="urn:microsoft.com/office/officeart/2005/8/layout/hierarchy3"/>
    <dgm:cxn modelId="{9CF91743-8093-4A20-B071-81B1D16EC9D4}" type="presParOf" srcId="{EE034B0D-822D-4038-91CB-2F65D2F508A4}" destId="{E696D655-5C98-4F6E-8333-B089C0D2DD2E}" srcOrd="3" destOrd="0" presId="urn:microsoft.com/office/officeart/2005/8/layout/hierarchy3"/>
    <dgm:cxn modelId="{20CDA8D2-6713-4F87-84F8-2D21EF436471}" type="presParOf" srcId="{EE034B0D-822D-4038-91CB-2F65D2F508A4}" destId="{41A017BC-8E34-4ADD-BEBC-D8DCE9401DAA}" srcOrd="4" destOrd="0" presId="urn:microsoft.com/office/officeart/2005/8/layout/hierarchy3"/>
    <dgm:cxn modelId="{4F9CC296-3380-4B02-9848-30AA8885D113}" type="presParOf" srcId="{EE034B0D-822D-4038-91CB-2F65D2F508A4}" destId="{ABE5763A-DD11-422A-8748-5E6D52BDAF8D}" srcOrd="5" destOrd="0" presId="urn:microsoft.com/office/officeart/2005/8/layout/hierarchy3"/>
    <dgm:cxn modelId="{4892ADBD-DF18-4069-A5CC-67E1CF2782B5}" type="presParOf" srcId="{C7E109BA-966A-47A8-AF5F-72B1810AC6B1}" destId="{BF6C1A94-3CDC-4596-9265-386E54C563AD}" srcOrd="2" destOrd="0" presId="urn:microsoft.com/office/officeart/2005/8/layout/hierarchy3"/>
    <dgm:cxn modelId="{8DFB087B-D08C-4540-8FA0-9282F6B88318}" type="presParOf" srcId="{BF6C1A94-3CDC-4596-9265-386E54C563AD}" destId="{AB8308D8-4F94-4CCE-97AE-09DE607C52CA}" srcOrd="0" destOrd="0" presId="urn:microsoft.com/office/officeart/2005/8/layout/hierarchy3"/>
    <dgm:cxn modelId="{E4F12122-2B9A-484F-A20C-5A2C238CE110}" type="presParOf" srcId="{AB8308D8-4F94-4CCE-97AE-09DE607C52CA}" destId="{529FE9C1-045B-4BE9-8F1C-57D2B26A6996}" srcOrd="0" destOrd="0" presId="urn:microsoft.com/office/officeart/2005/8/layout/hierarchy3"/>
    <dgm:cxn modelId="{644C30D1-1E66-4B1B-BA2F-77D2BEF56393}" type="presParOf" srcId="{AB8308D8-4F94-4CCE-97AE-09DE607C52CA}" destId="{056EC45E-8EED-4D0E-BFF6-FEA78A02C342}" srcOrd="1" destOrd="0" presId="urn:microsoft.com/office/officeart/2005/8/layout/hierarchy3"/>
    <dgm:cxn modelId="{EDA73D99-6F2B-4C3C-8D55-3722725BBA7A}" type="presParOf" srcId="{BF6C1A94-3CDC-4596-9265-386E54C563AD}" destId="{B2C2DB8B-214B-4699-A55E-D04B406D3A64}" srcOrd="1" destOrd="0" presId="urn:microsoft.com/office/officeart/2005/8/layout/hierarchy3"/>
    <dgm:cxn modelId="{C58515F1-5F49-4745-A7AB-C3003C3A9C4F}" type="presParOf" srcId="{B2C2DB8B-214B-4699-A55E-D04B406D3A64}" destId="{D26B80BD-4E00-4637-BFE7-59817A0215B6}" srcOrd="0" destOrd="0" presId="urn:microsoft.com/office/officeart/2005/8/layout/hierarchy3"/>
    <dgm:cxn modelId="{CE9A26CD-17FC-49FD-9A77-CC477161784D}" type="presParOf" srcId="{B2C2DB8B-214B-4699-A55E-D04B406D3A64}" destId="{6B18F0F5-5700-46CC-A4B4-EEC9DA9FCB73}" srcOrd="1" destOrd="0" presId="urn:microsoft.com/office/officeart/2005/8/layout/hierarchy3"/>
    <dgm:cxn modelId="{46F0C082-551C-48E5-96FB-7B562E7CEEC9}" type="presParOf" srcId="{B2C2DB8B-214B-4699-A55E-D04B406D3A64}" destId="{5E61D98B-0640-4120-86E8-C82AD5DAA409}" srcOrd="2" destOrd="0" presId="urn:microsoft.com/office/officeart/2005/8/layout/hierarchy3"/>
    <dgm:cxn modelId="{0F75B61B-F1DD-4774-B494-2C502296D483}" type="presParOf" srcId="{B2C2DB8B-214B-4699-A55E-D04B406D3A64}" destId="{BE85DD8A-D755-4C70-B9C9-393BF7A92771}" srcOrd="3" destOrd="0" presId="urn:microsoft.com/office/officeart/2005/8/layout/hierarchy3"/>
    <dgm:cxn modelId="{64B8FFAA-76DD-4D85-BDA9-60AD92716A64}" type="presParOf" srcId="{B2C2DB8B-214B-4699-A55E-D04B406D3A64}" destId="{83B4AB32-3B05-469A-B12A-3AC1795A6F94}" srcOrd="4" destOrd="0" presId="urn:microsoft.com/office/officeart/2005/8/layout/hierarchy3"/>
    <dgm:cxn modelId="{9EA361FB-F459-46AE-A0A5-EFE578AAD1D7}" type="presParOf" srcId="{B2C2DB8B-214B-4699-A55E-D04B406D3A64}" destId="{9EB9B2CD-8DFB-42E2-953A-E170CC8F0551}" srcOrd="5" destOrd="0" presId="urn:microsoft.com/office/officeart/2005/8/layout/hierarchy3"/>
    <dgm:cxn modelId="{A82EA4FD-C399-44F0-AA18-AA655B154B2A}" type="presParOf" srcId="{B2C2DB8B-214B-4699-A55E-D04B406D3A64}" destId="{0E701251-AA2A-4BBB-ADAA-CC63E8A2156A}" srcOrd="6" destOrd="0" presId="urn:microsoft.com/office/officeart/2005/8/layout/hierarchy3"/>
    <dgm:cxn modelId="{19B8426C-6B8B-4BB3-9F06-55E8CB52D93F}" type="presParOf" srcId="{B2C2DB8B-214B-4699-A55E-D04B406D3A64}" destId="{E3A9DB05-3442-4F99-A26B-1B721043C58A}" srcOrd="7" destOrd="0" presId="urn:microsoft.com/office/officeart/2005/8/layout/hierarchy3"/>
    <dgm:cxn modelId="{BC142069-11F9-4743-AF66-EF01771DA163}" type="presParOf" srcId="{B2C2DB8B-214B-4699-A55E-D04B406D3A64}" destId="{9FED0ADF-20B4-43B4-AE68-177F7DE2C5C5}" srcOrd="8" destOrd="0" presId="urn:microsoft.com/office/officeart/2005/8/layout/hierarchy3"/>
    <dgm:cxn modelId="{7EEB50DA-AC38-46EB-88BA-AC0A846CB359}" type="presParOf" srcId="{B2C2DB8B-214B-4699-A55E-D04B406D3A64}" destId="{B2A6BA58-0C6E-4BA9-8D85-DD12211B42B4}" srcOrd="9" destOrd="0" presId="urn:microsoft.com/office/officeart/2005/8/layout/hierarchy3"/>
    <dgm:cxn modelId="{C2002A7C-ADEA-4526-AE0A-02200CF1B5DB}" type="presParOf" srcId="{B2C2DB8B-214B-4699-A55E-D04B406D3A64}" destId="{CA2969D9-2051-4B16-9B54-AB226EAFE746}" srcOrd="10" destOrd="0" presId="urn:microsoft.com/office/officeart/2005/8/layout/hierarchy3"/>
    <dgm:cxn modelId="{4C136184-CC9C-4CDC-93A0-29E6492C907C}" type="presParOf" srcId="{B2C2DB8B-214B-4699-A55E-D04B406D3A64}" destId="{66DEAD5C-B836-44A8-A343-FDFE83588663}" srcOrd="11" destOrd="0" presId="urn:microsoft.com/office/officeart/2005/8/layout/hierarchy3"/>
    <dgm:cxn modelId="{CDB7E116-75D5-4621-9827-2AA1F8874B70}" type="presParOf" srcId="{B2C2DB8B-214B-4699-A55E-D04B406D3A64}" destId="{CDDE9E15-8350-445F-8144-2596E58907CC}" srcOrd="12" destOrd="0" presId="urn:microsoft.com/office/officeart/2005/8/layout/hierarchy3"/>
    <dgm:cxn modelId="{C852AF39-CA85-4B5A-8C8E-CBBD3B64154F}" type="presParOf" srcId="{B2C2DB8B-214B-4699-A55E-D04B406D3A64}" destId="{B1619D94-DD95-40FF-BCCA-BBED8C16BBE0}" srcOrd="13" destOrd="0" presId="urn:microsoft.com/office/officeart/2005/8/layout/hierarchy3"/>
    <dgm:cxn modelId="{1C51D7C6-DAB1-48F9-9FB3-3167E44FB0B0}" type="presParOf" srcId="{B2C2DB8B-214B-4699-A55E-D04B406D3A64}" destId="{714C3C96-4D5A-4684-AC11-6D6911F55C25}" srcOrd="14" destOrd="0" presId="urn:microsoft.com/office/officeart/2005/8/layout/hierarchy3"/>
    <dgm:cxn modelId="{62F9803A-C4EC-4E24-BE5B-1135D2FACB9C}" type="presParOf" srcId="{B2C2DB8B-214B-4699-A55E-D04B406D3A64}" destId="{3D50A925-E8FE-4D25-B140-3FB689CC54A8}" srcOrd="15" destOrd="0" presId="urn:microsoft.com/office/officeart/2005/8/layout/hierarchy3"/>
    <dgm:cxn modelId="{F13EDD6C-29FE-447F-99B1-BDD63C6E0530}" type="presParOf" srcId="{B2C2DB8B-214B-4699-A55E-D04B406D3A64}" destId="{9D5DB426-EE04-4B27-821D-BBDF159ADBA7}" srcOrd="16" destOrd="0" presId="urn:microsoft.com/office/officeart/2005/8/layout/hierarchy3"/>
    <dgm:cxn modelId="{F9881C7A-53D1-47B8-92F0-1E1B3A305387}" type="presParOf" srcId="{B2C2DB8B-214B-4699-A55E-D04B406D3A64}" destId="{A86160AA-65E5-4E61-8D71-464D2076F6F9}" srcOrd="17" destOrd="0" presId="urn:microsoft.com/office/officeart/2005/8/layout/hierarchy3"/>
    <dgm:cxn modelId="{0FE900FF-0403-42B8-A094-4280AC119470}" type="presParOf" srcId="{C7E109BA-966A-47A8-AF5F-72B1810AC6B1}" destId="{67BEBB0A-889C-441A-B394-8B1E3325FCEA}" srcOrd="3" destOrd="0" presId="urn:microsoft.com/office/officeart/2005/8/layout/hierarchy3"/>
    <dgm:cxn modelId="{6AFC76F7-A00F-4EA6-8841-7040458765DD}" type="presParOf" srcId="{67BEBB0A-889C-441A-B394-8B1E3325FCEA}" destId="{545730B7-50BB-4D5B-A08D-F403012C5EA1}" srcOrd="0" destOrd="0" presId="urn:microsoft.com/office/officeart/2005/8/layout/hierarchy3"/>
    <dgm:cxn modelId="{3AA0187E-1A4B-4A8A-9115-C3D340132BF0}" type="presParOf" srcId="{545730B7-50BB-4D5B-A08D-F403012C5EA1}" destId="{E913229A-DD25-47C3-B745-5EEB1C591AA2}" srcOrd="0" destOrd="0" presId="urn:microsoft.com/office/officeart/2005/8/layout/hierarchy3"/>
    <dgm:cxn modelId="{93928C61-2760-4224-A9ED-2D64262CD4FD}" type="presParOf" srcId="{545730B7-50BB-4D5B-A08D-F403012C5EA1}" destId="{7E38FB49-4551-4980-B9D8-7D8FC9B84FA5}" srcOrd="1" destOrd="0" presId="urn:microsoft.com/office/officeart/2005/8/layout/hierarchy3"/>
    <dgm:cxn modelId="{A338411B-1433-445E-A27B-8496B985D165}" type="presParOf" srcId="{67BEBB0A-889C-441A-B394-8B1E3325FCEA}" destId="{3A879CD1-98ED-49A0-81E5-14A5B82D5989}" srcOrd="1" destOrd="0" presId="urn:microsoft.com/office/officeart/2005/8/layout/hierarchy3"/>
    <dgm:cxn modelId="{CAEBA8D9-0BB6-4FDA-A1AC-826D42361BBE}" type="presParOf" srcId="{3A879CD1-98ED-49A0-81E5-14A5B82D5989}" destId="{F4EA6F67-3936-4556-BC03-4BEA655024ED}" srcOrd="0" destOrd="0" presId="urn:microsoft.com/office/officeart/2005/8/layout/hierarchy3"/>
    <dgm:cxn modelId="{2FE3A38E-05F0-4CA8-BACA-AA477AEDE887}" type="presParOf" srcId="{3A879CD1-98ED-49A0-81E5-14A5B82D5989}" destId="{E79B3FA3-5188-40F7-A208-5E669340666D}" srcOrd="1" destOrd="0" presId="urn:microsoft.com/office/officeart/2005/8/layout/hierarchy3"/>
    <dgm:cxn modelId="{CA173617-4216-404A-80F4-2A506D1CE48C}" type="presParOf" srcId="{3A879CD1-98ED-49A0-81E5-14A5B82D5989}" destId="{B94650A1-45A4-40CE-A57F-7DBF535B7E27}" srcOrd="2" destOrd="0" presId="urn:microsoft.com/office/officeart/2005/8/layout/hierarchy3"/>
    <dgm:cxn modelId="{04B92BDF-9575-4C18-B5CB-02E0730E3A98}" type="presParOf" srcId="{3A879CD1-98ED-49A0-81E5-14A5B82D5989}" destId="{C7D48419-A314-44AC-A31C-4CCE7375F64F}" srcOrd="3" destOrd="0" presId="urn:microsoft.com/office/officeart/2005/8/layout/hierarchy3"/>
    <dgm:cxn modelId="{6998ECCB-4F13-454E-9664-AA32C3271930}" type="presParOf" srcId="{C7E109BA-966A-47A8-AF5F-72B1810AC6B1}" destId="{35837B5D-0129-4197-B882-00946620B08D}" srcOrd="4" destOrd="0" presId="urn:microsoft.com/office/officeart/2005/8/layout/hierarchy3"/>
    <dgm:cxn modelId="{1E0E12C0-6B89-4C89-8BC5-26A9EA0FF058}" type="presParOf" srcId="{35837B5D-0129-4197-B882-00946620B08D}" destId="{F7EBD2EF-4F3F-4CE0-A31F-15D84B98A64B}" srcOrd="0" destOrd="0" presId="urn:microsoft.com/office/officeart/2005/8/layout/hierarchy3"/>
    <dgm:cxn modelId="{23D60F84-10A7-458A-B8C3-7609C8771A73}" type="presParOf" srcId="{F7EBD2EF-4F3F-4CE0-A31F-15D84B98A64B}" destId="{66CA9072-E591-4506-B607-1E4520B14F48}" srcOrd="0" destOrd="0" presId="urn:microsoft.com/office/officeart/2005/8/layout/hierarchy3"/>
    <dgm:cxn modelId="{2C19B2C6-475E-48C0-AF7D-A5A5766C9DFC}" type="presParOf" srcId="{F7EBD2EF-4F3F-4CE0-A31F-15D84B98A64B}" destId="{4421620C-68BF-4592-BF4E-8037979E96F1}" srcOrd="1" destOrd="0" presId="urn:microsoft.com/office/officeart/2005/8/layout/hierarchy3"/>
    <dgm:cxn modelId="{26A95862-C6BE-4B18-8ADB-6D748ED8FE30}" type="presParOf" srcId="{35837B5D-0129-4197-B882-00946620B08D}" destId="{6911595B-745B-4974-B9B8-E44D6D990C6D}" srcOrd="1" destOrd="0" presId="urn:microsoft.com/office/officeart/2005/8/layout/hierarchy3"/>
    <dgm:cxn modelId="{649C6686-7C3D-4CF0-BB4F-C96703B5053B}" type="presParOf" srcId="{6911595B-745B-4974-B9B8-E44D6D990C6D}" destId="{17DAE5ED-3454-4F8A-AD38-782306D636C4}" srcOrd="0" destOrd="0" presId="urn:microsoft.com/office/officeart/2005/8/layout/hierarchy3"/>
    <dgm:cxn modelId="{7F96CB4A-DF75-4E70-9250-9983E47B5BBE}" type="presParOf" srcId="{6911595B-745B-4974-B9B8-E44D6D990C6D}" destId="{93F1B7B8-F7EC-4083-928D-406691B1594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12</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13</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14</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15</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16</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9B7A67C6-4544-4DB9-9520-3BE0393829ED}">
      <dgm:prSet phldrT="[Text]" custT="1"/>
      <dgm:spPr>
        <a:solidFill>
          <a:srgbClr val="C00000"/>
        </a:solidFill>
      </dgm:spPr>
      <dgm:t>
        <a:bodyPr/>
        <a:lstStyle/>
        <a:p>
          <a:pPr algn="ctr"/>
          <a:r>
            <a:rPr lang="en-US" sz="2000" b="1">
              <a:latin typeface="Times New Roman" panose="02020603050405020304" pitchFamily="18" charset="0"/>
              <a:cs typeface="Times New Roman" panose="02020603050405020304" pitchFamily="18" charset="0"/>
            </a:rPr>
            <a:t>Chương IV</a:t>
          </a:r>
        </a:p>
      </dgm:t>
    </dgm:pt>
    <dgm:pt modelId="{D8AEFFAC-A5BF-4A9F-A47E-F76238287D50}" type="parTrans" cxnId="{473CD6E2-7D73-46EF-BDA9-42D39C2CD984}">
      <dgm:prSet/>
      <dgm:spPr/>
      <dgm:t>
        <a:bodyPr/>
        <a:lstStyle/>
        <a:p>
          <a:pPr algn="ctr"/>
          <a:endParaRPr lang="en-US"/>
        </a:p>
      </dgm:t>
    </dgm:pt>
    <dgm:pt modelId="{1993D6CF-53B7-43C4-8CBD-A76D04CDF59D}" type="sibTrans" cxnId="{473CD6E2-7D73-46EF-BDA9-42D39C2CD984}">
      <dgm:prSet/>
      <dgm:spPr/>
      <dgm:t>
        <a:bodyPr/>
        <a:lstStyle/>
        <a:p>
          <a:pPr algn="ctr"/>
          <a:endParaRPr lang="en-US"/>
        </a:p>
      </dgm:t>
    </dgm:pt>
    <dgm:pt modelId="{FABC6832-699E-4A8D-8F54-2555DBE34726}">
      <dgm:prSet phldrT="[Tex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r>
            <a:rPr lang="en-US" sz="2600" b="1">
              <a:solidFill>
                <a:schemeClr val="accent5">
                  <a:lumMod val="50000"/>
                </a:schemeClr>
              </a:solidFill>
              <a:latin typeface="Times New Roman" panose="02020603050405020304" pitchFamily="18" charset="0"/>
              <a:cs typeface="Times New Roman" panose="02020603050405020304" pitchFamily="18" charset="0"/>
            </a:rPr>
            <a:t>Điều 18</a:t>
          </a:r>
        </a:p>
      </dgm:t>
    </dgm:pt>
    <dgm:pt modelId="{E1BFD73D-55D2-4698-8016-3CC853404925}" type="parTrans" cxnId="{305D052D-BC33-4077-BAFC-F123CBC2FC63}">
      <dgm:prSet/>
      <dgm:spPr/>
      <dgm:t>
        <a:bodyPr/>
        <a:lstStyle/>
        <a:p>
          <a:endParaRPr lang="en-US">
            <a:latin typeface="Times New Roman" panose="02020603050405020304" pitchFamily="18" charset="0"/>
            <a:cs typeface="Times New Roman" panose="02020603050405020304" pitchFamily="18" charset="0"/>
          </a:endParaRPr>
        </a:p>
      </dgm:t>
    </dgm:pt>
    <dgm:pt modelId="{1ABBB901-F2A6-41E1-8563-095A63060224}" type="sibTrans" cxnId="{305D052D-BC33-4077-BAFC-F123CBC2FC63}">
      <dgm:prSet/>
      <dgm:spPr/>
      <dgm:t>
        <a:bodyPr/>
        <a:lstStyle/>
        <a:p>
          <a:endParaRPr lang="en-US"/>
        </a:p>
      </dgm:t>
    </dgm:pt>
    <dgm:pt modelId="{36EC204F-CE8C-4C01-861B-905B31982093}">
      <dgm:prSet phldrT="[Tex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600" b="1">
              <a:solidFill>
                <a:schemeClr val="accent5">
                  <a:lumMod val="50000"/>
                </a:schemeClr>
              </a:solidFill>
              <a:latin typeface="Times New Roman" panose="02020603050405020304" pitchFamily="18" charset="0"/>
              <a:cs typeface="Times New Roman" panose="02020603050405020304" pitchFamily="18" charset="0"/>
            </a:rPr>
            <a:t>Điều 17</a:t>
          </a:r>
        </a:p>
      </dgm:t>
    </dgm:pt>
    <dgm:pt modelId="{FA7987E6-0C5D-46D7-B300-DD062EC6AD69}" type="sibTrans" cxnId="{54FB5989-9DC0-4C3F-B76E-8CEFB20A3CF5}">
      <dgm:prSet/>
      <dgm:spPr/>
      <dgm:t>
        <a:bodyPr/>
        <a:lstStyle/>
        <a:p>
          <a:pPr algn="ctr"/>
          <a:endParaRPr lang="en-US"/>
        </a:p>
      </dgm:t>
    </dgm:pt>
    <dgm:pt modelId="{12B3A169-11FA-40D7-9DF5-2007B8B87CB7}" type="parTrans" cxnId="{54FB5989-9DC0-4C3F-B76E-8CEFB20A3CF5}">
      <dgm:prSet/>
      <dgm:spPr/>
      <dgm:t>
        <a:bodyPr/>
        <a:lstStyle/>
        <a:p>
          <a:pPr algn="ctr"/>
          <a:endParaRPr lang="en-US">
            <a:latin typeface="Times New Roman" panose="02020603050405020304" pitchFamily="18" charset="0"/>
            <a:cs typeface="Times New Roman" panose="02020603050405020304" pitchFamily="18" charset="0"/>
          </a:endParaRPr>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X="20035" custScaleY="15818" custLinFactNeighborX="-70719" custLinFactNeighborY="10291"/>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5E9FDF3D-ECD8-454A-98D6-EAEFADC58F3F}" type="pres">
      <dgm:prSet presAssocID="{12B3A169-11FA-40D7-9DF5-2007B8B87CB7}" presName="Name13" presStyleLbl="parChTrans1D2" presStyleIdx="0" presStyleCnt="2"/>
      <dgm:spPr/>
    </dgm:pt>
    <dgm:pt modelId="{3F7BD85E-2F3F-4206-B37C-CA6C2DAB5A01}" type="pres">
      <dgm:prSet presAssocID="{36EC204F-CE8C-4C01-861B-905B31982093}" presName="childText" presStyleLbl="bgAcc1" presStyleIdx="0" presStyleCnt="2" custScaleX="22733" custScaleY="13929" custLinFactNeighborX="-48225" custLinFactNeighborY="-4232">
        <dgm:presLayoutVars>
          <dgm:bulletEnabled val="1"/>
        </dgm:presLayoutVars>
      </dgm:prSet>
      <dgm:spPr/>
    </dgm:pt>
    <dgm:pt modelId="{4D7C908E-4944-44B7-AABE-EFA265C42512}" type="pres">
      <dgm:prSet presAssocID="{E1BFD73D-55D2-4698-8016-3CC853404925}" presName="Name13" presStyleLbl="parChTrans1D2" presStyleIdx="1" presStyleCnt="2"/>
      <dgm:spPr/>
    </dgm:pt>
    <dgm:pt modelId="{A91EED5C-DA90-4E5E-B2DE-8ECB83755D8D}" type="pres">
      <dgm:prSet presAssocID="{FABC6832-699E-4A8D-8F54-2555DBE34726}" presName="childText" presStyleLbl="bgAcc1" presStyleIdx="1" presStyleCnt="2" custScaleX="22157" custScaleY="12915" custLinFactNeighborX="-48609" custLinFactNeighborY="-1598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2049EE04-74A4-4FA0-BD13-929D232134F2}" type="presOf" srcId="{36EC204F-CE8C-4C01-861B-905B31982093}" destId="{3F7BD85E-2F3F-4206-B37C-CA6C2DAB5A01}" srcOrd="0" destOrd="0" presId="urn:microsoft.com/office/officeart/2005/8/layout/hierarchy3"/>
    <dgm:cxn modelId="{DF0F700E-33D5-4DCD-A536-CC99397D55A5}" type="presOf" srcId="{12B3A169-11FA-40D7-9DF5-2007B8B87CB7}" destId="{5E9FDF3D-ECD8-454A-98D6-EAEFADC58F3F}" srcOrd="0" destOrd="0" presId="urn:microsoft.com/office/officeart/2005/8/layout/hierarchy3"/>
    <dgm:cxn modelId="{305D052D-BC33-4077-BAFC-F123CBC2FC63}" srcId="{9B7A67C6-4544-4DB9-9520-3BE0393829ED}" destId="{FABC6832-699E-4A8D-8F54-2555DBE34726}" srcOrd="1" destOrd="0" parTransId="{E1BFD73D-55D2-4698-8016-3CC853404925}" sibTransId="{1ABBB901-F2A6-41E1-8563-095A63060224}"/>
    <dgm:cxn modelId="{BBCCB94B-2101-4808-9159-05BA6BFA6A3F}" type="presOf" srcId="{9B7A67C6-4544-4DB9-9520-3BE0393829ED}" destId="{62C3C332-8D64-474A-91E7-CF1A3EF13D46}" srcOrd="1" destOrd="0" presId="urn:microsoft.com/office/officeart/2005/8/layout/hierarchy3"/>
    <dgm:cxn modelId="{F6DE777A-38CB-416C-9CB1-71F82CFC66DD}" type="presOf" srcId="{FABC6832-699E-4A8D-8F54-2555DBE34726}" destId="{A91EED5C-DA90-4E5E-B2DE-8ECB83755D8D}" srcOrd="0" destOrd="0" presId="urn:microsoft.com/office/officeart/2005/8/layout/hierarchy3"/>
    <dgm:cxn modelId="{54FB5989-9DC0-4C3F-B76E-8CEFB20A3CF5}" srcId="{9B7A67C6-4544-4DB9-9520-3BE0393829ED}" destId="{36EC204F-CE8C-4C01-861B-905B31982093}" srcOrd="0" destOrd="0" parTransId="{12B3A169-11FA-40D7-9DF5-2007B8B87CB7}" sibTransId="{FA7987E6-0C5D-46D7-B300-DD062EC6AD69}"/>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84B429FB-8F15-4DB8-B578-2911CDD25B8B}" type="presOf" srcId="{E1BFD73D-55D2-4698-8016-3CC853404925}" destId="{4D7C908E-4944-44B7-AABE-EFA265C42512}" srcOrd="0" destOrd="0" presId="urn:microsoft.com/office/officeart/2005/8/layout/hierarchy3"/>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259A8D94-4D6E-48EB-A509-14F4341D7A77}" type="presParOf" srcId="{D29F1742-B289-4090-BF50-8EEDD15E508B}" destId="{5E9FDF3D-ECD8-454A-98D6-EAEFADC58F3F}" srcOrd="0" destOrd="0" presId="urn:microsoft.com/office/officeart/2005/8/layout/hierarchy3"/>
    <dgm:cxn modelId="{681B5F44-4883-4CCD-A95C-082FA12A9CC6}" type="presParOf" srcId="{D29F1742-B289-4090-BF50-8EEDD15E508B}" destId="{3F7BD85E-2F3F-4206-B37C-CA6C2DAB5A01}" srcOrd="1" destOrd="0" presId="urn:microsoft.com/office/officeart/2005/8/layout/hierarchy3"/>
    <dgm:cxn modelId="{B8351169-661D-4AEB-844A-8F00B18F2B0D}" type="presParOf" srcId="{D29F1742-B289-4090-BF50-8EEDD15E508B}" destId="{4D7C908E-4944-44B7-AABE-EFA265C42512}" srcOrd="2" destOrd="0" presId="urn:microsoft.com/office/officeart/2005/8/layout/hierarchy3"/>
    <dgm:cxn modelId="{CFF3CB65-82D4-46EC-B3B7-FE9644577B91}" type="presParOf" srcId="{D29F1742-B289-4090-BF50-8EEDD15E508B}" destId="{A91EED5C-DA90-4E5E-B2DE-8ECB83755D8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17</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18</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9B7A67C6-4544-4DB9-9520-3BE0393829ED}">
      <dgm:prSet phldrT="[Text]" custT="1"/>
      <dgm:spPr>
        <a:solidFill>
          <a:srgbClr val="C00000"/>
        </a:solidFill>
      </dgm:spPr>
      <dgm:t>
        <a:bodyPr/>
        <a:lstStyle/>
        <a:p>
          <a:r>
            <a:rPr lang="en-US" sz="2000" b="1"/>
            <a:t>Chương I</a:t>
          </a:r>
        </a:p>
      </dgm:t>
    </dgm:pt>
    <dgm:pt modelId="{D8AEFFAC-A5BF-4A9F-A47E-F76238287D50}" type="parTrans" cxnId="{473CD6E2-7D73-46EF-BDA9-42D39C2CD984}">
      <dgm:prSet/>
      <dgm:spPr/>
      <dgm:t>
        <a:bodyPr/>
        <a:lstStyle/>
        <a:p>
          <a:endParaRPr lang="en-US"/>
        </a:p>
      </dgm:t>
    </dgm:pt>
    <dgm:pt modelId="{1993D6CF-53B7-43C4-8CBD-A76D04CDF59D}" type="sibTrans" cxnId="{473CD6E2-7D73-46EF-BDA9-42D39C2CD984}">
      <dgm:prSet/>
      <dgm:spPr/>
      <dgm:t>
        <a:bodyPr/>
        <a:lstStyle/>
        <a:p>
          <a:endParaRPr lang="en-US"/>
        </a:p>
      </dgm:t>
    </dgm:pt>
    <dgm:pt modelId="{36EC204F-CE8C-4C01-861B-905B31982093}">
      <dgm:prSet phldrT="[Tex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600" b="1">
              <a:solidFill>
                <a:schemeClr val="accent5">
                  <a:lumMod val="50000"/>
                </a:schemeClr>
              </a:solidFill>
              <a:latin typeface="Times New Roman" panose="02020603050405020304" pitchFamily="18" charset="0"/>
              <a:cs typeface="Times New Roman" panose="02020603050405020304" pitchFamily="18" charset="0"/>
            </a:rPr>
            <a:t>Điều 1</a:t>
          </a:r>
        </a:p>
      </dgm:t>
    </dgm:pt>
    <dgm:pt modelId="{12B3A169-11FA-40D7-9DF5-2007B8B87CB7}" type="parTrans" cxnId="{54FB5989-9DC0-4C3F-B76E-8CEFB20A3CF5}">
      <dgm:prSet/>
      <dgm:spPr/>
      <dgm:t>
        <a:bodyPr/>
        <a:lstStyle/>
        <a:p>
          <a:endParaRPr lang="en-US"/>
        </a:p>
      </dgm:t>
    </dgm:pt>
    <dgm:pt modelId="{FA7987E6-0C5D-46D7-B300-DD062EC6AD69}" type="sibTrans" cxnId="{54FB5989-9DC0-4C3F-B76E-8CEFB20A3CF5}">
      <dgm:prSet/>
      <dgm:spPr/>
      <dgm:t>
        <a:bodyPr/>
        <a:lstStyle/>
        <a:p>
          <a:endParaRPr lang="en-US"/>
        </a:p>
      </dgm:t>
    </dgm:pt>
    <dgm:pt modelId="{52C3B1A9-5971-4039-9A5B-90ED049F84CB}">
      <dgm:prSet phldrT="[Tex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600" b="1">
              <a:solidFill>
                <a:schemeClr val="accent5">
                  <a:lumMod val="50000"/>
                </a:schemeClr>
              </a:solidFill>
              <a:latin typeface="Times New Roman" panose="02020603050405020304" pitchFamily="18" charset="0"/>
              <a:cs typeface="Times New Roman" panose="02020603050405020304" pitchFamily="18" charset="0"/>
            </a:rPr>
            <a:t>Điều 2</a:t>
          </a:r>
        </a:p>
      </dgm:t>
    </dgm:pt>
    <dgm:pt modelId="{6D8296D6-D979-44E9-9333-D5EE89770016}" type="parTrans" cxnId="{896773EE-37E1-4928-8EE7-01A8242A6EB7}">
      <dgm:prSet/>
      <dgm:spPr/>
      <dgm:t>
        <a:bodyPr/>
        <a:lstStyle/>
        <a:p>
          <a:endParaRPr lang="en-US"/>
        </a:p>
      </dgm:t>
    </dgm:pt>
    <dgm:pt modelId="{45588720-840F-49C3-87CA-501CD2A2F181}" type="sibTrans" cxnId="{896773EE-37E1-4928-8EE7-01A8242A6EB7}">
      <dgm:prSet/>
      <dgm:spPr/>
      <dgm:t>
        <a:bodyPr/>
        <a:lstStyle/>
        <a:p>
          <a:endParaRPr lang="en-US"/>
        </a:p>
      </dgm:t>
    </dgm:pt>
    <dgm:pt modelId="{2240AB74-D887-4801-8DBA-DF0A29172482}">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600" b="1">
              <a:solidFill>
                <a:schemeClr val="accent5">
                  <a:lumMod val="50000"/>
                </a:schemeClr>
              </a:solidFill>
              <a:latin typeface="Times New Roman" panose="02020603050405020304" pitchFamily="18" charset="0"/>
              <a:cs typeface="Times New Roman" panose="02020603050405020304" pitchFamily="18" charset="0"/>
            </a:rPr>
            <a:t>Điều 3</a:t>
          </a:r>
        </a:p>
      </dgm:t>
    </dgm:pt>
    <dgm:pt modelId="{9DB8FA24-F6F8-4144-B5FE-044E87A00EA8}" type="parTrans" cxnId="{34890C3B-4622-43C7-BDE8-2BF317FFDF3C}">
      <dgm:prSet/>
      <dgm:spPr/>
      <dgm:t>
        <a:bodyPr/>
        <a:lstStyle/>
        <a:p>
          <a:endParaRPr lang="en-US"/>
        </a:p>
      </dgm:t>
    </dgm:pt>
    <dgm:pt modelId="{B1F13793-8B7A-4F6B-9E05-454ED32297B6}" type="sibTrans" cxnId="{34890C3B-4622-43C7-BDE8-2BF317FFDF3C}">
      <dgm:prSet/>
      <dgm:spPr/>
      <dgm:t>
        <a:bodyPr/>
        <a:lstStyle/>
        <a:p>
          <a:endParaRPr lang="en-US"/>
        </a:p>
      </dgm:t>
    </dgm:pt>
    <dgm:pt modelId="{C6A7D6BA-376C-4F71-9C0D-AB70E0940FF1}">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600" b="1">
              <a:solidFill>
                <a:schemeClr val="accent5">
                  <a:lumMod val="50000"/>
                </a:schemeClr>
              </a:solidFill>
              <a:latin typeface="Times New Roman" panose="02020603050405020304" pitchFamily="18" charset="0"/>
              <a:cs typeface="Times New Roman" panose="02020603050405020304" pitchFamily="18" charset="0"/>
            </a:rPr>
            <a:t>Điều 4</a:t>
          </a:r>
        </a:p>
      </dgm:t>
    </dgm:pt>
    <dgm:pt modelId="{303321C8-3A44-49F9-A739-A8D9315A3E73}" type="parTrans" cxnId="{FACA1FA3-2859-4EE8-BAB9-3B3A64DDC386}">
      <dgm:prSet/>
      <dgm:spPr/>
      <dgm:t>
        <a:bodyPr/>
        <a:lstStyle/>
        <a:p>
          <a:endParaRPr lang="en-US"/>
        </a:p>
      </dgm:t>
    </dgm:pt>
    <dgm:pt modelId="{80C53387-18A0-4D4D-973D-48EEAECCC7B6}" type="sibTrans" cxnId="{FACA1FA3-2859-4EE8-BAB9-3B3A64DDC386}">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LinFactX="-100000" custLinFactNeighborX="-117598" custLinFactNeighborY="349"/>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5E9FDF3D-ECD8-454A-98D6-EAEFADC58F3F}" type="pres">
      <dgm:prSet presAssocID="{12B3A169-11FA-40D7-9DF5-2007B8B87CB7}" presName="Name13" presStyleLbl="parChTrans1D2" presStyleIdx="0" presStyleCnt="4"/>
      <dgm:spPr/>
    </dgm:pt>
    <dgm:pt modelId="{3F7BD85E-2F3F-4206-B37C-CA6C2DAB5A01}" type="pres">
      <dgm:prSet presAssocID="{36EC204F-CE8C-4C01-861B-905B31982093}" presName="childText" presStyleLbl="bgAcc1" presStyleIdx="0" presStyleCnt="4" custLinFactX="-100000" custLinFactNeighborX="-171997" custLinFactNeighborY="349">
        <dgm:presLayoutVars>
          <dgm:bulletEnabled val="1"/>
        </dgm:presLayoutVars>
      </dgm:prSet>
      <dgm:spPr/>
    </dgm:pt>
    <dgm:pt modelId="{274B5545-3FFB-4D1C-97D0-E1A53A637625}" type="pres">
      <dgm:prSet presAssocID="{6D8296D6-D979-44E9-9333-D5EE89770016}" presName="Name13" presStyleLbl="parChTrans1D2" presStyleIdx="1" presStyleCnt="4"/>
      <dgm:spPr/>
    </dgm:pt>
    <dgm:pt modelId="{715DDEF4-59A0-464F-8E4F-CE3262510499}" type="pres">
      <dgm:prSet presAssocID="{52C3B1A9-5971-4039-9A5B-90ED049F84CB}" presName="childText" presStyleLbl="bgAcc1" presStyleIdx="1" presStyleCnt="4" custLinFactX="-100000" custLinFactNeighborX="-171997" custLinFactNeighborY="349">
        <dgm:presLayoutVars>
          <dgm:bulletEnabled val="1"/>
        </dgm:presLayoutVars>
      </dgm:prSet>
      <dgm:spPr/>
    </dgm:pt>
    <dgm:pt modelId="{88360E55-E6E5-4391-B444-8A3BC78485CA}" type="pres">
      <dgm:prSet presAssocID="{9DB8FA24-F6F8-4144-B5FE-044E87A00EA8}" presName="Name13" presStyleLbl="parChTrans1D2" presStyleIdx="2" presStyleCnt="4"/>
      <dgm:spPr/>
    </dgm:pt>
    <dgm:pt modelId="{536A6F22-8A51-45E6-8E10-8BC0AD2A21A1}" type="pres">
      <dgm:prSet presAssocID="{2240AB74-D887-4801-8DBA-DF0A29172482}" presName="childText" presStyleLbl="bgAcc1" presStyleIdx="2" presStyleCnt="4" custLinFactX="-100000" custLinFactNeighborX="-171997" custLinFactNeighborY="349">
        <dgm:presLayoutVars>
          <dgm:bulletEnabled val="1"/>
        </dgm:presLayoutVars>
      </dgm:prSet>
      <dgm:spPr/>
    </dgm:pt>
    <dgm:pt modelId="{AE846CBE-B13F-47F7-9C60-99A882D691C1}" type="pres">
      <dgm:prSet presAssocID="{303321C8-3A44-49F9-A739-A8D9315A3E73}" presName="Name13" presStyleLbl="parChTrans1D2" presStyleIdx="3" presStyleCnt="4"/>
      <dgm:spPr/>
    </dgm:pt>
    <dgm:pt modelId="{66028752-2701-420D-B910-4833D67080F2}" type="pres">
      <dgm:prSet presAssocID="{C6A7D6BA-376C-4F71-9C0D-AB70E0940FF1}" presName="childText" presStyleLbl="bgAcc1" presStyleIdx="3" presStyleCnt="4" custLinFactX="-100000" custLinFactNeighborX="-171997" custLinFactNeighborY="349">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2049EE04-74A4-4FA0-BD13-929D232134F2}" type="presOf" srcId="{36EC204F-CE8C-4C01-861B-905B31982093}" destId="{3F7BD85E-2F3F-4206-B37C-CA6C2DAB5A01}" srcOrd="0" destOrd="0" presId="urn:microsoft.com/office/officeart/2005/8/layout/hierarchy3"/>
    <dgm:cxn modelId="{DF0F700E-33D5-4DCD-A536-CC99397D55A5}" type="presOf" srcId="{12B3A169-11FA-40D7-9DF5-2007B8B87CB7}" destId="{5E9FDF3D-ECD8-454A-98D6-EAEFADC58F3F}" srcOrd="0" destOrd="0" presId="urn:microsoft.com/office/officeart/2005/8/layout/hierarchy3"/>
    <dgm:cxn modelId="{34890C3B-4622-43C7-BDE8-2BF317FFDF3C}" srcId="{9B7A67C6-4544-4DB9-9520-3BE0393829ED}" destId="{2240AB74-D887-4801-8DBA-DF0A29172482}" srcOrd="2" destOrd="0" parTransId="{9DB8FA24-F6F8-4144-B5FE-044E87A00EA8}" sibTransId="{B1F13793-8B7A-4F6B-9E05-454ED32297B6}"/>
    <dgm:cxn modelId="{BBCCB94B-2101-4808-9159-05BA6BFA6A3F}" type="presOf" srcId="{9B7A67C6-4544-4DB9-9520-3BE0393829ED}" destId="{62C3C332-8D64-474A-91E7-CF1A3EF13D46}" srcOrd="1" destOrd="0" presId="urn:microsoft.com/office/officeart/2005/8/layout/hierarchy3"/>
    <dgm:cxn modelId="{CDBE0D7B-D95C-4D01-98BD-00605E4971A0}" type="presOf" srcId="{9DB8FA24-F6F8-4144-B5FE-044E87A00EA8}" destId="{88360E55-E6E5-4391-B444-8A3BC78485CA}" srcOrd="0" destOrd="0" presId="urn:microsoft.com/office/officeart/2005/8/layout/hierarchy3"/>
    <dgm:cxn modelId="{54FB5989-9DC0-4C3F-B76E-8CEFB20A3CF5}" srcId="{9B7A67C6-4544-4DB9-9520-3BE0393829ED}" destId="{36EC204F-CE8C-4C01-861B-905B31982093}" srcOrd="0" destOrd="0" parTransId="{12B3A169-11FA-40D7-9DF5-2007B8B87CB7}" sibTransId="{FA7987E6-0C5D-46D7-B300-DD062EC6AD69}"/>
    <dgm:cxn modelId="{45DEAB9D-3D03-4085-BD7A-6280BAD5390B}" type="presOf" srcId="{6D8296D6-D979-44E9-9333-D5EE89770016}" destId="{274B5545-3FFB-4D1C-97D0-E1A53A637625}" srcOrd="0" destOrd="0" presId="urn:microsoft.com/office/officeart/2005/8/layout/hierarchy3"/>
    <dgm:cxn modelId="{FACA1FA3-2859-4EE8-BAB9-3B3A64DDC386}" srcId="{9B7A67C6-4544-4DB9-9520-3BE0393829ED}" destId="{C6A7D6BA-376C-4F71-9C0D-AB70E0940FF1}" srcOrd="3" destOrd="0" parTransId="{303321C8-3A44-49F9-A739-A8D9315A3E73}" sibTransId="{80C53387-18A0-4D4D-973D-48EEAECCC7B6}"/>
    <dgm:cxn modelId="{26CDAEA7-5272-47A8-BAFA-F398F531C22E}" type="presOf" srcId="{2240AB74-D887-4801-8DBA-DF0A29172482}" destId="{536A6F22-8A51-45E6-8E10-8BC0AD2A21A1}" srcOrd="0" destOrd="0" presId="urn:microsoft.com/office/officeart/2005/8/layout/hierarchy3"/>
    <dgm:cxn modelId="{EBDE80AA-C9E0-4D75-B85E-67B082EB68EC}" type="presOf" srcId="{C6A7D6BA-376C-4F71-9C0D-AB70E0940FF1}" destId="{66028752-2701-420D-B910-4833D67080F2}" srcOrd="0" destOrd="0" presId="urn:microsoft.com/office/officeart/2005/8/layout/hierarchy3"/>
    <dgm:cxn modelId="{82057EC7-17BC-4CD8-BF09-02DE8FE01575}" type="presOf" srcId="{303321C8-3A44-49F9-A739-A8D9315A3E73}" destId="{AE846CBE-B13F-47F7-9C60-99A882D691C1}"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0048AFE6-7A4A-4675-8B24-5080811B6DF6}" type="presOf" srcId="{52C3B1A9-5971-4039-9A5B-90ED049F84CB}" destId="{715DDEF4-59A0-464F-8E4F-CE3262510499}" srcOrd="0" destOrd="0" presId="urn:microsoft.com/office/officeart/2005/8/layout/hierarchy3"/>
    <dgm:cxn modelId="{896773EE-37E1-4928-8EE7-01A8242A6EB7}" srcId="{9B7A67C6-4544-4DB9-9520-3BE0393829ED}" destId="{52C3B1A9-5971-4039-9A5B-90ED049F84CB}" srcOrd="1" destOrd="0" parTransId="{6D8296D6-D979-44E9-9333-D5EE89770016}" sibTransId="{45588720-840F-49C3-87CA-501CD2A2F181}"/>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259A8D94-4D6E-48EB-A509-14F4341D7A77}" type="presParOf" srcId="{D29F1742-B289-4090-BF50-8EEDD15E508B}" destId="{5E9FDF3D-ECD8-454A-98D6-EAEFADC58F3F}" srcOrd="0" destOrd="0" presId="urn:microsoft.com/office/officeart/2005/8/layout/hierarchy3"/>
    <dgm:cxn modelId="{681B5F44-4883-4CCD-A95C-082FA12A9CC6}" type="presParOf" srcId="{D29F1742-B289-4090-BF50-8EEDD15E508B}" destId="{3F7BD85E-2F3F-4206-B37C-CA6C2DAB5A01}" srcOrd="1" destOrd="0" presId="urn:microsoft.com/office/officeart/2005/8/layout/hierarchy3"/>
    <dgm:cxn modelId="{F52BA452-89B2-4B92-9A24-40021CFD0469}" type="presParOf" srcId="{D29F1742-B289-4090-BF50-8EEDD15E508B}" destId="{274B5545-3FFB-4D1C-97D0-E1A53A637625}" srcOrd="2" destOrd="0" presId="urn:microsoft.com/office/officeart/2005/8/layout/hierarchy3"/>
    <dgm:cxn modelId="{AFAA69B4-E770-40BD-9FFB-BC867D14CB8B}" type="presParOf" srcId="{D29F1742-B289-4090-BF50-8EEDD15E508B}" destId="{715DDEF4-59A0-464F-8E4F-CE3262510499}" srcOrd="3" destOrd="0" presId="urn:microsoft.com/office/officeart/2005/8/layout/hierarchy3"/>
    <dgm:cxn modelId="{89F714CB-A962-4FDE-B64B-8CAABA4058EE}" type="presParOf" srcId="{D29F1742-B289-4090-BF50-8EEDD15E508B}" destId="{88360E55-E6E5-4391-B444-8A3BC78485CA}" srcOrd="4" destOrd="0" presId="urn:microsoft.com/office/officeart/2005/8/layout/hierarchy3"/>
    <dgm:cxn modelId="{AD9EA861-ABAA-4818-AF39-BA151C625A44}" type="presParOf" srcId="{D29F1742-B289-4090-BF50-8EEDD15E508B}" destId="{536A6F22-8A51-45E6-8E10-8BC0AD2A21A1}" srcOrd="5" destOrd="0" presId="urn:microsoft.com/office/officeart/2005/8/layout/hierarchy3"/>
    <dgm:cxn modelId="{289A1E1E-3C4E-4290-A9DA-D64FC7486176}" type="presParOf" srcId="{D29F1742-B289-4090-BF50-8EEDD15E508B}" destId="{AE846CBE-B13F-47F7-9C60-99A882D691C1}" srcOrd="6" destOrd="0" presId="urn:microsoft.com/office/officeart/2005/8/layout/hierarchy3"/>
    <dgm:cxn modelId="{099B5495-86A4-4B20-A3A4-02D5C39396C8}" type="presParOf" srcId="{D29F1742-B289-4090-BF50-8EEDD15E508B}" destId="{66028752-2701-420D-B910-4833D67080F2}"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1</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810" custLinFactNeighborY="-23585"/>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3543" custLinFactNeighborY="-19533">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2</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Y="-24395"/>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3543" custLinFactNeighborY="-19533">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3</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4</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9B7A67C6-4544-4DB9-9520-3BE0393829ED}">
      <dgm:prSet phldrT="[Text]" custT="1"/>
      <dgm:spPr>
        <a:solidFill>
          <a:srgbClr val="C00000"/>
        </a:solidFill>
      </dgm:spPr>
      <dgm:t>
        <a:bodyPr/>
        <a:lstStyle/>
        <a:p>
          <a:r>
            <a:rPr lang="en-US" sz="2000" b="1"/>
            <a:t>Chương II</a:t>
          </a:r>
        </a:p>
      </dgm:t>
    </dgm:pt>
    <dgm:pt modelId="{D8AEFFAC-A5BF-4A9F-A47E-F76238287D50}" type="parTrans" cxnId="{473CD6E2-7D73-46EF-BDA9-42D39C2CD984}">
      <dgm:prSet/>
      <dgm:spPr/>
      <dgm:t>
        <a:bodyPr/>
        <a:lstStyle/>
        <a:p>
          <a:endParaRPr lang="en-US"/>
        </a:p>
      </dgm:t>
    </dgm:pt>
    <dgm:pt modelId="{1993D6CF-53B7-43C4-8CBD-A76D04CDF59D}" type="sibTrans" cxnId="{473CD6E2-7D73-46EF-BDA9-42D39C2CD984}">
      <dgm:prSet/>
      <dgm:spPr/>
      <dgm:t>
        <a:bodyPr/>
        <a:lstStyle/>
        <a:p>
          <a:endParaRPr lang="en-US"/>
        </a:p>
      </dgm:t>
    </dgm:pt>
    <dgm:pt modelId="{36EC204F-CE8C-4C01-861B-905B31982093}">
      <dgm:prSet phldrT="[Tex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600" b="1">
              <a:solidFill>
                <a:schemeClr val="accent5">
                  <a:lumMod val="50000"/>
                </a:schemeClr>
              </a:solidFill>
              <a:latin typeface="Times New Roman" panose="02020603050405020304" pitchFamily="18" charset="0"/>
              <a:cs typeface="Times New Roman" panose="02020603050405020304" pitchFamily="18" charset="0"/>
            </a:rPr>
            <a:t>Điều 5</a:t>
          </a:r>
        </a:p>
      </dgm:t>
    </dgm:pt>
    <dgm:pt modelId="{12B3A169-11FA-40D7-9DF5-2007B8B87CB7}" type="parTrans" cxnId="{54FB5989-9DC0-4C3F-B76E-8CEFB20A3CF5}">
      <dgm:prSet/>
      <dgm:spPr/>
      <dgm:t>
        <a:bodyPr/>
        <a:lstStyle/>
        <a:p>
          <a:endParaRPr lang="en-US"/>
        </a:p>
      </dgm:t>
    </dgm:pt>
    <dgm:pt modelId="{FA7987E6-0C5D-46D7-B300-DD062EC6AD69}" type="sibTrans" cxnId="{54FB5989-9DC0-4C3F-B76E-8CEFB20A3CF5}">
      <dgm:prSet/>
      <dgm:spPr/>
      <dgm:t>
        <a:bodyPr/>
        <a:lstStyle/>
        <a:p>
          <a:endParaRPr lang="en-US"/>
        </a:p>
      </dgm:t>
    </dgm:pt>
    <dgm:pt modelId="{52C3B1A9-5971-4039-9A5B-90ED049F84CB}">
      <dgm:prSet phldrT="[Tex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600" b="1">
              <a:solidFill>
                <a:schemeClr val="accent5">
                  <a:lumMod val="50000"/>
                </a:schemeClr>
              </a:solidFill>
              <a:latin typeface="Times New Roman" panose="02020603050405020304" pitchFamily="18" charset="0"/>
              <a:cs typeface="Times New Roman" panose="02020603050405020304" pitchFamily="18" charset="0"/>
            </a:rPr>
            <a:t>Điều 6</a:t>
          </a:r>
        </a:p>
      </dgm:t>
    </dgm:pt>
    <dgm:pt modelId="{6D8296D6-D979-44E9-9333-D5EE89770016}" type="parTrans" cxnId="{896773EE-37E1-4928-8EE7-01A8242A6EB7}">
      <dgm:prSet/>
      <dgm:spPr/>
      <dgm:t>
        <a:bodyPr/>
        <a:lstStyle/>
        <a:p>
          <a:endParaRPr lang="en-US"/>
        </a:p>
      </dgm:t>
    </dgm:pt>
    <dgm:pt modelId="{45588720-840F-49C3-87CA-501CD2A2F181}" type="sibTrans" cxnId="{896773EE-37E1-4928-8EE7-01A8242A6EB7}">
      <dgm:prSet/>
      <dgm:spPr/>
      <dgm:t>
        <a:bodyPr/>
        <a:lstStyle/>
        <a:p>
          <a:endParaRPr lang="en-US"/>
        </a:p>
      </dgm:t>
    </dgm:pt>
    <dgm:pt modelId="{2240AB74-D887-4801-8DBA-DF0A29172482}">
      <dgm:prSet custT="1">
        <dgm:style>
          <a:lnRef idx="0">
            <a:schemeClr val="accent2"/>
          </a:lnRef>
          <a:fillRef idx="3">
            <a:schemeClr val="accent2"/>
          </a:fillRef>
          <a:effectRef idx="3">
            <a:schemeClr val="accent2"/>
          </a:effectRef>
          <a:fontRef idx="minor">
            <a:schemeClr val="lt1"/>
          </a:fontRef>
        </dgm:style>
      </dgm:prSet>
      <dgm:spPr>
        <a:solidFill>
          <a:schemeClr val="bg1"/>
        </a:solidFill>
      </dgm:spPr>
      <dgm:t>
        <a:bodyPr/>
        <a:lstStyle/>
        <a:p>
          <a:pPr algn="ctr"/>
          <a:r>
            <a:rPr lang="en-US" sz="2600" b="1">
              <a:solidFill>
                <a:schemeClr val="accent5">
                  <a:lumMod val="50000"/>
                </a:schemeClr>
              </a:solidFill>
              <a:latin typeface="Times New Roman" panose="02020603050405020304" pitchFamily="18" charset="0"/>
              <a:cs typeface="Times New Roman" panose="02020603050405020304" pitchFamily="18" charset="0"/>
            </a:rPr>
            <a:t>Điều 7</a:t>
          </a:r>
        </a:p>
      </dgm:t>
    </dgm:pt>
    <dgm:pt modelId="{9DB8FA24-F6F8-4144-B5FE-044E87A00EA8}" type="parTrans" cxnId="{34890C3B-4622-43C7-BDE8-2BF317FFDF3C}">
      <dgm:prSet/>
      <dgm:spPr/>
      <dgm:t>
        <a:bodyPr/>
        <a:lstStyle/>
        <a:p>
          <a:endParaRPr lang="en-US"/>
        </a:p>
      </dgm:t>
    </dgm:pt>
    <dgm:pt modelId="{B1F13793-8B7A-4F6B-9E05-454ED32297B6}" type="sibTrans" cxnId="{34890C3B-4622-43C7-BDE8-2BF317FFDF3C}">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70029" custLinFactX="-61069" custLinFactNeighborX="-100000" custLinFactNeighborY="-183"/>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5E9FDF3D-ECD8-454A-98D6-EAEFADC58F3F}" type="pres">
      <dgm:prSet presAssocID="{12B3A169-11FA-40D7-9DF5-2007B8B87CB7}" presName="Name13" presStyleLbl="parChTrans1D2" presStyleIdx="0" presStyleCnt="3"/>
      <dgm:spPr/>
    </dgm:pt>
    <dgm:pt modelId="{3F7BD85E-2F3F-4206-B37C-CA6C2DAB5A01}" type="pres">
      <dgm:prSet presAssocID="{36EC204F-CE8C-4C01-861B-905B31982093}" presName="childText" presStyleLbl="bgAcc1" presStyleIdx="0" presStyleCnt="3" custLinFactX="-95570" custLinFactNeighborX="-100000" custLinFactNeighborY="11018">
        <dgm:presLayoutVars>
          <dgm:bulletEnabled val="1"/>
        </dgm:presLayoutVars>
      </dgm:prSet>
      <dgm:spPr/>
    </dgm:pt>
    <dgm:pt modelId="{274B5545-3FFB-4D1C-97D0-E1A53A637625}" type="pres">
      <dgm:prSet presAssocID="{6D8296D6-D979-44E9-9333-D5EE89770016}" presName="Name13" presStyleLbl="parChTrans1D2" presStyleIdx="1" presStyleCnt="3"/>
      <dgm:spPr/>
    </dgm:pt>
    <dgm:pt modelId="{715DDEF4-59A0-464F-8E4F-CE3262510499}" type="pres">
      <dgm:prSet presAssocID="{52C3B1A9-5971-4039-9A5B-90ED049F84CB}" presName="childText" presStyleLbl="bgAcc1" presStyleIdx="1" presStyleCnt="3" custLinFactX="-95570" custLinFactNeighborX="-100000" custLinFactNeighborY="7539">
        <dgm:presLayoutVars>
          <dgm:bulletEnabled val="1"/>
        </dgm:presLayoutVars>
      </dgm:prSet>
      <dgm:spPr/>
    </dgm:pt>
    <dgm:pt modelId="{88360E55-E6E5-4391-B444-8A3BC78485CA}" type="pres">
      <dgm:prSet presAssocID="{9DB8FA24-F6F8-4144-B5FE-044E87A00EA8}" presName="Name13" presStyleLbl="parChTrans1D2" presStyleIdx="2" presStyleCnt="3"/>
      <dgm:spPr/>
    </dgm:pt>
    <dgm:pt modelId="{536A6F22-8A51-45E6-8E10-8BC0AD2A21A1}" type="pres">
      <dgm:prSet presAssocID="{2240AB74-D887-4801-8DBA-DF0A29172482}" presName="childText" presStyleLbl="bgAcc1" presStyleIdx="2" presStyleCnt="3" custLinFactX="-95570" custLinFactNeighborX="-100000" custLinFactNeighborY="-294">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2049EE04-74A4-4FA0-BD13-929D232134F2}" type="presOf" srcId="{36EC204F-CE8C-4C01-861B-905B31982093}" destId="{3F7BD85E-2F3F-4206-B37C-CA6C2DAB5A01}" srcOrd="0" destOrd="0" presId="urn:microsoft.com/office/officeart/2005/8/layout/hierarchy3"/>
    <dgm:cxn modelId="{DF0F700E-33D5-4DCD-A536-CC99397D55A5}" type="presOf" srcId="{12B3A169-11FA-40D7-9DF5-2007B8B87CB7}" destId="{5E9FDF3D-ECD8-454A-98D6-EAEFADC58F3F}" srcOrd="0" destOrd="0" presId="urn:microsoft.com/office/officeart/2005/8/layout/hierarchy3"/>
    <dgm:cxn modelId="{34890C3B-4622-43C7-BDE8-2BF317FFDF3C}" srcId="{9B7A67C6-4544-4DB9-9520-3BE0393829ED}" destId="{2240AB74-D887-4801-8DBA-DF0A29172482}" srcOrd="2" destOrd="0" parTransId="{9DB8FA24-F6F8-4144-B5FE-044E87A00EA8}" sibTransId="{B1F13793-8B7A-4F6B-9E05-454ED32297B6}"/>
    <dgm:cxn modelId="{BBCCB94B-2101-4808-9159-05BA6BFA6A3F}" type="presOf" srcId="{9B7A67C6-4544-4DB9-9520-3BE0393829ED}" destId="{62C3C332-8D64-474A-91E7-CF1A3EF13D46}" srcOrd="1" destOrd="0" presId="urn:microsoft.com/office/officeart/2005/8/layout/hierarchy3"/>
    <dgm:cxn modelId="{CDBE0D7B-D95C-4D01-98BD-00605E4971A0}" type="presOf" srcId="{9DB8FA24-F6F8-4144-B5FE-044E87A00EA8}" destId="{88360E55-E6E5-4391-B444-8A3BC78485CA}" srcOrd="0" destOrd="0" presId="urn:microsoft.com/office/officeart/2005/8/layout/hierarchy3"/>
    <dgm:cxn modelId="{54FB5989-9DC0-4C3F-B76E-8CEFB20A3CF5}" srcId="{9B7A67C6-4544-4DB9-9520-3BE0393829ED}" destId="{36EC204F-CE8C-4C01-861B-905B31982093}" srcOrd="0" destOrd="0" parTransId="{12B3A169-11FA-40D7-9DF5-2007B8B87CB7}" sibTransId="{FA7987E6-0C5D-46D7-B300-DD062EC6AD69}"/>
    <dgm:cxn modelId="{45DEAB9D-3D03-4085-BD7A-6280BAD5390B}" type="presOf" srcId="{6D8296D6-D979-44E9-9333-D5EE89770016}" destId="{274B5545-3FFB-4D1C-97D0-E1A53A637625}" srcOrd="0" destOrd="0" presId="urn:microsoft.com/office/officeart/2005/8/layout/hierarchy3"/>
    <dgm:cxn modelId="{26CDAEA7-5272-47A8-BAFA-F398F531C22E}" type="presOf" srcId="{2240AB74-D887-4801-8DBA-DF0A29172482}" destId="{536A6F22-8A51-45E6-8E10-8BC0AD2A21A1}"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0048AFE6-7A4A-4675-8B24-5080811B6DF6}" type="presOf" srcId="{52C3B1A9-5971-4039-9A5B-90ED049F84CB}" destId="{715DDEF4-59A0-464F-8E4F-CE3262510499}" srcOrd="0" destOrd="0" presId="urn:microsoft.com/office/officeart/2005/8/layout/hierarchy3"/>
    <dgm:cxn modelId="{896773EE-37E1-4928-8EE7-01A8242A6EB7}" srcId="{9B7A67C6-4544-4DB9-9520-3BE0393829ED}" destId="{52C3B1A9-5971-4039-9A5B-90ED049F84CB}" srcOrd="1" destOrd="0" parTransId="{6D8296D6-D979-44E9-9333-D5EE89770016}" sibTransId="{45588720-840F-49C3-87CA-501CD2A2F181}"/>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259A8D94-4D6E-48EB-A509-14F4341D7A77}" type="presParOf" srcId="{D29F1742-B289-4090-BF50-8EEDD15E508B}" destId="{5E9FDF3D-ECD8-454A-98D6-EAEFADC58F3F}" srcOrd="0" destOrd="0" presId="urn:microsoft.com/office/officeart/2005/8/layout/hierarchy3"/>
    <dgm:cxn modelId="{681B5F44-4883-4CCD-A95C-082FA12A9CC6}" type="presParOf" srcId="{D29F1742-B289-4090-BF50-8EEDD15E508B}" destId="{3F7BD85E-2F3F-4206-B37C-CA6C2DAB5A01}" srcOrd="1" destOrd="0" presId="urn:microsoft.com/office/officeart/2005/8/layout/hierarchy3"/>
    <dgm:cxn modelId="{F52BA452-89B2-4B92-9A24-40021CFD0469}" type="presParOf" srcId="{D29F1742-B289-4090-BF50-8EEDD15E508B}" destId="{274B5545-3FFB-4D1C-97D0-E1A53A637625}" srcOrd="2" destOrd="0" presId="urn:microsoft.com/office/officeart/2005/8/layout/hierarchy3"/>
    <dgm:cxn modelId="{AFAA69B4-E770-40BD-9FFB-BC867D14CB8B}" type="presParOf" srcId="{D29F1742-B289-4090-BF50-8EEDD15E508B}" destId="{715DDEF4-59A0-464F-8E4F-CE3262510499}" srcOrd="3" destOrd="0" presId="urn:microsoft.com/office/officeart/2005/8/layout/hierarchy3"/>
    <dgm:cxn modelId="{89F714CB-A962-4FDE-B64B-8CAABA4058EE}" type="presParOf" srcId="{D29F1742-B289-4090-BF50-8EEDD15E508B}" destId="{88360E55-E6E5-4391-B444-8A3BC78485CA}" srcOrd="4" destOrd="0" presId="urn:microsoft.com/office/officeart/2005/8/layout/hierarchy3"/>
    <dgm:cxn modelId="{AD9EA861-ABAA-4818-AF39-BA151C625A44}" type="presParOf" srcId="{D29F1742-B289-4090-BF50-8EEDD15E508B}" destId="{536A6F22-8A51-45E6-8E10-8BC0AD2A21A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4E5B67-8533-49B1-9ABD-A9604BEBD1D5}"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25B6E2D6-93D7-4B3E-A65D-1801A60C76DE}">
      <dgm:prSet/>
      <dgm:spPr/>
      <dgm:t>
        <a:bodyPr/>
        <a:lstStyle/>
        <a:p>
          <a:r>
            <a:rPr lang="en-US" b="1">
              <a:solidFill>
                <a:srgbClr val="FF0000"/>
              </a:solidFill>
              <a:latin typeface="Times New Roman" panose="02020603050405020304" pitchFamily="18" charset="0"/>
              <a:cs typeface="Times New Roman" panose="02020603050405020304" pitchFamily="18" charset="0"/>
            </a:rPr>
            <a:t>Điều 5</a:t>
          </a:r>
        </a:p>
      </dgm:t>
    </dgm:pt>
    <dgm:pt modelId="{A099C97F-40FD-409D-938D-B00E50849F21}" type="parTrans" cxnId="{1C0A9C76-E660-45F1-B94A-E049B1854DE3}">
      <dgm:prSet/>
      <dgm:spPr/>
      <dgm:t>
        <a:bodyPr/>
        <a:lstStyle/>
        <a:p>
          <a:endParaRPr lang="en-US"/>
        </a:p>
      </dgm:t>
    </dgm:pt>
    <dgm:pt modelId="{13A937BE-FD64-4FC6-9C4D-80AB28887EF1}" type="sibTrans" cxnId="{1C0A9C76-E660-45F1-B94A-E049B1854DE3}">
      <dgm:prSet/>
      <dgm:spPr/>
      <dgm:t>
        <a:bodyPr/>
        <a:lstStyle/>
        <a:p>
          <a:endParaRPr lang="en-US"/>
        </a:p>
      </dgm:t>
    </dgm:pt>
    <dgm:pt modelId="{9B7A67C6-4544-4DB9-9520-3BE0393829ED}">
      <dgm:prSet phldrT="[Text]" custT="1"/>
      <dgm:spPr>
        <a:solidFill>
          <a:srgbClr val="C00000"/>
        </a:solidFill>
      </dgm:spPr>
      <dgm:t>
        <a:bodyPr/>
        <a:lstStyle/>
        <a:p>
          <a:r>
            <a:rPr lang="en-US" sz="2400" b="1">
              <a:latin typeface="Times New Roman" panose="02020603050405020304" pitchFamily="18" charset="0"/>
              <a:cs typeface="Times New Roman" panose="02020603050405020304" pitchFamily="18" charset="0"/>
            </a:rPr>
            <a:t>Chương II</a:t>
          </a:r>
        </a:p>
      </dgm:t>
    </dgm:pt>
    <dgm:pt modelId="{1993D6CF-53B7-43C4-8CBD-A76D04CDF59D}" type="sibTrans" cxnId="{473CD6E2-7D73-46EF-BDA9-42D39C2CD984}">
      <dgm:prSet/>
      <dgm:spPr/>
      <dgm:t>
        <a:bodyPr/>
        <a:lstStyle/>
        <a:p>
          <a:endParaRPr lang="en-US"/>
        </a:p>
      </dgm:t>
    </dgm:pt>
    <dgm:pt modelId="{D8AEFFAC-A5BF-4A9F-A47E-F76238287D50}" type="parTrans" cxnId="{473CD6E2-7D73-46EF-BDA9-42D39C2CD984}">
      <dgm:prSet/>
      <dgm:spPr/>
      <dgm:t>
        <a:bodyPr/>
        <a:lstStyle/>
        <a:p>
          <a:endParaRPr lang="en-US"/>
        </a:p>
      </dgm:t>
    </dgm:pt>
    <dgm:pt modelId="{C7E109BA-966A-47A8-AF5F-72B1810AC6B1}" type="pres">
      <dgm:prSet presAssocID="{954E5B67-8533-49B1-9ABD-A9604BEBD1D5}" presName="diagram" presStyleCnt="0">
        <dgm:presLayoutVars>
          <dgm:chPref val="1"/>
          <dgm:dir/>
          <dgm:animOne val="branch"/>
          <dgm:animLvl val="lvl"/>
          <dgm:resizeHandles/>
        </dgm:presLayoutVars>
      </dgm:prSet>
      <dgm:spPr/>
    </dgm:pt>
    <dgm:pt modelId="{EABF3157-1141-442E-BF84-D4682A116880}" type="pres">
      <dgm:prSet presAssocID="{9B7A67C6-4544-4DB9-9520-3BE0393829ED}" presName="root" presStyleCnt="0"/>
      <dgm:spPr/>
    </dgm:pt>
    <dgm:pt modelId="{EB0817AB-52FC-44C2-842A-261908E02DCA}" type="pres">
      <dgm:prSet presAssocID="{9B7A67C6-4544-4DB9-9520-3BE0393829ED}" presName="rootComposite" presStyleCnt="0"/>
      <dgm:spPr/>
    </dgm:pt>
    <dgm:pt modelId="{7EDFE5D6-0186-45A7-A22E-DA31124F5582}" type="pres">
      <dgm:prSet presAssocID="{9B7A67C6-4544-4DB9-9520-3BE0393829ED}" presName="rootText" presStyleLbl="node1" presStyleIdx="0" presStyleCnt="1" custScaleY="50942" custLinFactNeighborX="-4426" custLinFactNeighborY="-96620"/>
      <dgm:spPr/>
    </dgm:pt>
    <dgm:pt modelId="{62C3C332-8D64-474A-91E7-CF1A3EF13D46}" type="pres">
      <dgm:prSet presAssocID="{9B7A67C6-4544-4DB9-9520-3BE0393829ED}" presName="rootConnector" presStyleLbl="node1" presStyleIdx="0" presStyleCnt="1"/>
      <dgm:spPr/>
    </dgm:pt>
    <dgm:pt modelId="{D29F1742-B289-4090-BF50-8EEDD15E508B}" type="pres">
      <dgm:prSet presAssocID="{9B7A67C6-4544-4DB9-9520-3BE0393829ED}" presName="childShape" presStyleCnt="0"/>
      <dgm:spPr/>
    </dgm:pt>
    <dgm:pt modelId="{917FF55C-0B77-4DA4-808B-27B19E3FF0F3}" type="pres">
      <dgm:prSet presAssocID="{A099C97F-40FD-409D-938D-B00E50849F21}" presName="Name13" presStyleLbl="parChTrans1D2" presStyleIdx="0" presStyleCnt="1"/>
      <dgm:spPr/>
    </dgm:pt>
    <dgm:pt modelId="{3AD5A692-5DC3-4C0C-A629-3526232013DE}" type="pres">
      <dgm:prSet presAssocID="{25B6E2D6-93D7-4B3E-A65D-1801A60C76DE}" presName="childText" presStyleLbl="bgAcc1" presStyleIdx="0" presStyleCnt="1" custScaleY="46184" custLinFactNeighborX="-1519" custLinFactNeighborY="-38736">
        <dgm:presLayoutVars>
          <dgm:bulletEnabled val="1"/>
        </dgm:presLayoutVars>
      </dgm:prSet>
      <dgm:spPr/>
    </dgm:pt>
  </dgm:ptLst>
  <dgm:cxnLst>
    <dgm:cxn modelId="{90FF3604-49F2-4B82-A19A-51DB7B86833D}" type="presOf" srcId="{954E5B67-8533-49B1-9ABD-A9604BEBD1D5}" destId="{C7E109BA-966A-47A8-AF5F-72B1810AC6B1}" srcOrd="0" destOrd="0" presId="urn:microsoft.com/office/officeart/2005/8/layout/hierarchy3"/>
    <dgm:cxn modelId="{BBCCB94B-2101-4808-9159-05BA6BFA6A3F}" type="presOf" srcId="{9B7A67C6-4544-4DB9-9520-3BE0393829ED}" destId="{62C3C332-8D64-474A-91E7-CF1A3EF13D46}" srcOrd="1" destOrd="0" presId="urn:microsoft.com/office/officeart/2005/8/layout/hierarchy3"/>
    <dgm:cxn modelId="{1C0A9C76-E660-45F1-B94A-E049B1854DE3}" srcId="{9B7A67C6-4544-4DB9-9520-3BE0393829ED}" destId="{25B6E2D6-93D7-4B3E-A65D-1801A60C76DE}" srcOrd="0" destOrd="0" parTransId="{A099C97F-40FD-409D-938D-B00E50849F21}" sibTransId="{13A937BE-FD64-4FC6-9C4D-80AB28887EF1}"/>
    <dgm:cxn modelId="{DA433B91-FB9B-485A-B847-DFA2EE5A3C4C}" type="presOf" srcId="{25B6E2D6-93D7-4B3E-A65D-1801A60C76DE}" destId="{3AD5A692-5DC3-4C0C-A629-3526232013DE}" srcOrd="0" destOrd="0" presId="urn:microsoft.com/office/officeart/2005/8/layout/hierarchy3"/>
    <dgm:cxn modelId="{DAA88EA6-E7F1-4E09-85A2-0EC65A467782}" type="presOf" srcId="{A099C97F-40FD-409D-938D-B00E50849F21}" destId="{917FF55C-0B77-4DA4-808B-27B19E3FF0F3}" srcOrd="0" destOrd="0" presId="urn:microsoft.com/office/officeart/2005/8/layout/hierarchy3"/>
    <dgm:cxn modelId="{BF8EA6D8-6BAF-44A3-A049-67D6982D56BE}" type="presOf" srcId="{9B7A67C6-4544-4DB9-9520-3BE0393829ED}" destId="{7EDFE5D6-0186-45A7-A22E-DA31124F5582}" srcOrd="0" destOrd="0" presId="urn:microsoft.com/office/officeart/2005/8/layout/hierarchy3"/>
    <dgm:cxn modelId="{473CD6E2-7D73-46EF-BDA9-42D39C2CD984}" srcId="{954E5B67-8533-49B1-9ABD-A9604BEBD1D5}" destId="{9B7A67C6-4544-4DB9-9520-3BE0393829ED}" srcOrd="0" destOrd="0" parTransId="{D8AEFFAC-A5BF-4A9F-A47E-F76238287D50}" sibTransId="{1993D6CF-53B7-43C4-8CBD-A76D04CDF59D}"/>
    <dgm:cxn modelId="{F3BD07F5-AE88-4D28-9FF6-C7CCBF1237E6}" type="presParOf" srcId="{C7E109BA-966A-47A8-AF5F-72B1810AC6B1}" destId="{EABF3157-1141-442E-BF84-D4682A116880}" srcOrd="0" destOrd="0" presId="urn:microsoft.com/office/officeart/2005/8/layout/hierarchy3"/>
    <dgm:cxn modelId="{F4F7F206-AFCC-4899-8128-0DB1964A2382}" type="presParOf" srcId="{EABF3157-1141-442E-BF84-D4682A116880}" destId="{EB0817AB-52FC-44C2-842A-261908E02DCA}" srcOrd="0" destOrd="0" presId="urn:microsoft.com/office/officeart/2005/8/layout/hierarchy3"/>
    <dgm:cxn modelId="{571C7D6C-0C7C-4910-AEFF-3BE5E68E8A4E}" type="presParOf" srcId="{EB0817AB-52FC-44C2-842A-261908E02DCA}" destId="{7EDFE5D6-0186-45A7-A22E-DA31124F5582}" srcOrd="0" destOrd="0" presId="urn:microsoft.com/office/officeart/2005/8/layout/hierarchy3"/>
    <dgm:cxn modelId="{8C2EA4C3-6EFE-473D-A0A2-D6606B6356AB}" type="presParOf" srcId="{EB0817AB-52FC-44C2-842A-261908E02DCA}" destId="{62C3C332-8D64-474A-91E7-CF1A3EF13D46}" srcOrd="1" destOrd="0" presId="urn:microsoft.com/office/officeart/2005/8/layout/hierarchy3"/>
    <dgm:cxn modelId="{D60A893D-E120-4419-842E-047B276F0A95}" type="presParOf" srcId="{EABF3157-1141-442E-BF84-D4682A116880}" destId="{D29F1742-B289-4090-BF50-8EEDD15E508B}" srcOrd="1" destOrd="0" presId="urn:microsoft.com/office/officeart/2005/8/layout/hierarchy3"/>
    <dgm:cxn modelId="{6922EBCE-0F35-4108-8642-33B27C611592}" type="presParOf" srcId="{D29F1742-B289-4090-BF50-8EEDD15E508B}" destId="{917FF55C-0B77-4DA4-808B-27B19E3FF0F3}" srcOrd="0" destOrd="0" presId="urn:microsoft.com/office/officeart/2005/8/layout/hierarchy3"/>
    <dgm:cxn modelId="{F8D57746-1E23-496D-85BA-4BEBD4555A27}" type="presParOf" srcId="{D29F1742-B289-4090-BF50-8EEDD15E508B}" destId="{3AD5A692-5DC3-4C0C-A629-3526232013D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AE114-BD76-47FA-9796-5944BB5145AB}">
      <dsp:nvSpPr>
        <dsp:cNvPr id="0" name=""/>
        <dsp:cNvSpPr/>
      </dsp:nvSpPr>
      <dsp:spPr>
        <a:xfrm>
          <a:off x="0" y="0"/>
          <a:ext cx="8911227" cy="1216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rgbClr val="002060"/>
              </a:solidFill>
              <a:latin typeface="Times New Roman" panose="02020603050405020304" pitchFamily="18" charset="0"/>
              <a:cs typeface="Times New Roman" panose="02020603050405020304" pitchFamily="18" charset="0"/>
            </a:rPr>
            <a:t>1. </a:t>
          </a:r>
          <a:r>
            <a:rPr lang="en-US" sz="3200" kern="1200" err="1">
              <a:solidFill>
                <a:srgbClr val="002060"/>
              </a:solidFill>
              <a:latin typeface="Times New Roman" panose="02020603050405020304" pitchFamily="18" charset="0"/>
              <a:cs typeface="Times New Roman" panose="02020603050405020304" pitchFamily="18" charset="0"/>
            </a:rPr>
            <a:t>Các</a:t>
          </a:r>
          <a:r>
            <a:rPr lang="en-US" sz="3200" kern="1200">
              <a:solidFill>
                <a:srgbClr val="002060"/>
              </a:solidFill>
              <a:latin typeface="Times New Roman" panose="02020603050405020304" pitchFamily="18" charset="0"/>
              <a:cs typeface="Times New Roman" panose="02020603050405020304" pitchFamily="18" charset="0"/>
            </a:rPr>
            <a:t> </a:t>
          </a:r>
          <a:r>
            <a:rPr lang="en-US" sz="3200" kern="1200" err="1">
              <a:solidFill>
                <a:srgbClr val="002060"/>
              </a:solidFill>
              <a:latin typeface="Times New Roman" panose="02020603050405020304" pitchFamily="18" charset="0"/>
              <a:cs typeface="Times New Roman" panose="02020603050405020304" pitchFamily="18" charset="0"/>
            </a:rPr>
            <a:t>văn</a:t>
          </a:r>
          <a:r>
            <a:rPr lang="en-US" sz="3200" kern="1200">
              <a:solidFill>
                <a:srgbClr val="002060"/>
              </a:solidFill>
              <a:latin typeface="Times New Roman" panose="02020603050405020304" pitchFamily="18" charset="0"/>
              <a:cs typeface="Times New Roman" panose="02020603050405020304" pitchFamily="18" charset="0"/>
            </a:rPr>
            <a:t> bản triển khai.</a:t>
          </a:r>
        </a:p>
      </dsp:txBody>
      <dsp:txXfrm>
        <a:off x="59399" y="59399"/>
        <a:ext cx="8792429" cy="1098002"/>
      </dsp:txXfrm>
    </dsp:sp>
    <dsp:sp modelId="{554DC72B-27CA-4BEA-B09C-F0C37B169FD2}">
      <dsp:nvSpPr>
        <dsp:cNvPr id="0" name=""/>
        <dsp:cNvSpPr/>
      </dsp:nvSpPr>
      <dsp:spPr>
        <a:xfrm>
          <a:off x="0" y="1532527"/>
          <a:ext cx="8911227" cy="1216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rgbClr val="002060"/>
              </a:solidFill>
              <a:latin typeface="Times New Roman" panose="02020603050405020304" pitchFamily="18" charset="0"/>
              <a:cs typeface="Times New Roman" panose="02020603050405020304" pitchFamily="18" charset="0"/>
            </a:rPr>
            <a:t>2. </a:t>
          </a:r>
          <a:r>
            <a:rPr lang="en-US" sz="3200" kern="1200" err="1">
              <a:solidFill>
                <a:srgbClr val="002060"/>
              </a:solidFill>
              <a:latin typeface="Times New Roman" panose="02020603050405020304" pitchFamily="18" charset="0"/>
              <a:cs typeface="Times New Roman" panose="02020603050405020304" pitchFamily="18" charset="0"/>
            </a:rPr>
            <a:t>Nội</a:t>
          </a:r>
          <a:r>
            <a:rPr lang="en-US" sz="3200" kern="1200">
              <a:solidFill>
                <a:srgbClr val="002060"/>
              </a:solidFill>
              <a:latin typeface="Times New Roman" panose="02020603050405020304" pitchFamily="18" charset="0"/>
              <a:cs typeface="Times New Roman" panose="02020603050405020304" pitchFamily="18" charset="0"/>
            </a:rPr>
            <a:t> dung tóm tắt </a:t>
          </a:r>
          <a:r>
            <a:rPr lang="vi-VN" sz="3200" kern="1200">
              <a:solidFill>
                <a:srgbClr val="002060"/>
              </a:solidFill>
              <a:latin typeface="Times New Roman" panose="02020603050405020304" pitchFamily="18" charset="0"/>
              <a:cs typeface="Times New Roman" panose="02020603050405020304" pitchFamily="18" charset="0"/>
            </a:rPr>
            <a:t>Thông tư 29/2024/TT-BGDĐT </a:t>
          </a:r>
          <a:endParaRPr lang="en-US" sz="3200" kern="1200">
            <a:solidFill>
              <a:srgbClr val="002060"/>
            </a:solidFill>
            <a:latin typeface="Times New Roman" panose="02020603050405020304" pitchFamily="18" charset="0"/>
            <a:cs typeface="Times New Roman" panose="02020603050405020304" pitchFamily="18" charset="0"/>
          </a:endParaRPr>
        </a:p>
      </dsp:txBody>
      <dsp:txXfrm>
        <a:off x="59399" y="1591926"/>
        <a:ext cx="8792429" cy="1098002"/>
      </dsp:txXfrm>
    </dsp:sp>
    <dsp:sp modelId="{1551E1EC-ABA1-43C9-AB0B-CD51B4004942}">
      <dsp:nvSpPr>
        <dsp:cNvPr id="0" name=""/>
        <dsp:cNvSpPr/>
      </dsp:nvSpPr>
      <dsp:spPr>
        <a:xfrm>
          <a:off x="0" y="2859563"/>
          <a:ext cx="8911227" cy="12168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srgbClr val="002060"/>
              </a:solidFill>
              <a:latin typeface="Times New Roman" panose="02020603050405020304" pitchFamily="18" charset="0"/>
              <a:cs typeface="Times New Roman" panose="02020603050405020304" pitchFamily="18" charset="0"/>
            </a:rPr>
            <a:t>4. </a:t>
          </a:r>
          <a:r>
            <a:rPr lang="en-US" sz="3200" kern="1200" err="1">
              <a:solidFill>
                <a:srgbClr val="002060"/>
              </a:solidFill>
              <a:latin typeface="Times New Roman" panose="02020603050405020304" pitchFamily="18" charset="0"/>
              <a:cs typeface="Times New Roman" panose="02020603050405020304" pitchFamily="18" charset="0"/>
            </a:rPr>
            <a:t>Thảo</a:t>
          </a:r>
          <a:r>
            <a:rPr lang="en-US" sz="3200" kern="1200">
              <a:solidFill>
                <a:srgbClr val="002060"/>
              </a:solidFill>
              <a:latin typeface="Times New Roman" panose="02020603050405020304" pitchFamily="18" charset="0"/>
              <a:cs typeface="Times New Roman" panose="02020603050405020304" pitchFamily="18" charset="0"/>
            </a:rPr>
            <a:t> </a:t>
          </a:r>
          <a:r>
            <a:rPr lang="en-US" sz="3200" kern="1200" err="1">
              <a:solidFill>
                <a:srgbClr val="002060"/>
              </a:solidFill>
              <a:latin typeface="Times New Roman" panose="02020603050405020304" pitchFamily="18" charset="0"/>
              <a:cs typeface="Times New Roman" panose="02020603050405020304" pitchFamily="18" charset="0"/>
            </a:rPr>
            <a:t>luận</a:t>
          </a:r>
          <a:r>
            <a:rPr lang="en-US" sz="3200" kern="1200">
              <a:solidFill>
                <a:srgbClr val="002060"/>
              </a:solidFill>
              <a:latin typeface="Times New Roman" panose="02020603050405020304" pitchFamily="18" charset="0"/>
              <a:cs typeface="Times New Roman" panose="02020603050405020304" pitchFamily="18" charset="0"/>
            </a:rPr>
            <a:t>, </a:t>
          </a:r>
          <a:r>
            <a:rPr lang="en-US" sz="3200" kern="1200" err="1">
              <a:solidFill>
                <a:srgbClr val="002060"/>
              </a:solidFill>
              <a:latin typeface="Times New Roman" panose="02020603050405020304" pitchFamily="18" charset="0"/>
              <a:cs typeface="Times New Roman" panose="02020603050405020304" pitchFamily="18" charset="0"/>
            </a:rPr>
            <a:t>giải</a:t>
          </a:r>
          <a:r>
            <a:rPr lang="en-US" sz="3200" kern="1200">
              <a:solidFill>
                <a:srgbClr val="002060"/>
              </a:solidFill>
              <a:latin typeface="Times New Roman" panose="02020603050405020304" pitchFamily="18" charset="0"/>
              <a:cs typeface="Times New Roman" panose="02020603050405020304" pitchFamily="18" charset="0"/>
            </a:rPr>
            <a:t> </a:t>
          </a:r>
          <a:r>
            <a:rPr lang="en-US" sz="3200" kern="1200" err="1">
              <a:solidFill>
                <a:srgbClr val="002060"/>
              </a:solidFill>
              <a:latin typeface="Times New Roman" panose="02020603050405020304" pitchFamily="18" charset="0"/>
              <a:cs typeface="Times New Roman" panose="02020603050405020304" pitchFamily="18" charset="0"/>
            </a:rPr>
            <a:t>đáp</a:t>
          </a:r>
          <a:r>
            <a:rPr lang="en-US" sz="3200" kern="1200">
              <a:solidFill>
                <a:srgbClr val="002060"/>
              </a:solidFill>
              <a:latin typeface="Times New Roman" panose="02020603050405020304" pitchFamily="18" charset="0"/>
              <a:cs typeface="Times New Roman" panose="02020603050405020304" pitchFamily="18" charset="0"/>
            </a:rPr>
            <a:t> </a:t>
          </a:r>
          <a:r>
            <a:rPr lang="en-US" sz="3200" kern="1200" err="1">
              <a:solidFill>
                <a:srgbClr val="002060"/>
              </a:solidFill>
              <a:latin typeface="Times New Roman" panose="02020603050405020304" pitchFamily="18" charset="0"/>
              <a:cs typeface="Times New Roman" panose="02020603050405020304" pitchFamily="18" charset="0"/>
            </a:rPr>
            <a:t>thắc</a:t>
          </a:r>
          <a:r>
            <a:rPr lang="en-US" sz="3200" kern="1200">
              <a:solidFill>
                <a:srgbClr val="002060"/>
              </a:solidFill>
              <a:latin typeface="Times New Roman" panose="02020603050405020304" pitchFamily="18" charset="0"/>
              <a:cs typeface="Times New Roman" panose="02020603050405020304" pitchFamily="18" charset="0"/>
            </a:rPr>
            <a:t> </a:t>
          </a:r>
          <a:r>
            <a:rPr lang="en-US" sz="3200" kern="1200" err="1">
              <a:solidFill>
                <a:srgbClr val="002060"/>
              </a:solidFill>
              <a:latin typeface="Times New Roman" panose="02020603050405020304" pitchFamily="18" charset="0"/>
              <a:cs typeface="Times New Roman" panose="02020603050405020304" pitchFamily="18" charset="0"/>
            </a:rPr>
            <a:t>mắc</a:t>
          </a:r>
          <a:endParaRPr lang="en-US" sz="3200" kern="1200">
            <a:solidFill>
              <a:srgbClr val="002060"/>
            </a:solidFill>
            <a:latin typeface="Times New Roman" panose="02020603050405020304" pitchFamily="18" charset="0"/>
            <a:cs typeface="Times New Roman" panose="02020603050405020304" pitchFamily="18" charset="0"/>
          </a:endParaRPr>
        </a:p>
      </dsp:txBody>
      <dsp:txXfrm>
        <a:off x="59399" y="2918962"/>
        <a:ext cx="8792429" cy="10980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5</a:t>
          </a:r>
        </a:p>
      </dsp:txBody>
      <dsp:txXfrm>
        <a:off x="426741" y="681339"/>
        <a:ext cx="1724566" cy="4766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6</a:t>
          </a:r>
        </a:p>
      </dsp:txBody>
      <dsp:txXfrm>
        <a:off x="426741" y="681339"/>
        <a:ext cx="1724566" cy="4766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6</a:t>
          </a:r>
        </a:p>
      </dsp:txBody>
      <dsp:txXfrm>
        <a:off x="426741" y="681339"/>
        <a:ext cx="1724566" cy="4766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7</a:t>
          </a:r>
        </a:p>
      </dsp:txBody>
      <dsp:txXfrm>
        <a:off x="426741" y="681339"/>
        <a:ext cx="1724566" cy="4766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30653" y="7030"/>
          <a:ext cx="2014606" cy="1007303"/>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t>Chương III</a:t>
          </a:r>
        </a:p>
      </dsp:txBody>
      <dsp:txXfrm>
        <a:off x="60156" y="36533"/>
        <a:ext cx="1955600" cy="948297"/>
      </dsp:txXfrm>
    </dsp:sp>
    <dsp:sp modelId="{5E9FDF3D-ECD8-454A-98D6-EAEFADC58F3F}">
      <dsp:nvSpPr>
        <dsp:cNvPr id="0" name=""/>
        <dsp:cNvSpPr/>
      </dsp:nvSpPr>
      <dsp:spPr>
        <a:xfrm>
          <a:off x="232114" y="1014333"/>
          <a:ext cx="201468" cy="755477"/>
        </a:xfrm>
        <a:custGeom>
          <a:avLst/>
          <a:gdLst/>
          <a:ahLst/>
          <a:cxnLst/>
          <a:rect l="0" t="0" r="0" b="0"/>
          <a:pathLst>
            <a:path>
              <a:moveTo>
                <a:pt x="0" y="0"/>
              </a:moveTo>
              <a:lnTo>
                <a:pt x="0" y="755477"/>
              </a:lnTo>
              <a:lnTo>
                <a:pt x="201468" y="75547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7BD85E-2F3F-4206-B37C-CA6C2DAB5A01}">
      <dsp:nvSpPr>
        <dsp:cNvPr id="0" name=""/>
        <dsp:cNvSpPr/>
      </dsp:nvSpPr>
      <dsp:spPr>
        <a:xfrm>
          <a:off x="433583" y="1266159"/>
          <a:ext cx="1611685" cy="100730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8</a:t>
          </a:r>
        </a:p>
      </dsp:txBody>
      <dsp:txXfrm>
        <a:off x="463086" y="1295662"/>
        <a:ext cx="1552679" cy="948297"/>
      </dsp:txXfrm>
    </dsp:sp>
    <dsp:sp modelId="{274B5545-3FFB-4D1C-97D0-E1A53A637625}">
      <dsp:nvSpPr>
        <dsp:cNvPr id="0" name=""/>
        <dsp:cNvSpPr/>
      </dsp:nvSpPr>
      <dsp:spPr>
        <a:xfrm>
          <a:off x="232114" y="1014333"/>
          <a:ext cx="201468" cy="2014606"/>
        </a:xfrm>
        <a:custGeom>
          <a:avLst/>
          <a:gdLst/>
          <a:ahLst/>
          <a:cxnLst/>
          <a:rect l="0" t="0" r="0" b="0"/>
          <a:pathLst>
            <a:path>
              <a:moveTo>
                <a:pt x="0" y="0"/>
              </a:moveTo>
              <a:lnTo>
                <a:pt x="0" y="2014606"/>
              </a:lnTo>
              <a:lnTo>
                <a:pt x="201468" y="201460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5DDEF4-59A0-464F-8E4F-CE3262510499}">
      <dsp:nvSpPr>
        <dsp:cNvPr id="0" name=""/>
        <dsp:cNvSpPr/>
      </dsp:nvSpPr>
      <dsp:spPr>
        <a:xfrm>
          <a:off x="433583" y="2525288"/>
          <a:ext cx="1611685" cy="100730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9</a:t>
          </a:r>
        </a:p>
      </dsp:txBody>
      <dsp:txXfrm>
        <a:off x="463086" y="2554791"/>
        <a:ext cx="1552679" cy="948297"/>
      </dsp:txXfrm>
    </dsp:sp>
    <dsp:sp modelId="{88360E55-E6E5-4391-B444-8A3BC78485CA}">
      <dsp:nvSpPr>
        <dsp:cNvPr id="0" name=""/>
        <dsp:cNvSpPr/>
      </dsp:nvSpPr>
      <dsp:spPr>
        <a:xfrm>
          <a:off x="232114" y="1014333"/>
          <a:ext cx="201468" cy="3273735"/>
        </a:xfrm>
        <a:custGeom>
          <a:avLst/>
          <a:gdLst/>
          <a:ahLst/>
          <a:cxnLst/>
          <a:rect l="0" t="0" r="0" b="0"/>
          <a:pathLst>
            <a:path>
              <a:moveTo>
                <a:pt x="0" y="0"/>
              </a:moveTo>
              <a:lnTo>
                <a:pt x="0" y="3273735"/>
              </a:lnTo>
              <a:lnTo>
                <a:pt x="201468" y="327373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6A6F22-8A51-45E6-8E10-8BC0AD2A21A1}">
      <dsp:nvSpPr>
        <dsp:cNvPr id="0" name=""/>
        <dsp:cNvSpPr/>
      </dsp:nvSpPr>
      <dsp:spPr>
        <a:xfrm>
          <a:off x="433583" y="3784417"/>
          <a:ext cx="1611685" cy="100730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10</a:t>
          </a:r>
        </a:p>
      </dsp:txBody>
      <dsp:txXfrm>
        <a:off x="463086" y="3813920"/>
        <a:ext cx="1552679" cy="948297"/>
      </dsp:txXfrm>
    </dsp:sp>
    <dsp:sp modelId="{AE846CBE-B13F-47F7-9C60-99A882D691C1}">
      <dsp:nvSpPr>
        <dsp:cNvPr id="0" name=""/>
        <dsp:cNvSpPr/>
      </dsp:nvSpPr>
      <dsp:spPr>
        <a:xfrm>
          <a:off x="232114" y="1014333"/>
          <a:ext cx="201468" cy="4532864"/>
        </a:xfrm>
        <a:custGeom>
          <a:avLst/>
          <a:gdLst/>
          <a:ahLst/>
          <a:cxnLst/>
          <a:rect l="0" t="0" r="0" b="0"/>
          <a:pathLst>
            <a:path>
              <a:moveTo>
                <a:pt x="0" y="0"/>
              </a:moveTo>
              <a:lnTo>
                <a:pt x="0" y="4532864"/>
              </a:lnTo>
              <a:lnTo>
                <a:pt x="201468" y="453286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6028752-2701-420D-B910-4833D67080F2}">
      <dsp:nvSpPr>
        <dsp:cNvPr id="0" name=""/>
        <dsp:cNvSpPr/>
      </dsp:nvSpPr>
      <dsp:spPr>
        <a:xfrm>
          <a:off x="433583" y="5043546"/>
          <a:ext cx="1611685" cy="100730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11</a:t>
          </a:r>
        </a:p>
      </dsp:txBody>
      <dsp:txXfrm>
        <a:off x="463086" y="5073049"/>
        <a:ext cx="1552679" cy="94829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8</a:t>
          </a:r>
        </a:p>
      </dsp:txBody>
      <dsp:txXfrm>
        <a:off x="426741" y="681339"/>
        <a:ext cx="1724566" cy="4766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9</a:t>
          </a:r>
        </a:p>
      </dsp:txBody>
      <dsp:txXfrm>
        <a:off x="426741" y="681339"/>
        <a:ext cx="1724566" cy="4766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10</a:t>
          </a:r>
        </a:p>
      </dsp:txBody>
      <dsp:txXfrm>
        <a:off x="426741" y="681339"/>
        <a:ext cx="1724566" cy="4766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11</a:t>
          </a:r>
        </a:p>
      </dsp:txBody>
      <dsp:txXfrm>
        <a:off x="426741" y="681339"/>
        <a:ext cx="1724566" cy="47669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5158"/>
          <a:ext cx="2312581" cy="737748"/>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Chương III</a:t>
          </a:r>
        </a:p>
      </dsp:txBody>
      <dsp:txXfrm>
        <a:off x="21608" y="26766"/>
        <a:ext cx="2269365" cy="694532"/>
      </dsp:txXfrm>
    </dsp:sp>
    <dsp:sp modelId="{5E9FDF3D-ECD8-454A-98D6-EAEFADC58F3F}">
      <dsp:nvSpPr>
        <dsp:cNvPr id="0" name=""/>
        <dsp:cNvSpPr/>
      </dsp:nvSpPr>
      <dsp:spPr>
        <a:xfrm>
          <a:off x="231258" y="742906"/>
          <a:ext cx="181490" cy="701059"/>
        </a:xfrm>
        <a:custGeom>
          <a:avLst/>
          <a:gdLst/>
          <a:ahLst/>
          <a:cxnLst/>
          <a:rect l="0" t="0" r="0" b="0"/>
          <a:pathLst>
            <a:path>
              <a:moveTo>
                <a:pt x="0" y="0"/>
              </a:moveTo>
              <a:lnTo>
                <a:pt x="0" y="701059"/>
              </a:lnTo>
              <a:lnTo>
                <a:pt x="181490" y="70105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7BD85E-2F3F-4206-B37C-CA6C2DAB5A01}">
      <dsp:nvSpPr>
        <dsp:cNvPr id="0" name=""/>
        <dsp:cNvSpPr/>
      </dsp:nvSpPr>
      <dsp:spPr>
        <a:xfrm>
          <a:off x="412748" y="1031979"/>
          <a:ext cx="1850065" cy="823972"/>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12</a:t>
          </a:r>
        </a:p>
      </dsp:txBody>
      <dsp:txXfrm>
        <a:off x="436881" y="1056112"/>
        <a:ext cx="1801799" cy="775706"/>
      </dsp:txXfrm>
    </dsp:sp>
    <dsp:sp modelId="{4D7C908E-4944-44B7-AABE-EFA265C42512}">
      <dsp:nvSpPr>
        <dsp:cNvPr id="0" name=""/>
        <dsp:cNvSpPr/>
      </dsp:nvSpPr>
      <dsp:spPr>
        <a:xfrm>
          <a:off x="231258" y="742906"/>
          <a:ext cx="181490" cy="1774212"/>
        </a:xfrm>
        <a:custGeom>
          <a:avLst/>
          <a:gdLst/>
          <a:ahLst/>
          <a:cxnLst/>
          <a:rect l="0" t="0" r="0" b="0"/>
          <a:pathLst>
            <a:path>
              <a:moveTo>
                <a:pt x="0" y="0"/>
              </a:moveTo>
              <a:lnTo>
                <a:pt x="0" y="1774212"/>
              </a:lnTo>
              <a:lnTo>
                <a:pt x="181490" y="17742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91EED5C-DA90-4E5E-B2DE-8ECB83755D8D}">
      <dsp:nvSpPr>
        <dsp:cNvPr id="0" name=""/>
        <dsp:cNvSpPr/>
      </dsp:nvSpPr>
      <dsp:spPr>
        <a:xfrm>
          <a:off x="412748" y="2127102"/>
          <a:ext cx="1850065" cy="78003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13</a:t>
          </a:r>
        </a:p>
      </dsp:txBody>
      <dsp:txXfrm>
        <a:off x="435594" y="2149948"/>
        <a:ext cx="1804373" cy="734341"/>
      </dsp:txXfrm>
    </dsp:sp>
    <dsp:sp modelId="{659ED253-009C-4BCE-884D-92992A893534}">
      <dsp:nvSpPr>
        <dsp:cNvPr id="0" name=""/>
        <dsp:cNvSpPr/>
      </dsp:nvSpPr>
      <dsp:spPr>
        <a:xfrm>
          <a:off x="231258" y="742906"/>
          <a:ext cx="181490" cy="2819754"/>
        </a:xfrm>
        <a:custGeom>
          <a:avLst/>
          <a:gdLst/>
          <a:ahLst/>
          <a:cxnLst/>
          <a:rect l="0" t="0" r="0" b="0"/>
          <a:pathLst>
            <a:path>
              <a:moveTo>
                <a:pt x="0" y="0"/>
              </a:moveTo>
              <a:lnTo>
                <a:pt x="0" y="2819754"/>
              </a:lnTo>
              <a:lnTo>
                <a:pt x="181490" y="281975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9528D39-0D24-47AF-A556-E8C004364B5A}">
      <dsp:nvSpPr>
        <dsp:cNvPr id="0" name=""/>
        <dsp:cNvSpPr/>
      </dsp:nvSpPr>
      <dsp:spPr>
        <a:xfrm>
          <a:off x="412748" y="3169325"/>
          <a:ext cx="1850065" cy="786671"/>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14</a:t>
          </a:r>
        </a:p>
      </dsp:txBody>
      <dsp:txXfrm>
        <a:off x="435789" y="3192366"/>
        <a:ext cx="1803983" cy="740589"/>
      </dsp:txXfrm>
    </dsp:sp>
    <dsp:sp modelId="{274B5545-3FFB-4D1C-97D0-E1A53A637625}">
      <dsp:nvSpPr>
        <dsp:cNvPr id="0" name=""/>
        <dsp:cNvSpPr/>
      </dsp:nvSpPr>
      <dsp:spPr>
        <a:xfrm>
          <a:off x="231258" y="742906"/>
          <a:ext cx="181490" cy="3859930"/>
        </a:xfrm>
        <a:custGeom>
          <a:avLst/>
          <a:gdLst/>
          <a:ahLst/>
          <a:cxnLst/>
          <a:rect l="0" t="0" r="0" b="0"/>
          <a:pathLst>
            <a:path>
              <a:moveTo>
                <a:pt x="0" y="0"/>
              </a:moveTo>
              <a:lnTo>
                <a:pt x="0" y="3859930"/>
              </a:lnTo>
              <a:lnTo>
                <a:pt x="181490" y="385993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5DDEF4-59A0-464F-8E4F-CE3262510499}">
      <dsp:nvSpPr>
        <dsp:cNvPr id="0" name=""/>
        <dsp:cNvSpPr/>
      </dsp:nvSpPr>
      <dsp:spPr>
        <a:xfrm>
          <a:off x="412748" y="4200262"/>
          <a:ext cx="1850065" cy="805148"/>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15</a:t>
          </a:r>
        </a:p>
      </dsp:txBody>
      <dsp:txXfrm>
        <a:off x="436330" y="4223844"/>
        <a:ext cx="1802901" cy="757984"/>
      </dsp:txXfrm>
    </dsp:sp>
    <dsp:sp modelId="{88360E55-E6E5-4391-B444-8A3BC78485CA}">
      <dsp:nvSpPr>
        <dsp:cNvPr id="0" name=""/>
        <dsp:cNvSpPr/>
      </dsp:nvSpPr>
      <dsp:spPr>
        <a:xfrm>
          <a:off x="231258" y="742906"/>
          <a:ext cx="181490" cy="4856612"/>
        </a:xfrm>
        <a:custGeom>
          <a:avLst/>
          <a:gdLst/>
          <a:ahLst/>
          <a:cxnLst/>
          <a:rect l="0" t="0" r="0" b="0"/>
          <a:pathLst>
            <a:path>
              <a:moveTo>
                <a:pt x="0" y="0"/>
              </a:moveTo>
              <a:lnTo>
                <a:pt x="0" y="4856612"/>
              </a:lnTo>
              <a:lnTo>
                <a:pt x="181490" y="48566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6A6F22-8A51-45E6-8E10-8BC0AD2A21A1}">
      <dsp:nvSpPr>
        <dsp:cNvPr id="0" name=""/>
        <dsp:cNvSpPr/>
      </dsp:nvSpPr>
      <dsp:spPr>
        <a:xfrm>
          <a:off x="412748" y="5264686"/>
          <a:ext cx="1850065" cy="669665"/>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16</a:t>
          </a:r>
        </a:p>
      </dsp:txBody>
      <dsp:txXfrm>
        <a:off x="432362" y="5284300"/>
        <a:ext cx="1810837" cy="630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283262" y="203"/>
          <a:ext cx="1712812" cy="856406"/>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Chương I</a:t>
          </a:r>
        </a:p>
      </dsp:txBody>
      <dsp:txXfrm>
        <a:off x="308345" y="25286"/>
        <a:ext cx="1662646" cy="806240"/>
      </dsp:txXfrm>
    </dsp:sp>
    <dsp:sp modelId="{5E9FDF3D-ECD8-454A-98D6-EAEFADC58F3F}">
      <dsp:nvSpPr>
        <dsp:cNvPr id="0" name=""/>
        <dsp:cNvSpPr/>
      </dsp:nvSpPr>
      <dsp:spPr>
        <a:xfrm>
          <a:off x="454543" y="856610"/>
          <a:ext cx="171281" cy="642304"/>
        </a:xfrm>
        <a:custGeom>
          <a:avLst/>
          <a:gdLst/>
          <a:ahLst/>
          <a:cxnLst/>
          <a:rect l="0" t="0" r="0" b="0"/>
          <a:pathLst>
            <a:path>
              <a:moveTo>
                <a:pt x="0" y="0"/>
              </a:moveTo>
              <a:lnTo>
                <a:pt x="0" y="642304"/>
              </a:lnTo>
              <a:lnTo>
                <a:pt x="171281" y="64230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7BD85E-2F3F-4206-B37C-CA6C2DAB5A01}">
      <dsp:nvSpPr>
        <dsp:cNvPr id="0" name=""/>
        <dsp:cNvSpPr/>
      </dsp:nvSpPr>
      <dsp:spPr>
        <a:xfrm>
          <a:off x="625825" y="1070711"/>
          <a:ext cx="1370250" cy="856406"/>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accent5">
                  <a:lumMod val="50000"/>
                </a:schemeClr>
              </a:solidFill>
              <a:latin typeface="Times New Roman" panose="02020603050405020304" pitchFamily="18" charset="0"/>
              <a:cs typeface="Times New Roman" panose="02020603050405020304" pitchFamily="18" charset="0"/>
            </a:rPr>
            <a:t>Điều 1</a:t>
          </a:r>
        </a:p>
      </dsp:txBody>
      <dsp:txXfrm>
        <a:off x="650908" y="1095794"/>
        <a:ext cx="1320084" cy="806240"/>
      </dsp:txXfrm>
    </dsp:sp>
    <dsp:sp modelId="{274B5545-3FFB-4D1C-97D0-E1A53A637625}">
      <dsp:nvSpPr>
        <dsp:cNvPr id="0" name=""/>
        <dsp:cNvSpPr/>
      </dsp:nvSpPr>
      <dsp:spPr>
        <a:xfrm>
          <a:off x="454543" y="856610"/>
          <a:ext cx="171281" cy="1712812"/>
        </a:xfrm>
        <a:custGeom>
          <a:avLst/>
          <a:gdLst/>
          <a:ahLst/>
          <a:cxnLst/>
          <a:rect l="0" t="0" r="0" b="0"/>
          <a:pathLst>
            <a:path>
              <a:moveTo>
                <a:pt x="0" y="0"/>
              </a:moveTo>
              <a:lnTo>
                <a:pt x="0" y="1712812"/>
              </a:lnTo>
              <a:lnTo>
                <a:pt x="171281" y="17128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5DDEF4-59A0-464F-8E4F-CE3262510499}">
      <dsp:nvSpPr>
        <dsp:cNvPr id="0" name=""/>
        <dsp:cNvSpPr/>
      </dsp:nvSpPr>
      <dsp:spPr>
        <a:xfrm>
          <a:off x="625825" y="2141219"/>
          <a:ext cx="1370250" cy="856406"/>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accent5">
                  <a:lumMod val="50000"/>
                </a:schemeClr>
              </a:solidFill>
              <a:latin typeface="Times New Roman" panose="02020603050405020304" pitchFamily="18" charset="0"/>
              <a:cs typeface="Times New Roman" panose="02020603050405020304" pitchFamily="18" charset="0"/>
            </a:rPr>
            <a:t>Điều 2</a:t>
          </a:r>
        </a:p>
      </dsp:txBody>
      <dsp:txXfrm>
        <a:off x="650908" y="2166302"/>
        <a:ext cx="1320084" cy="806240"/>
      </dsp:txXfrm>
    </dsp:sp>
    <dsp:sp modelId="{88360E55-E6E5-4391-B444-8A3BC78485CA}">
      <dsp:nvSpPr>
        <dsp:cNvPr id="0" name=""/>
        <dsp:cNvSpPr/>
      </dsp:nvSpPr>
      <dsp:spPr>
        <a:xfrm>
          <a:off x="454543" y="856610"/>
          <a:ext cx="171281" cy="2783320"/>
        </a:xfrm>
        <a:custGeom>
          <a:avLst/>
          <a:gdLst/>
          <a:ahLst/>
          <a:cxnLst/>
          <a:rect l="0" t="0" r="0" b="0"/>
          <a:pathLst>
            <a:path>
              <a:moveTo>
                <a:pt x="0" y="0"/>
              </a:moveTo>
              <a:lnTo>
                <a:pt x="0" y="2783320"/>
              </a:lnTo>
              <a:lnTo>
                <a:pt x="171281" y="278332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6A6F22-8A51-45E6-8E10-8BC0AD2A21A1}">
      <dsp:nvSpPr>
        <dsp:cNvPr id="0" name=""/>
        <dsp:cNvSpPr/>
      </dsp:nvSpPr>
      <dsp:spPr>
        <a:xfrm>
          <a:off x="625825" y="3211727"/>
          <a:ext cx="1370250" cy="856406"/>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accent5">
                  <a:lumMod val="50000"/>
                </a:schemeClr>
              </a:solidFill>
              <a:latin typeface="Times New Roman" panose="02020603050405020304" pitchFamily="18" charset="0"/>
              <a:cs typeface="Times New Roman" panose="02020603050405020304" pitchFamily="18" charset="0"/>
            </a:rPr>
            <a:t>Điều 3</a:t>
          </a:r>
        </a:p>
      </dsp:txBody>
      <dsp:txXfrm>
        <a:off x="650908" y="3236810"/>
        <a:ext cx="1320084" cy="806240"/>
      </dsp:txXfrm>
    </dsp:sp>
    <dsp:sp modelId="{AE846CBE-B13F-47F7-9C60-99A882D691C1}">
      <dsp:nvSpPr>
        <dsp:cNvPr id="0" name=""/>
        <dsp:cNvSpPr/>
      </dsp:nvSpPr>
      <dsp:spPr>
        <a:xfrm>
          <a:off x="454543" y="856610"/>
          <a:ext cx="171281" cy="3853828"/>
        </a:xfrm>
        <a:custGeom>
          <a:avLst/>
          <a:gdLst/>
          <a:ahLst/>
          <a:cxnLst/>
          <a:rect l="0" t="0" r="0" b="0"/>
          <a:pathLst>
            <a:path>
              <a:moveTo>
                <a:pt x="0" y="0"/>
              </a:moveTo>
              <a:lnTo>
                <a:pt x="0" y="3853828"/>
              </a:lnTo>
              <a:lnTo>
                <a:pt x="171281" y="385382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6028752-2701-420D-B910-4833D67080F2}">
      <dsp:nvSpPr>
        <dsp:cNvPr id="0" name=""/>
        <dsp:cNvSpPr/>
      </dsp:nvSpPr>
      <dsp:spPr>
        <a:xfrm>
          <a:off x="625825" y="4282235"/>
          <a:ext cx="1370250" cy="856406"/>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accent5">
                  <a:lumMod val="50000"/>
                </a:schemeClr>
              </a:solidFill>
              <a:latin typeface="Times New Roman" panose="02020603050405020304" pitchFamily="18" charset="0"/>
              <a:cs typeface="Times New Roman" panose="02020603050405020304" pitchFamily="18" charset="0"/>
            </a:rPr>
            <a:t>Điều 4</a:t>
          </a:r>
        </a:p>
      </dsp:txBody>
      <dsp:txXfrm>
        <a:off x="650908" y="4307318"/>
        <a:ext cx="1320084" cy="806240"/>
      </dsp:txXfrm>
    </dsp:sp>
    <dsp:sp modelId="{6AC96F21-3C22-4ED2-A914-5121FE22D314}">
      <dsp:nvSpPr>
        <dsp:cNvPr id="0" name=""/>
        <dsp:cNvSpPr/>
      </dsp:nvSpPr>
      <dsp:spPr>
        <a:xfrm>
          <a:off x="2424278" y="203"/>
          <a:ext cx="1712812" cy="856406"/>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Chương II</a:t>
          </a:r>
          <a:endParaRPr lang="en-US" sz="2400" kern="1200">
            <a:solidFill>
              <a:prstClr val="white"/>
            </a:solidFill>
            <a:latin typeface="Times New Roman" panose="02020603050405020304" pitchFamily="18" charset="0"/>
            <a:ea typeface="+mn-ea"/>
            <a:cs typeface="Times New Roman" panose="02020603050405020304" pitchFamily="18" charset="0"/>
          </a:endParaRPr>
        </a:p>
      </dsp:txBody>
      <dsp:txXfrm>
        <a:off x="2449361" y="25286"/>
        <a:ext cx="1662646" cy="806240"/>
      </dsp:txXfrm>
    </dsp:sp>
    <dsp:sp modelId="{5EA6EF67-020C-43D3-BB05-152AB5BAFB89}">
      <dsp:nvSpPr>
        <dsp:cNvPr id="0" name=""/>
        <dsp:cNvSpPr/>
      </dsp:nvSpPr>
      <dsp:spPr>
        <a:xfrm>
          <a:off x="2595559" y="856610"/>
          <a:ext cx="171281" cy="642304"/>
        </a:xfrm>
        <a:custGeom>
          <a:avLst/>
          <a:gdLst/>
          <a:ahLst/>
          <a:cxnLst/>
          <a:rect l="0" t="0" r="0" b="0"/>
          <a:pathLst>
            <a:path>
              <a:moveTo>
                <a:pt x="0" y="0"/>
              </a:moveTo>
              <a:lnTo>
                <a:pt x="0" y="642304"/>
              </a:lnTo>
              <a:lnTo>
                <a:pt x="171281" y="64230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A8DCA6-05FD-4062-AF96-BB5357FB2080}">
      <dsp:nvSpPr>
        <dsp:cNvPr id="0" name=""/>
        <dsp:cNvSpPr/>
      </dsp:nvSpPr>
      <dsp:spPr>
        <a:xfrm>
          <a:off x="2766841" y="1070711"/>
          <a:ext cx="1370250" cy="856406"/>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accent5">
                  <a:lumMod val="50000"/>
                </a:schemeClr>
              </a:solidFill>
              <a:latin typeface="Times New Roman" panose="02020603050405020304" pitchFamily="18" charset="0"/>
              <a:cs typeface="Times New Roman" panose="02020603050405020304" pitchFamily="18" charset="0"/>
            </a:rPr>
            <a:t>Điều 5</a:t>
          </a:r>
          <a:endParaRPr lang="en-US" sz="2800" kern="1200">
            <a:solidFill>
              <a:schemeClr val="accent5">
                <a:lumMod val="50000"/>
              </a:schemeClr>
            </a:solidFill>
            <a:latin typeface="Times New Roman" panose="02020603050405020304" pitchFamily="18" charset="0"/>
            <a:cs typeface="Times New Roman" panose="02020603050405020304" pitchFamily="18" charset="0"/>
          </a:endParaRPr>
        </a:p>
      </dsp:txBody>
      <dsp:txXfrm>
        <a:off x="2791924" y="1095794"/>
        <a:ext cx="1320084" cy="806240"/>
      </dsp:txXfrm>
    </dsp:sp>
    <dsp:sp modelId="{F75A73EF-B519-4C1D-91B9-F67A25AA9417}">
      <dsp:nvSpPr>
        <dsp:cNvPr id="0" name=""/>
        <dsp:cNvSpPr/>
      </dsp:nvSpPr>
      <dsp:spPr>
        <a:xfrm>
          <a:off x="2595559" y="856610"/>
          <a:ext cx="171281" cy="1712812"/>
        </a:xfrm>
        <a:custGeom>
          <a:avLst/>
          <a:gdLst/>
          <a:ahLst/>
          <a:cxnLst/>
          <a:rect l="0" t="0" r="0" b="0"/>
          <a:pathLst>
            <a:path>
              <a:moveTo>
                <a:pt x="0" y="0"/>
              </a:moveTo>
              <a:lnTo>
                <a:pt x="0" y="1712812"/>
              </a:lnTo>
              <a:lnTo>
                <a:pt x="171281" y="17128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696D655-5C98-4F6E-8333-B089C0D2DD2E}">
      <dsp:nvSpPr>
        <dsp:cNvPr id="0" name=""/>
        <dsp:cNvSpPr/>
      </dsp:nvSpPr>
      <dsp:spPr>
        <a:xfrm>
          <a:off x="2766841" y="2141219"/>
          <a:ext cx="1370250" cy="856406"/>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accent5">
                  <a:lumMod val="50000"/>
                </a:schemeClr>
              </a:solidFill>
              <a:latin typeface="Times New Roman" panose="02020603050405020304" pitchFamily="18" charset="0"/>
              <a:cs typeface="Times New Roman" panose="02020603050405020304" pitchFamily="18" charset="0"/>
            </a:rPr>
            <a:t>Điều 6</a:t>
          </a:r>
          <a:endParaRPr lang="en-US" sz="2800" kern="1200">
            <a:solidFill>
              <a:schemeClr val="accent5">
                <a:lumMod val="50000"/>
              </a:schemeClr>
            </a:solidFill>
            <a:latin typeface="Times New Roman" panose="02020603050405020304" pitchFamily="18" charset="0"/>
            <a:cs typeface="Times New Roman" panose="02020603050405020304" pitchFamily="18" charset="0"/>
          </a:endParaRPr>
        </a:p>
      </dsp:txBody>
      <dsp:txXfrm>
        <a:off x="2791924" y="2166302"/>
        <a:ext cx="1320084" cy="806240"/>
      </dsp:txXfrm>
    </dsp:sp>
    <dsp:sp modelId="{41A017BC-8E34-4ADD-BEBC-D8DCE9401DAA}">
      <dsp:nvSpPr>
        <dsp:cNvPr id="0" name=""/>
        <dsp:cNvSpPr/>
      </dsp:nvSpPr>
      <dsp:spPr>
        <a:xfrm>
          <a:off x="2595559" y="856610"/>
          <a:ext cx="171281" cy="2783320"/>
        </a:xfrm>
        <a:custGeom>
          <a:avLst/>
          <a:gdLst/>
          <a:ahLst/>
          <a:cxnLst/>
          <a:rect l="0" t="0" r="0" b="0"/>
          <a:pathLst>
            <a:path>
              <a:moveTo>
                <a:pt x="0" y="0"/>
              </a:moveTo>
              <a:lnTo>
                <a:pt x="0" y="2783320"/>
              </a:lnTo>
              <a:lnTo>
                <a:pt x="171281" y="278332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BE5763A-DD11-422A-8748-5E6D52BDAF8D}">
      <dsp:nvSpPr>
        <dsp:cNvPr id="0" name=""/>
        <dsp:cNvSpPr/>
      </dsp:nvSpPr>
      <dsp:spPr>
        <a:xfrm>
          <a:off x="2766841" y="3211727"/>
          <a:ext cx="1370250" cy="856406"/>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accent5">
                  <a:lumMod val="50000"/>
                </a:schemeClr>
              </a:solidFill>
              <a:latin typeface="Times New Roman" panose="02020603050405020304" pitchFamily="18" charset="0"/>
              <a:cs typeface="Times New Roman" panose="02020603050405020304" pitchFamily="18" charset="0"/>
            </a:rPr>
            <a:t>Điều 7</a:t>
          </a:r>
          <a:endParaRPr lang="en-US" sz="2800" kern="1200">
            <a:solidFill>
              <a:schemeClr val="accent5">
                <a:lumMod val="50000"/>
              </a:schemeClr>
            </a:solidFill>
            <a:latin typeface="Times New Roman" panose="02020603050405020304" pitchFamily="18" charset="0"/>
            <a:cs typeface="Times New Roman" panose="02020603050405020304" pitchFamily="18" charset="0"/>
          </a:endParaRPr>
        </a:p>
      </dsp:txBody>
      <dsp:txXfrm>
        <a:off x="2791924" y="3236810"/>
        <a:ext cx="1320084" cy="806240"/>
      </dsp:txXfrm>
    </dsp:sp>
    <dsp:sp modelId="{529FE9C1-045B-4BE9-8F1C-57D2B26A6996}">
      <dsp:nvSpPr>
        <dsp:cNvPr id="0" name=""/>
        <dsp:cNvSpPr/>
      </dsp:nvSpPr>
      <dsp:spPr>
        <a:xfrm>
          <a:off x="4565294" y="203"/>
          <a:ext cx="1712812" cy="856406"/>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11125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Chương III</a:t>
          </a:r>
          <a:endParaRPr lang="en-US" sz="2400" kern="1200">
            <a:solidFill>
              <a:prstClr val="white"/>
            </a:solidFill>
            <a:latin typeface="Times New Roman" panose="02020603050405020304" pitchFamily="18" charset="0"/>
            <a:ea typeface="+mn-ea"/>
            <a:cs typeface="Times New Roman" panose="02020603050405020304" pitchFamily="18" charset="0"/>
          </a:endParaRPr>
        </a:p>
      </dsp:txBody>
      <dsp:txXfrm>
        <a:off x="4590377" y="25286"/>
        <a:ext cx="1662646" cy="806240"/>
      </dsp:txXfrm>
    </dsp:sp>
    <dsp:sp modelId="{D26B80BD-4E00-4637-BFE7-59817A0215B6}">
      <dsp:nvSpPr>
        <dsp:cNvPr id="0" name=""/>
        <dsp:cNvSpPr/>
      </dsp:nvSpPr>
      <dsp:spPr>
        <a:xfrm>
          <a:off x="4736575" y="856610"/>
          <a:ext cx="171281" cy="395608"/>
        </a:xfrm>
        <a:custGeom>
          <a:avLst/>
          <a:gdLst/>
          <a:ahLst/>
          <a:cxnLst/>
          <a:rect l="0" t="0" r="0" b="0"/>
          <a:pathLst>
            <a:path>
              <a:moveTo>
                <a:pt x="0" y="0"/>
              </a:moveTo>
              <a:lnTo>
                <a:pt x="0" y="395608"/>
              </a:lnTo>
              <a:lnTo>
                <a:pt x="171281" y="39560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B18F0F5-5700-46CC-A4B4-EEC9DA9FCB73}">
      <dsp:nvSpPr>
        <dsp:cNvPr id="0" name=""/>
        <dsp:cNvSpPr/>
      </dsp:nvSpPr>
      <dsp:spPr>
        <a:xfrm>
          <a:off x="4907857" y="1070711"/>
          <a:ext cx="1307273" cy="36301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100000"/>
            </a:lnSpc>
            <a:spcBef>
              <a:spcPct val="0"/>
            </a:spcBef>
            <a:spcAft>
              <a:spcPct val="35000"/>
            </a:spcAft>
            <a:buNone/>
          </a:pPr>
          <a:r>
            <a:rPr lang="en-US" sz="2400" b="1" kern="1200">
              <a:solidFill>
                <a:schemeClr val="accent5">
                  <a:lumMod val="50000"/>
                </a:schemeClr>
              </a:solidFill>
              <a:latin typeface="Times New Roman" panose="02020603050405020304" pitchFamily="18" charset="0"/>
              <a:cs typeface="Times New Roman" panose="02020603050405020304" pitchFamily="18" charset="0"/>
            </a:rPr>
            <a:t>Điều 8</a:t>
          </a:r>
        </a:p>
      </dsp:txBody>
      <dsp:txXfrm>
        <a:off x="4918489" y="1081343"/>
        <a:ext cx="1286009" cy="341749"/>
      </dsp:txXfrm>
    </dsp:sp>
    <dsp:sp modelId="{5E61D98B-0640-4120-86E8-C82AD5DAA409}">
      <dsp:nvSpPr>
        <dsp:cNvPr id="0" name=""/>
        <dsp:cNvSpPr/>
      </dsp:nvSpPr>
      <dsp:spPr>
        <a:xfrm>
          <a:off x="4736575" y="856610"/>
          <a:ext cx="171281" cy="972723"/>
        </a:xfrm>
        <a:custGeom>
          <a:avLst/>
          <a:gdLst/>
          <a:ahLst/>
          <a:cxnLst/>
          <a:rect l="0" t="0" r="0" b="0"/>
          <a:pathLst>
            <a:path>
              <a:moveTo>
                <a:pt x="0" y="0"/>
              </a:moveTo>
              <a:lnTo>
                <a:pt x="0" y="972723"/>
              </a:lnTo>
              <a:lnTo>
                <a:pt x="171281" y="97272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85DD8A-D755-4C70-B9C9-393BF7A92771}">
      <dsp:nvSpPr>
        <dsp:cNvPr id="0" name=""/>
        <dsp:cNvSpPr/>
      </dsp:nvSpPr>
      <dsp:spPr>
        <a:xfrm>
          <a:off x="4907857" y="1647826"/>
          <a:ext cx="1307273" cy="36301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50000"/>
                </a:schemeClr>
              </a:solidFill>
              <a:latin typeface="Times New Roman" panose="02020603050405020304" pitchFamily="18" charset="0"/>
              <a:cs typeface="Times New Roman" panose="02020603050405020304" pitchFamily="18" charset="0"/>
            </a:rPr>
            <a:t>Điều 9</a:t>
          </a:r>
        </a:p>
      </dsp:txBody>
      <dsp:txXfrm>
        <a:off x="4918489" y="1658458"/>
        <a:ext cx="1286009" cy="341749"/>
      </dsp:txXfrm>
    </dsp:sp>
    <dsp:sp modelId="{83B4AB32-3B05-469A-B12A-3AC1795A6F94}">
      <dsp:nvSpPr>
        <dsp:cNvPr id="0" name=""/>
        <dsp:cNvSpPr/>
      </dsp:nvSpPr>
      <dsp:spPr>
        <a:xfrm>
          <a:off x="4736575" y="856610"/>
          <a:ext cx="171281" cy="1549838"/>
        </a:xfrm>
        <a:custGeom>
          <a:avLst/>
          <a:gdLst/>
          <a:ahLst/>
          <a:cxnLst/>
          <a:rect l="0" t="0" r="0" b="0"/>
          <a:pathLst>
            <a:path>
              <a:moveTo>
                <a:pt x="0" y="0"/>
              </a:moveTo>
              <a:lnTo>
                <a:pt x="0" y="1549838"/>
              </a:lnTo>
              <a:lnTo>
                <a:pt x="171281" y="154983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EB9B2CD-8DFB-42E2-953A-E170CC8F0551}">
      <dsp:nvSpPr>
        <dsp:cNvPr id="0" name=""/>
        <dsp:cNvSpPr/>
      </dsp:nvSpPr>
      <dsp:spPr>
        <a:xfrm>
          <a:off x="4907857" y="2224941"/>
          <a:ext cx="1307273" cy="36301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50000"/>
                </a:schemeClr>
              </a:solidFill>
              <a:latin typeface="Times New Roman" panose="02020603050405020304" pitchFamily="18" charset="0"/>
              <a:cs typeface="Times New Roman" panose="02020603050405020304" pitchFamily="18" charset="0"/>
            </a:rPr>
            <a:t>Điều 10</a:t>
          </a:r>
        </a:p>
      </dsp:txBody>
      <dsp:txXfrm>
        <a:off x="4918489" y="2235573"/>
        <a:ext cx="1286009" cy="341749"/>
      </dsp:txXfrm>
    </dsp:sp>
    <dsp:sp modelId="{0E701251-AA2A-4BBB-ADAA-CC63E8A2156A}">
      <dsp:nvSpPr>
        <dsp:cNvPr id="0" name=""/>
        <dsp:cNvSpPr/>
      </dsp:nvSpPr>
      <dsp:spPr>
        <a:xfrm>
          <a:off x="4736575" y="856610"/>
          <a:ext cx="171281" cy="2126953"/>
        </a:xfrm>
        <a:custGeom>
          <a:avLst/>
          <a:gdLst/>
          <a:ahLst/>
          <a:cxnLst/>
          <a:rect l="0" t="0" r="0" b="0"/>
          <a:pathLst>
            <a:path>
              <a:moveTo>
                <a:pt x="0" y="0"/>
              </a:moveTo>
              <a:lnTo>
                <a:pt x="0" y="2126953"/>
              </a:lnTo>
              <a:lnTo>
                <a:pt x="171281" y="212695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3A9DB05-3442-4F99-A26B-1B721043C58A}">
      <dsp:nvSpPr>
        <dsp:cNvPr id="0" name=""/>
        <dsp:cNvSpPr/>
      </dsp:nvSpPr>
      <dsp:spPr>
        <a:xfrm>
          <a:off x="4907857" y="2802057"/>
          <a:ext cx="1307273" cy="36301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50000"/>
                </a:schemeClr>
              </a:solidFill>
              <a:latin typeface="Times New Roman" panose="02020603050405020304" pitchFamily="18" charset="0"/>
              <a:cs typeface="Times New Roman" panose="02020603050405020304" pitchFamily="18" charset="0"/>
            </a:rPr>
            <a:t>Điều 11</a:t>
          </a:r>
        </a:p>
      </dsp:txBody>
      <dsp:txXfrm>
        <a:off x="4918489" y="2812689"/>
        <a:ext cx="1286009" cy="341749"/>
      </dsp:txXfrm>
    </dsp:sp>
    <dsp:sp modelId="{9FED0ADF-20B4-43B4-AE68-177F7DE2C5C5}">
      <dsp:nvSpPr>
        <dsp:cNvPr id="0" name=""/>
        <dsp:cNvSpPr/>
      </dsp:nvSpPr>
      <dsp:spPr>
        <a:xfrm>
          <a:off x="4736575" y="856610"/>
          <a:ext cx="171281" cy="2704068"/>
        </a:xfrm>
        <a:custGeom>
          <a:avLst/>
          <a:gdLst/>
          <a:ahLst/>
          <a:cxnLst/>
          <a:rect l="0" t="0" r="0" b="0"/>
          <a:pathLst>
            <a:path>
              <a:moveTo>
                <a:pt x="0" y="0"/>
              </a:moveTo>
              <a:lnTo>
                <a:pt x="0" y="2704068"/>
              </a:lnTo>
              <a:lnTo>
                <a:pt x="171281" y="270406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A6BA58-0C6E-4BA9-8D85-DD12211B42B4}">
      <dsp:nvSpPr>
        <dsp:cNvPr id="0" name=""/>
        <dsp:cNvSpPr/>
      </dsp:nvSpPr>
      <dsp:spPr>
        <a:xfrm>
          <a:off x="4907857" y="3379172"/>
          <a:ext cx="1307273" cy="36301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50000"/>
                </a:schemeClr>
              </a:solidFill>
              <a:latin typeface="Times New Roman" panose="02020603050405020304" pitchFamily="18" charset="0"/>
              <a:cs typeface="Times New Roman" panose="02020603050405020304" pitchFamily="18" charset="0"/>
            </a:rPr>
            <a:t>Điều 12</a:t>
          </a:r>
        </a:p>
      </dsp:txBody>
      <dsp:txXfrm>
        <a:off x="4918489" y="3389804"/>
        <a:ext cx="1286009" cy="341749"/>
      </dsp:txXfrm>
    </dsp:sp>
    <dsp:sp modelId="{CA2969D9-2051-4B16-9B54-AB226EAFE746}">
      <dsp:nvSpPr>
        <dsp:cNvPr id="0" name=""/>
        <dsp:cNvSpPr/>
      </dsp:nvSpPr>
      <dsp:spPr>
        <a:xfrm>
          <a:off x="4736575" y="856610"/>
          <a:ext cx="171281" cy="3281184"/>
        </a:xfrm>
        <a:custGeom>
          <a:avLst/>
          <a:gdLst/>
          <a:ahLst/>
          <a:cxnLst/>
          <a:rect l="0" t="0" r="0" b="0"/>
          <a:pathLst>
            <a:path>
              <a:moveTo>
                <a:pt x="0" y="0"/>
              </a:moveTo>
              <a:lnTo>
                <a:pt x="0" y="3281184"/>
              </a:lnTo>
              <a:lnTo>
                <a:pt x="171281" y="328118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6DEAD5C-B836-44A8-A343-FDFE83588663}">
      <dsp:nvSpPr>
        <dsp:cNvPr id="0" name=""/>
        <dsp:cNvSpPr/>
      </dsp:nvSpPr>
      <dsp:spPr>
        <a:xfrm>
          <a:off x="4907857" y="3956287"/>
          <a:ext cx="1307273" cy="36301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50000"/>
                </a:schemeClr>
              </a:solidFill>
              <a:latin typeface="Times New Roman" panose="02020603050405020304" pitchFamily="18" charset="0"/>
              <a:cs typeface="Times New Roman" panose="02020603050405020304" pitchFamily="18" charset="0"/>
            </a:rPr>
            <a:t>Điều 13</a:t>
          </a:r>
        </a:p>
      </dsp:txBody>
      <dsp:txXfrm>
        <a:off x="4918489" y="3966919"/>
        <a:ext cx="1286009" cy="341749"/>
      </dsp:txXfrm>
    </dsp:sp>
    <dsp:sp modelId="{CDDE9E15-8350-445F-8144-2596E58907CC}">
      <dsp:nvSpPr>
        <dsp:cNvPr id="0" name=""/>
        <dsp:cNvSpPr/>
      </dsp:nvSpPr>
      <dsp:spPr>
        <a:xfrm>
          <a:off x="4736575" y="856610"/>
          <a:ext cx="171281" cy="3858299"/>
        </a:xfrm>
        <a:custGeom>
          <a:avLst/>
          <a:gdLst/>
          <a:ahLst/>
          <a:cxnLst/>
          <a:rect l="0" t="0" r="0" b="0"/>
          <a:pathLst>
            <a:path>
              <a:moveTo>
                <a:pt x="0" y="0"/>
              </a:moveTo>
              <a:lnTo>
                <a:pt x="0" y="3858299"/>
              </a:lnTo>
              <a:lnTo>
                <a:pt x="171281" y="385829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1619D94-DD95-40FF-BCCA-BBED8C16BBE0}">
      <dsp:nvSpPr>
        <dsp:cNvPr id="0" name=""/>
        <dsp:cNvSpPr/>
      </dsp:nvSpPr>
      <dsp:spPr>
        <a:xfrm>
          <a:off x="4907857" y="4533402"/>
          <a:ext cx="1307273" cy="36301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50000"/>
                </a:schemeClr>
              </a:solidFill>
              <a:latin typeface="Times New Roman" panose="02020603050405020304" pitchFamily="18" charset="0"/>
              <a:cs typeface="Times New Roman" panose="02020603050405020304" pitchFamily="18" charset="0"/>
            </a:rPr>
            <a:t>Điều 14</a:t>
          </a:r>
        </a:p>
      </dsp:txBody>
      <dsp:txXfrm>
        <a:off x="4918489" y="4544034"/>
        <a:ext cx="1286009" cy="341749"/>
      </dsp:txXfrm>
    </dsp:sp>
    <dsp:sp modelId="{714C3C96-4D5A-4684-AC11-6D6911F55C25}">
      <dsp:nvSpPr>
        <dsp:cNvPr id="0" name=""/>
        <dsp:cNvSpPr/>
      </dsp:nvSpPr>
      <dsp:spPr>
        <a:xfrm>
          <a:off x="4736575" y="856610"/>
          <a:ext cx="171281" cy="4435414"/>
        </a:xfrm>
        <a:custGeom>
          <a:avLst/>
          <a:gdLst/>
          <a:ahLst/>
          <a:cxnLst/>
          <a:rect l="0" t="0" r="0" b="0"/>
          <a:pathLst>
            <a:path>
              <a:moveTo>
                <a:pt x="0" y="0"/>
              </a:moveTo>
              <a:lnTo>
                <a:pt x="0" y="4435414"/>
              </a:lnTo>
              <a:lnTo>
                <a:pt x="171281" y="443541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D50A925-E8FE-4D25-B140-3FB689CC54A8}">
      <dsp:nvSpPr>
        <dsp:cNvPr id="0" name=""/>
        <dsp:cNvSpPr/>
      </dsp:nvSpPr>
      <dsp:spPr>
        <a:xfrm>
          <a:off x="4907857" y="5110517"/>
          <a:ext cx="1307273" cy="36301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50000"/>
                </a:schemeClr>
              </a:solidFill>
              <a:latin typeface="Times New Roman" panose="02020603050405020304" pitchFamily="18" charset="0"/>
              <a:cs typeface="Times New Roman" panose="02020603050405020304" pitchFamily="18" charset="0"/>
            </a:rPr>
            <a:t>Điều 16</a:t>
          </a:r>
        </a:p>
      </dsp:txBody>
      <dsp:txXfrm>
        <a:off x="4918489" y="5121149"/>
        <a:ext cx="1286009" cy="341749"/>
      </dsp:txXfrm>
    </dsp:sp>
    <dsp:sp modelId="{9D5DB426-EE04-4B27-821D-BBDF159ADBA7}">
      <dsp:nvSpPr>
        <dsp:cNvPr id="0" name=""/>
        <dsp:cNvSpPr/>
      </dsp:nvSpPr>
      <dsp:spPr>
        <a:xfrm>
          <a:off x="4736575" y="856610"/>
          <a:ext cx="171281" cy="5012529"/>
        </a:xfrm>
        <a:custGeom>
          <a:avLst/>
          <a:gdLst/>
          <a:ahLst/>
          <a:cxnLst/>
          <a:rect l="0" t="0" r="0" b="0"/>
          <a:pathLst>
            <a:path>
              <a:moveTo>
                <a:pt x="0" y="0"/>
              </a:moveTo>
              <a:lnTo>
                <a:pt x="0" y="5012529"/>
              </a:lnTo>
              <a:lnTo>
                <a:pt x="171281" y="5012529"/>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86160AA-65E5-4E61-8D71-464D2076F6F9}">
      <dsp:nvSpPr>
        <dsp:cNvPr id="0" name=""/>
        <dsp:cNvSpPr/>
      </dsp:nvSpPr>
      <dsp:spPr>
        <a:xfrm>
          <a:off x="4907857" y="5687632"/>
          <a:ext cx="1307273" cy="36301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50000"/>
                </a:schemeClr>
              </a:solidFill>
              <a:latin typeface="Times New Roman" panose="02020603050405020304" pitchFamily="18" charset="0"/>
              <a:cs typeface="Times New Roman" panose="02020603050405020304" pitchFamily="18" charset="0"/>
            </a:rPr>
            <a:t>Điều 16</a:t>
          </a:r>
        </a:p>
      </dsp:txBody>
      <dsp:txXfrm>
        <a:off x="4918489" y="5698264"/>
        <a:ext cx="1286009" cy="341749"/>
      </dsp:txXfrm>
    </dsp:sp>
    <dsp:sp modelId="{E913229A-DD25-47C3-B745-5EEB1C591AA2}">
      <dsp:nvSpPr>
        <dsp:cNvPr id="0" name=""/>
        <dsp:cNvSpPr/>
      </dsp:nvSpPr>
      <dsp:spPr>
        <a:xfrm>
          <a:off x="6706310" y="203"/>
          <a:ext cx="1712812" cy="856406"/>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400" kern="1200">
              <a:solidFill>
                <a:prstClr val="white"/>
              </a:solidFill>
              <a:latin typeface="Times New Roman" panose="02020603050405020304" pitchFamily="18" charset="0"/>
              <a:ea typeface="+mn-ea"/>
              <a:cs typeface="Times New Roman" panose="02020603050405020304" pitchFamily="18" charset="0"/>
            </a:rPr>
            <a:t>Chương IV</a:t>
          </a:r>
        </a:p>
      </dsp:txBody>
      <dsp:txXfrm>
        <a:off x="6731393" y="25286"/>
        <a:ext cx="1662646" cy="806240"/>
      </dsp:txXfrm>
    </dsp:sp>
    <dsp:sp modelId="{F4EA6F67-3936-4556-BC03-4BEA655024ED}">
      <dsp:nvSpPr>
        <dsp:cNvPr id="0" name=""/>
        <dsp:cNvSpPr/>
      </dsp:nvSpPr>
      <dsp:spPr>
        <a:xfrm>
          <a:off x="6877591" y="856610"/>
          <a:ext cx="171281" cy="642304"/>
        </a:xfrm>
        <a:custGeom>
          <a:avLst/>
          <a:gdLst/>
          <a:ahLst/>
          <a:cxnLst/>
          <a:rect l="0" t="0" r="0" b="0"/>
          <a:pathLst>
            <a:path>
              <a:moveTo>
                <a:pt x="0" y="0"/>
              </a:moveTo>
              <a:lnTo>
                <a:pt x="0" y="642304"/>
              </a:lnTo>
              <a:lnTo>
                <a:pt x="171281" y="64230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79B3FA3-5188-40F7-A208-5E669340666D}">
      <dsp:nvSpPr>
        <dsp:cNvPr id="0" name=""/>
        <dsp:cNvSpPr/>
      </dsp:nvSpPr>
      <dsp:spPr>
        <a:xfrm>
          <a:off x="7048873" y="1070711"/>
          <a:ext cx="1370250" cy="85640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50000"/>
                </a:schemeClr>
              </a:solidFill>
              <a:latin typeface="Times New Roman" panose="02020603050405020304" pitchFamily="18" charset="0"/>
              <a:cs typeface="Times New Roman" panose="02020603050405020304" pitchFamily="18" charset="0"/>
            </a:rPr>
            <a:t>Điều 17</a:t>
          </a:r>
          <a:endParaRPr lang="en-US" sz="2400" b="1" kern="1200">
            <a:latin typeface="Times New Roman" panose="02020603050405020304" pitchFamily="18" charset="0"/>
            <a:cs typeface="Times New Roman" panose="02020603050405020304" pitchFamily="18" charset="0"/>
          </a:endParaRPr>
        </a:p>
      </dsp:txBody>
      <dsp:txXfrm>
        <a:off x="7073956" y="1095794"/>
        <a:ext cx="1320084" cy="806240"/>
      </dsp:txXfrm>
    </dsp:sp>
    <dsp:sp modelId="{B94650A1-45A4-40CE-A57F-7DBF535B7E27}">
      <dsp:nvSpPr>
        <dsp:cNvPr id="0" name=""/>
        <dsp:cNvSpPr/>
      </dsp:nvSpPr>
      <dsp:spPr>
        <a:xfrm>
          <a:off x="6877591" y="856610"/>
          <a:ext cx="171281" cy="1712812"/>
        </a:xfrm>
        <a:custGeom>
          <a:avLst/>
          <a:gdLst/>
          <a:ahLst/>
          <a:cxnLst/>
          <a:rect l="0" t="0" r="0" b="0"/>
          <a:pathLst>
            <a:path>
              <a:moveTo>
                <a:pt x="0" y="0"/>
              </a:moveTo>
              <a:lnTo>
                <a:pt x="0" y="1712812"/>
              </a:lnTo>
              <a:lnTo>
                <a:pt x="171281" y="171281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7D48419-A314-44AC-A31C-4CCE7375F64F}">
      <dsp:nvSpPr>
        <dsp:cNvPr id="0" name=""/>
        <dsp:cNvSpPr/>
      </dsp:nvSpPr>
      <dsp:spPr>
        <a:xfrm>
          <a:off x="7048873" y="2141219"/>
          <a:ext cx="1370250" cy="85640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50000"/>
                </a:schemeClr>
              </a:solidFill>
              <a:latin typeface="Times New Roman" panose="02020603050405020304" pitchFamily="18" charset="0"/>
              <a:cs typeface="Times New Roman" panose="02020603050405020304" pitchFamily="18" charset="0"/>
            </a:rPr>
            <a:t>Điều 18</a:t>
          </a:r>
          <a:endParaRPr lang="en-US" sz="2400" b="1" kern="1200">
            <a:latin typeface="Times New Roman" panose="02020603050405020304" pitchFamily="18" charset="0"/>
            <a:cs typeface="Times New Roman" panose="02020603050405020304" pitchFamily="18" charset="0"/>
          </a:endParaRPr>
        </a:p>
      </dsp:txBody>
      <dsp:txXfrm>
        <a:off x="7073956" y="2166302"/>
        <a:ext cx="1320084" cy="806240"/>
      </dsp:txXfrm>
    </dsp:sp>
    <dsp:sp modelId="{66CA9072-E591-4506-B607-1E4520B14F48}">
      <dsp:nvSpPr>
        <dsp:cNvPr id="0" name=""/>
        <dsp:cNvSpPr/>
      </dsp:nvSpPr>
      <dsp:spPr>
        <a:xfrm>
          <a:off x="8847326" y="203"/>
          <a:ext cx="1712812" cy="856406"/>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400" kern="1200">
              <a:solidFill>
                <a:prstClr val="white"/>
              </a:solidFill>
              <a:latin typeface="Times New Roman" panose="02020603050405020304" pitchFamily="18" charset="0"/>
              <a:ea typeface="+mn-ea"/>
              <a:cs typeface="Times New Roman" panose="02020603050405020304" pitchFamily="18" charset="0"/>
            </a:rPr>
            <a:t>Phụ lục</a:t>
          </a:r>
        </a:p>
      </dsp:txBody>
      <dsp:txXfrm>
        <a:off x="8872409" y="25286"/>
        <a:ext cx="1662646" cy="806240"/>
      </dsp:txXfrm>
    </dsp:sp>
    <dsp:sp modelId="{17DAE5ED-3454-4F8A-AD38-782306D636C4}">
      <dsp:nvSpPr>
        <dsp:cNvPr id="0" name=""/>
        <dsp:cNvSpPr/>
      </dsp:nvSpPr>
      <dsp:spPr>
        <a:xfrm>
          <a:off x="9018607" y="856610"/>
          <a:ext cx="171281" cy="642304"/>
        </a:xfrm>
        <a:custGeom>
          <a:avLst/>
          <a:gdLst/>
          <a:ahLst/>
          <a:cxnLst/>
          <a:rect l="0" t="0" r="0" b="0"/>
          <a:pathLst>
            <a:path>
              <a:moveTo>
                <a:pt x="0" y="0"/>
              </a:moveTo>
              <a:lnTo>
                <a:pt x="0" y="642304"/>
              </a:lnTo>
              <a:lnTo>
                <a:pt x="171281" y="64230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3F1B7B8-F7EC-4083-928D-406691B15949}">
      <dsp:nvSpPr>
        <dsp:cNvPr id="0" name=""/>
        <dsp:cNvSpPr/>
      </dsp:nvSpPr>
      <dsp:spPr>
        <a:xfrm>
          <a:off x="9189889" y="1070711"/>
          <a:ext cx="1370250" cy="85640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50000"/>
                </a:schemeClr>
              </a:solidFill>
              <a:latin typeface="Times New Roman" panose="02020603050405020304" pitchFamily="18" charset="0"/>
              <a:cs typeface="Times New Roman" panose="02020603050405020304" pitchFamily="18" charset="0"/>
            </a:rPr>
            <a:t>Các biểu mẫu</a:t>
          </a:r>
        </a:p>
      </dsp:txBody>
      <dsp:txXfrm>
        <a:off x="9214972" y="1095794"/>
        <a:ext cx="1320084" cy="8062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12</a:t>
          </a:r>
        </a:p>
      </dsp:txBody>
      <dsp:txXfrm>
        <a:off x="426741" y="681339"/>
        <a:ext cx="1724566" cy="47669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13</a:t>
          </a:r>
        </a:p>
      </dsp:txBody>
      <dsp:txXfrm>
        <a:off x="426741" y="681339"/>
        <a:ext cx="1724566" cy="47669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14</a:t>
          </a:r>
        </a:p>
      </dsp:txBody>
      <dsp:txXfrm>
        <a:off x="426741" y="681339"/>
        <a:ext cx="1724566" cy="47669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15</a:t>
          </a:r>
        </a:p>
      </dsp:txBody>
      <dsp:txXfrm>
        <a:off x="426741" y="681339"/>
        <a:ext cx="1724566" cy="47669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16</a:t>
          </a:r>
        </a:p>
      </dsp:txBody>
      <dsp:txXfrm>
        <a:off x="426741" y="681339"/>
        <a:ext cx="1724566" cy="47669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923313"/>
          <a:ext cx="2337170" cy="922619"/>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Chương IV</a:t>
          </a:r>
        </a:p>
      </dsp:txBody>
      <dsp:txXfrm>
        <a:off x="27023" y="950336"/>
        <a:ext cx="2283124" cy="868573"/>
      </dsp:txXfrm>
    </dsp:sp>
    <dsp:sp modelId="{5E9FDF3D-ECD8-454A-98D6-EAEFADC58F3F}">
      <dsp:nvSpPr>
        <dsp:cNvPr id="0" name=""/>
        <dsp:cNvSpPr/>
      </dsp:nvSpPr>
      <dsp:spPr>
        <a:xfrm>
          <a:off x="233717" y="1845932"/>
          <a:ext cx="271431" cy="1017313"/>
        </a:xfrm>
        <a:custGeom>
          <a:avLst/>
          <a:gdLst/>
          <a:ahLst/>
          <a:cxnLst/>
          <a:rect l="0" t="0" r="0" b="0"/>
          <a:pathLst>
            <a:path>
              <a:moveTo>
                <a:pt x="0" y="0"/>
              </a:moveTo>
              <a:lnTo>
                <a:pt x="0" y="1017313"/>
              </a:lnTo>
              <a:lnTo>
                <a:pt x="271431" y="101731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7BD85E-2F3F-4206-B37C-CA6C2DAB5A01}">
      <dsp:nvSpPr>
        <dsp:cNvPr id="0" name=""/>
        <dsp:cNvSpPr/>
      </dsp:nvSpPr>
      <dsp:spPr>
        <a:xfrm>
          <a:off x="505148" y="2457026"/>
          <a:ext cx="2121523" cy="812439"/>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17</a:t>
          </a:r>
        </a:p>
      </dsp:txBody>
      <dsp:txXfrm>
        <a:off x="528944" y="2480822"/>
        <a:ext cx="2073931" cy="764847"/>
      </dsp:txXfrm>
    </dsp:sp>
    <dsp:sp modelId="{4D7C908E-4944-44B7-AABE-EFA265C42512}">
      <dsp:nvSpPr>
        <dsp:cNvPr id="0" name=""/>
        <dsp:cNvSpPr/>
      </dsp:nvSpPr>
      <dsp:spPr>
        <a:xfrm>
          <a:off x="233717" y="1845932"/>
          <a:ext cx="235595" cy="2572783"/>
        </a:xfrm>
        <a:custGeom>
          <a:avLst/>
          <a:gdLst/>
          <a:ahLst/>
          <a:cxnLst/>
          <a:rect l="0" t="0" r="0" b="0"/>
          <a:pathLst>
            <a:path>
              <a:moveTo>
                <a:pt x="0" y="0"/>
              </a:moveTo>
              <a:lnTo>
                <a:pt x="0" y="2572783"/>
              </a:lnTo>
              <a:lnTo>
                <a:pt x="235595" y="257278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91EED5C-DA90-4E5E-B2DE-8ECB83755D8D}">
      <dsp:nvSpPr>
        <dsp:cNvPr id="0" name=""/>
        <dsp:cNvSpPr/>
      </dsp:nvSpPr>
      <dsp:spPr>
        <a:xfrm>
          <a:off x="469312" y="4042067"/>
          <a:ext cx="2067768" cy="753295"/>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18</a:t>
          </a:r>
        </a:p>
      </dsp:txBody>
      <dsp:txXfrm>
        <a:off x="491375" y="4064130"/>
        <a:ext cx="2023642" cy="70916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17</a:t>
          </a:r>
        </a:p>
      </dsp:txBody>
      <dsp:txXfrm>
        <a:off x="426741" y="681339"/>
        <a:ext cx="1724566" cy="47669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18</a:t>
          </a:r>
        </a:p>
      </dsp:txBody>
      <dsp:txXfrm>
        <a:off x="426741" y="681339"/>
        <a:ext cx="1724566" cy="476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30653" y="7030"/>
          <a:ext cx="2014606" cy="1007303"/>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t>Chương I</a:t>
          </a:r>
        </a:p>
      </dsp:txBody>
      <dsp:txXfrm>
        <a:off x="60156" y="36533"/>
        <a:ext cx="1955600" cy="948297"/>
      </dsp:txXfrm>
    </dsp:sp>
    <dsp:sp modelId="{5E9FDF3D-ECD8-454A-98D6-EAEFADC58F3F}">
      <dsp:nvSpPr>
        <dsp:cNvPr id="0" name=""/>
        <dsp:cNvSpPr/>
      </dsp:nvSpPr>
      <dsp:spPr>
        <a:xfrm>
          <a:off x="232114" y="1014333"/>
          <a:ext cx="201468" cy="755477"/>
        </a:xfrm>
        <a:custGeom>
          <a:avLst/>
          <a:gdLst/>
          <a:ahLst/>
          <a:cxnLst/>
          <a:rect l="0" t="0" r="0" b="0"/>
          <a:pathLst>
            <a:path>
              <a:moveTo>
                <a:pt x="0" y="0"/>
              </a:moveTo>
              <a:lnTo>
                <a:pt x="0" y="755477"/>
              </a:lnTo>
              <a:lnTo>
                <a:pt x="201468" y="75547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7BD85E-2F3F-4206-B37C-CA6C2DAB5A01}">
      <dsp:nvSpPr>
        <dsp:cNvPr id="0" name=""/>
        <dsp:cNvSpPr/>
      </dsp:nvSpPr>
      <dsp:spPr>
        <a:xfrm>
          <a:off x="433583" y="1266159"/>
          <a:ext cx="1611685" cy="100730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1</a:t>
          </a:r>
        </a:p>
      </dsp:txBody>
      <dsp:txXfrm>
        <a:off x="463086" y="1295662"/>
        <a:ext cx="1552679" cy="948297"/>
      </dsp:txXfrm>
    </dsp:sp>
    <dsp:sp modelId="{274B5545-3FFB-4D1C-97D0-E1A53A637625}">
      <dsp:nvSpPr>
        <dsp:cNvPr id="0" name=""/>
        <dsp:cNvSpPr/>
      </dsp:nvSpPr>
      <dsp:spPr>
        <a:xfrm>
          <a:off x="232114" y="1014333"/>
          <a:ext cx="201468" cy="2014606"/>
        </a:xfrm>
        <a:custGeom>
          <a:avLst/>
          <a:gdLst/>
          <a:ahLst/>
          <a:cxnLst/>
          <a:rect l="0" t="0" r="0" b="0"/>
          <a:pathLst>
            <a:path>
              <a:moveTo>
                <a:pt x="0" y="0"/>
              </a:moveTo>
              <a:lnTo>
                <a:pt x="0" y="2014606"/>
              </a:lnTo>
              <a:lnTo>
                <a:pt x="201468" y="201460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5DDEF4-59A0-464F-8E4F-CE3262510499}">
      <dsp:nvSpPr>
        <dsp:cNvPr id="0" name=""/>
        <dsp:cNvSpPr/>
      </dsp:nvSpPr>
      <dsp:spPr>
        <a:xfrm>
          <a:off x="433583" y="2525288"/>
          <a:ext cx="1611685" cy="100730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2</a:t>
          </a:r>
        </a:p>
      </dsp:txBody>
      <dsp:txXfrm>
        <a:off x="463086" y="2554791"/>
        <a:ext cx="1552679" cy="948297"/>
      </dsp:txXfrm>
    </dsp:sp>
    <dsp:sp modelId="{88360E55-E6E5-4391-B444-8A3BC78485CA}">
      <dsp:nvSpPr>
        <dsp:cNvPr id="0" name=""/>
        <dsp:cNvSpPr/>
      </dsp:nvSpPr>
      <dsp:spPr>
        <a:xfrm>
          <a:off x="232114" y="1014333"/>
          <a:ext cx="201468" cy="3273735"/>
        </a:xfrm>
        <a:custGeom>
          <a:avLst/>
          <a:gdLst/>
          <a:ahLst/>
          <a:cxnLst/>
          <a:rect l="0" t="0" r="0" b="0"/>
          <a:pathLst>
            <a:path>
              <a:moveTo>
                <a:pt x="0" y="0"/>
              </a:moveTo>
              <a:lnTo>
                <a:pt x="0" y="3273735"/>
              </a:lnTo>
              <a:lnTo>
                <a:pt x="201468" y="327373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6A6F22-8A51-45E6-8E10-8BC0AD2A21A1}">
      <dsp:nvSpPr>
        <dsp:cNvPr id="0" name=""/>
        <dsp:cNvSpPr/>
      </dsp:nvSpPr>
      <dsp:spPr>
        <a:xfrm>
          <a:off x="433583" y="3784417"/>
          <a:ext cx="1611685" cy="100730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3</a:t>
          </a:r>
        </a:p>
      </dsp:txBody>
      <dsp:txXfrm>
        <a:off x="463086" y="3813920"/>
        <a:ext cx="1552679" cy="948297"/>
      </dsp:txXfrm>
    </dsp:sp>
    <dsp:sp modelId="{AE846CBE-B13F-47F7-9C60-99A882D691C1}">
      <dsp:nvSpPr>
        <dsp:cNvPr id="0" name=""/>
        <dsp:cNvSpPr/>
      </dsp:nvSpPr>
      <dsp:spPr>
        <a:xfrm>
          <a:off x="232114" y="1014333"/>
          <a:ext cx="201468" cy="4532864"/>
        </a:xfrm>
        <a:custGeom>
          <a:avLst/>
          <a:gdLst/>
          <a:ahLst/>
          <a:cxnLst/>
          <a:rect l="0" t="0" r="0" b="0"/>
          <a:pathLst>
            <a:path>
              <a:moveTo>
                <a:pt x="0" y="0"/>
              </a:moveTo>
              <a:lnTo>
                <a:pt x="0" y="4532864"/>
              </a:lnTo>
              <a:lnTo>
                <a:pt x="201468" y="453286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6028752-2701-420D-B910-4833D67080F2}">
      <dsp:nvSpPr>
        <dsp:cNvPr id="0" name=""/>
        <dsp:cNvSpPr/>
      </dsp:nvSpPr>
      <dsp:spPr>
        <a:xfrm>
          <a:off x="433583" y="5043546"/>
          <a:ext cx="1611685" cy="1007303"/>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4</a:t>
          </a:r>
        </a:p>
      </dsp:txBody>
      <dsp:txXfrm>
        <a:off x="463086" y="5073049"/>
        <a:ext cx="1552679" cy="9482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a:t>
          </a:r>
        </a:p>
      </dsp:txBody>
      <dsp:txXfrm>
        <a:off x="16359" y="16359"/>
        <a:ext cx="2160068" cy="525806"/>
      </dsp:txXfrm>
    </dsp:sp>
    <dsp:sp modelId="{917FF55C-0B77-4DA4-808B-27B19E3FF0F3}">
      <dsp:nvSpPr>
        <dsp:cNvPr id="0" name=""/>
        <dsp:cNvSpPr/>
      </dsp:nvSpPr>
      <dsp:spPr>
        <a:xfrm>
          <a:off x="219278" y="558524"/>
          <a:ext cx="157126" cy="571703"/>
        </a:xfrm>
        <a:custGeom>
          <a:avLst/>
          <a:gdLst/>
          <a:ahLst/>
          <a:cxnLst/>
          <a:rect l="0" t="0" r="0" b="0"/>
          <a:pathLst>
            <a:path>
              <a:moveTo>
                <a:pt x="0" y="0"/>
              </a:moveTo>
              <a:lnTo>
                <a:pt x="0" y="571703"/>
              </a:lnTo>
              <a:lnTo>
                <a:pt x="157126" y="5717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376404" y="87704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1</a:t>
          </a:r>
        </a:p>
      </dsp:txBody>
      <dsp:txXfrm>
        <a:off x="391235" y="891879"/>
        <a:ext cx="1724566" cy="4766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a:t>
          </a:r>
        </a:p>
      </dsp:txBody>
      <dsp:txXfrm>
        <a:off x="16359" y="16359"/>
        <a:ext cx="2160068" cy="525806"/>
      </dsp:txXfrm>
    </dsp:sp>
    <dsp:sp modelId="{917FF55C-0B77-4DA4-808B-27B19E3FF0F3}">
      <dsp:nvSpPr>
        <dsp:cNvPr id="0" name=""/>
        <dsp:cNvSpPr/>
      </dsp:nvSpPr>
      <dsp:spPr>
        <a:xfrm>
          <a:off x="219278" y="558524"/>
          <a:ext cx="157126" cy="571703"/>
        </a:xfrm>
        <a:custGeom>
          <a:avLst/>
          <a:gdLst/>
          <a:ahLst/>
          <a:cxnLst/>
          <a:rect l="0" t="0" r="0" b="0"/>
          <a:pathLst>
            <a:path>
              <a:moveTo>
                <a:pt x="0" y="0"/>
              </a:moveTo>
              <a:lnTo>
                <a:pt x="0" y="571703"/>
              </a:lnTo>
              <a:lnTo>
                <a:pt x="157126" y="57170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376404" y="87704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2</a:t>
          </a:r>
        </a:p>
      </dsp:txBody>
      <dsp:txXfrm>
        <a:off x="391235" y="891879"/>
        <a:ext cx="1724566" cy="4766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3</a:t>
          </a:r>
        </a:p>
      </dsp:txBody>
      <dsp:txXfrm>
        <a:off x="426741" y="681339"/>
        <a:ext cx="1724566" cy="4766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4</a:t>
          </a:r>
        </a:p>
      </dsp:txBody>
      <dsp:txXfrm>
        <a:off x="426741" y="681339"/>
        <a:ext cx="1724566" cy="4766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663198" cy="932505"/>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a:t>Chương II</a:t>
          </a:r>
        </a:p>
      </dsp:txBody>
      <dsp:txXfrm>
        <a:off x="27312" y="27312"/>
        <a:ext cx="2608574" cy="877881"/>
      </dsp:txXfrm>
    </dsp:sp>
    <dsp:sp modelId="{5E9FDF3D-ECD8-454A-98D6-EAEFADC58F3F}">
      <dsp:nvSpPr>
        <dsp:cNvPr id="0" name=""/>
        <dsp:cNvSpPr/>
      </dsp:nvSpPr>
      <dsp:spPr>
        <a:xfrm>
          <a:off x="266319" y="932505"/>
          <a:ext cx="189687" cy="1146873"/>
        </a:xfrm>
        <a:custGeom>
          <a:avLst/>
          <a:gdLst/>
          <a:ahLst/>
          <a:cxnLst/>
          <a:rect l="0" t="0" r="0" b="0"/>
          <a:pathLst>
            <a:path>
              <a:moveTo>
                <a:pt x="0" y="0"/>
              </a:moveTo>
              <a:lnTo>
                <a:pt x="0" y="1146873"/>
              </a:lnTo>
              <a:lnTo>
                <a:pt x="189687" y="114687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F7BD85E-2F3F-4206-B37C-CA6C2DAB5A01}">
      <dsp:nvSpPr>
        <dsp:cNvPr id="0" name=""/>
        <dsp:cNvSpPr/>
      </dsp:nvSpPr>
      <dsp:spPr>
        <a:xfrm>
          <a:off x="456006" y="1413579"/>
          <a:ext cx="2130559" cy="1331599"/>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5</a:t>
          </a:r>
        </a:p>
      </dsp:txBody>
      <dsp:txXfrm>
        <a:off x="495007" y="1452580"/>
        <a:ext cx="2052557" cy="1253597"/>
      </dsp:txXfrm>
    </dsp:sp>
    <dsp:sp modelId="{274B5545-3FFB-4D1C-97D0-E1A53A637625}">
      <dsp:nvSpPr>
        <dsp:cNvPr id="0" name=""/>
        <dsp:cNvSpPr/>
      </dsp:nvSpPr>
      <dsp:spPr>
        <a:xfrm>
          <a:off x="266319" y="932505"/>
          <a:ext cx="189687" cy="2765046"/>
        </a:xfrm>
        <a:custGeom>
          <a:avLst/>
          <a:gdLst/>
          <a:ahLst/>
          <a:cxnLst/>
          <a:rect l="0" t="0" r="0" b="0"/>
          <a:pathLst>
            <a:path>
              <a:moveTo>
                <a:pt x="0" y="0"/>
              </a:moveTo>
              <a:lnTo>
                <a:pt x="0" y="2765046"/>
              </a:lnTo>
              <a:lnTo>
                <a:pt x="189687" y="276504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5DDEF4-59A0-464F-8E4F-CE3262510499}">
      <dsp:nvSpPr>
        <dsp:cNvPr id="0" name=""/>
        <dsp:cNvSpPr/>
      </dsp:nvSpPr>
      <dsp:spPr>
        <a:xfrm>
          <a:off x="456006" y="3031752"/>
          <a:ext cx="2130559" cy="1331599"/>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6</a:t>
          </a:r>
        </a:p>
      </dsp:txBody>
      <dsp:txXfrm>
        <a:off x="495007" y="3070753"/>
        <a:ext cx="2052557" cy="1253597"/>
      </dsp:txXfrm>
    </dsp:sp>
    <dsp:sp modelId="{88360E55-E6E5-4391-B444-8A3BC78485CA}">
      <dsp:nvSpPr>
        <dsp:cNvPr id="0" name=""/>
        <dsp:cNvSpPr/>
      </dsp:nvSpPr>
      <dsp:spPr>
        <a:xfrm>
          <a:off x="266319" y="932505"/>
          <a:ext cx="189687" cy="4325241"/>
        </a:xfrm>
        <a:custGeom>
          <a:avLst/>
          <a:gdLst/>
          <a:ahLst/>
          <a:cxnLst/>
          <a:rect l="0" t="0" r="0" b="0"/>
          <a:pathLst>
            <a:path>
              <a:moveTo>
                <a:pt x="0" y="0"/>
              </a:moveTo>
              <a:lnTo>
                <a:pt x="0" y="4325241"/>
              </a:lnTo>
              <a:lnTo>
                <a:pt x="189687" y="432524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6A6F22-8A51-45E6-8E10-8BC0AD2A21A1}">
      <dsp:nvSpPr>
        <dsp:cNvPr id="0" name=""/>
        <dsp:cNvSpPr/>
      </dsp:nvSpPr>
      <dsp:spPr>
        <a:xfrm>
          <a:off x="456006" y="4591947"/>
          <a:ext cx="2130559" cy="1331599"/>
        </a:xfrm>
        <a:prstGeom prst="roundRect">
          <a:avLst>
            <a:gd name="adj" fmla="val 10000"/>
          </a:avLst>
        </a:prstGeom>
        <a:solidFill>
          <a:schemeClr val="bg1"/>
        </a:solidFill>
        <a:ln>
          <a:noFill/>
        </a:ln>
        <a:effectLst>
          <a:outerShdw blurRad="57150" dist="19050" dir="5400000" algn="ctr" rotWithShape="0">
            <a:srgbClr val="000000">
              <a:alpha val="63000"/>
            </a:srgbClr>
          </a:outerShdw>
        </a:effectLst>
        <a:scene3d>
          <a:camera prst="orthographicFront">
            <a:rot lat="0" lon="0" rev="0"/>
          </a:camera>
          <a:lightRig rig="contrasting" dir="t">
            <a:rot lat="0" lon="0" rev="1200000"/>
          </a:lightRig>
        </a:scene3d>
        <a:sp3d z="-300000"/>
      </dsp:spPr>
      <dsp:style>
        <a:lnRef idx="0">
          <a:schemeClr val="accent2"/>
        </a:lnRef>
        <a:fillRef idx="3">
          <a:schemeClr val="accent2"/>
        </a:fillRef>
        <a:effectRef idx="3">
          <a:schemeClr val="accent2"/>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accent5">
                  <a:lumMod val="50000"/>
                </a:schemeClr>
              </a:solidFill>
              <a:latin typeface="Times New Roman" panose="02020603050405020304" pitchFamily="18" charset="0"/>
              <a:cs typeface="Times New Roman" panose="02020603050405020304" pitchFamily="18" charset="0"/>
            </a:rPr>
            <a:t>Điều 7</a:t>
          </a:r>
        </a:p>
      </dsp:txBody>
      <dsp:txXfrm>
        <a:off x="495007" y="4630948"/>
        <a:ext cx="2052557" cy="12535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FE5D6-0186-45A7-A22E-DA31124F5582}">
      <dsp:nvSpPr>
        <dsp:cNvPr id="0" name=""/>
        <dsp:cNvSpPr/>
      </dsp:nvSpPr>
      <dsp:spPr>
        <a:xfrm>
          <a:off x="0" y="0"/>
          <a:ext cx="2192786" cy="558524"/>
        </a:xfrm>
        <a:prstGeom prst="roundRect">
          <a:avLst>
            <a:gd name="adj" fmla="val 1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a:latin typeface="Times New Roman" panose="02020603050405020304" pitchFamily="18" charset="0"/>
              <a:cs typeface="Times New Roman" panose="02020603050405020304" pitchFamily="18" charset="0"/>
            </a:rPr>
            <a:t>Chương II</a:t>
          </a:r>
        </a:p>
      </dsp:txBody>
      <dsp:txXfrm>
        <a:off x="16359" y="16359"/>
        <a:ext cx="2160068" cy="525806"/>
      </dsp:txXfrm>
    </dsp:sp>
    <dsp:sp modelId="{917FF55C-0B77-4DA4-808B-27B19E3FF0F3}">
      <dsp:nvSpPr>
        <dsp:cNvPr id="0" name=""/>
        <dsp:cNvSpPr/>
      </dsp:nvSpPr>
      <dsp:spPr>
        <a:xfrm>
          <a:off x="219278" y="558524"/>
          <a:ext cx="192631" cy="361163"/>
        </a:xfrm>
        <a:custGeom>
          <a:avLst/>
          <a:gdLst/>
          <a:ahLst/>
          <a:cxnLst/>
          <a:rect l="0" t="0" r="0" b="0"/>
          <a:pathLst>
            <a:path>
              <a:moveTo>
                <a:pt x="0" y="0"/>
              </a:moveTo>
              <a:lnTo>
                <a:pt x="0" y="361163"/>
              </a:lnTo>
              <a:lnTo>
                <a:pt x="192631" y="36116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AD5A692-5DC3-4C0C-A629-3526232013DE}">
      <dsp:nvSpPr>
        <dsp:cNvPr id="0" name=""/>
        <dsp:cNvSpPr/>
      </dsp:nvSpPr>
      <dsp:spPr>
        <a:xfrm>
          <a:off x="411910" y="666508"/>
          <a:ext cx="1754228" cy="50635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FF0000"/>
              </a:solidFill>
              <a:latin typeface="Times New Roman" panose="02020603050405020304" pitchFamily="18" charset="0"/>
              <a:cs typeface="Times New Roman" panose="02020603050405020304" pitchFamily="18" charset="0"/>
            </a:rPr>
            <a:t>Điều 5</a:t>
          </a:r>
        </a:p>
      </dsp:txBody>
      <dsp:txXfrm>
        <a:off x="426741" y="681339"/>
        <a:ext cx="1724566" cy="4766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D2DDA-69D8-473F-A583-B6774B31A77B}" type="datetimeFigureOut">
              <a:rPr lang="en-US"/>
              <a:pPr/>
              <a:t>2/19/2025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92CCB-FF08-4D29-8DA3-E1FD86044808}" type="slidenum">
              <a:rPr/>
              <a:pPr/>
              <a:t>‹#›</a:t>
            </a:fld>
            <a:endParaRPr/>
          </a:p>
        </p:txBody>
      </p:sp>
    </p:spTree>
    <p:extLst>
      <p:ext uri="{BB962C8B-B14F-4D97-AF65-F5344CB8AC3E}">
        <p14:creationId xmlns:p14="http://schemas.microsoft.com/office/powerpoint/2010/main" val="166215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F6DFB-6833-46E4-B515-70E0D9178056}" type="datetimeFigureOut">
              <a:rPr lang="en-US"/>
              <a:pPr/>
              <a:t>2/19/2025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706C7-F2C3-48B6-8A22-C484D800B5D4}" type="slidenum">
              <a:rPr/>
              <a:pPr/>
              <a:t>‹#›</a:t>
            </a:fld>
            <a:endParaRPr/>
          </a:p>
        </p:txBody>
      </p:sp>
    </p:spTree>
    <p:extLst>
      <p:ext uri="{BB962C8B-B14F-4D97-AF65-F5344CB8AC3E}">
        <p14:creationId xmlns:p14="http://schemas.microsoft.com/office/powerpoint/2010/main" val="59950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58706C7-F2C3-48B6-8A22-C484D800B5D4}" type="slidenum">
              <a:rPr lang="vi-VN" smtClean="0"/>
              <a:pPr/>
              <a:t>1</a:t>
            </a:fld>
            <a:endParaRPr lang="vi-VN"/>
          </a:p>
        </p:txBody>
      </p:sp>
    </p:spTree>
    <p:extLst>
      <p:ext uri="{BB962C8B-B14F-4D97-AF65-F5344CB8AC3E}">
        <p14:creationId xmlns:p14="http://schemas.microsoft.com/office/powerpoint/2010/main" val="71761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58706C7-F2C3-48B6-8A22-C484D800B5D4}" type="slidenum">
              <a:rPr lang="vi-VN" smtClean="0"/>
              <a:pPr/>
              <a:t>42</a:t>
            </a:fld>
            <a:endParaRPr lang="vi-VN"/>
          </a:p>
        </p:txBody>
      </p:sp>
    </p:spTree>
    <p:extLst>
      <p:ext uri="{BB962C8B-B14F-4D97-AF65-F5344CB8AC3E}">
        <p14:creationId xmlns:p14="http://schemas.microsoft.com/office/powerpoint/2010/main" val="195668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 y="1905000"/>
            <a:ext cx="12188826"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2" y="1795132"/>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1" name="Rectangle 10"/>
          <p:cNvSpPr/>
          <p:nvPr/>
        </p:nvSpPr>
        <p:spPr>
          <a:xfrm>
            <a:off x="-2" y="5142116"/>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079812"/>
            <a:ext cx="9601200" cy="1724092"/>
          </a:xfrm>
        </p:spPr>
        <p:txBody>
          <a:bodyPr anchor="b"/>
          <a:lstStyle>
            <a:lvl1pPr algn="ctr">
              <a:defRPr sz="5400"/>
            </a:lvl1pPr>
          </a:lstStyle>
          <a:p>
            <a:r>
              <a:rPr lang="en-US"/>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98575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277187-C200-495F-A386-621319EADA8F}" type="datetimeFigureOut">
              <a:rPr lang="en-US"/>
              <a:pPr/>
              <a:t>2/19/2025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pPr/>
              <a:t>‹#›</a:t>
            </a:fld>
            <a:endParaRPr/>
          </a:p>
        </p:txBody>
      </p:sp>
    </p:spTree>
    <p:extLst>
      <p:ext uri="{BB962C8B-B14F-4D97-AF65-F5344CB8AC3E}">
        <p14:creationId xmlns:p14="http://schemas.microsoft.com/office/powerpoint/2010/main" val="27359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277187-C200-495F-A386-621319EADA8F}" type="datetimeFigureOut">
              <a:rPr lang="en-US"/>
              <a:pPr/>
              <a:t>2/19/2025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pPr/>
              <a:t>‹#›</a:t>
            </a:fld>
            <a:endParaRPr/>
          </a:p>
        </p:txBody>
      </p:sp>
    </p:spTree>
    <p:extLst>
      <p:ext uri="{BB962C8B-B14F-4D97-AF65-F5344CB8AC3E}">
        <p14:creationId xmlns:p14="http://schemas.microsoft.com/office/powerpoint/2010/main" val="42305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9317" y="467361"/>
            <a:ext cx="10889673" cy="1036586"/>
          </a:xfrm>
        </p:spPr>
        <p:txBody>
          <a:bodyPr anchor="ct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dirty="0"/>
          </a:p>
        </p:txBody>
      </p:sp>
      <p:sp>
        <p:nvSpPr>
          <p:cNvPr id="3" name="Content Placeholder 2"/>
          <p:cNvSpPr>
            <a:spLocks noGrp="1"/>
          </p:cNvSpPr>
          <p:nvPr>
            <p:ph idx="1"/>
          </p:nvPr>
        </p:nvSpPr>
        <p:spPr>
          <a:xfrm>
            <a:off x="779317" y="1756064"/>
            <a:ext cx="10889673" cy="4748645"/>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42173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100000">
              <a:schemeClr val="accent1">
                <a:alpha val="80000"/>
              </a:schemeClr>
            </a:gs>
            <a:gs pos="0">
              <a:schemeClr val="accent1">
                <a:lumMod val="40000"/>
                <a:lumOff val="60000"/>
                <a:alpha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130552"/>
            <a:ext cx="9601200" cy="2359152"/>
          </a:xfrm>
        </p:spPr>
        <p:txBody>
          <a:bodyPr anchor="b">
            <a:normAutofit/>
          </a:bodyPr>
          <a:lstStyle>
            <a:lvl1pPr algn="ctr">
              <a:defRPr sz="5400" b="1"/>
            </a:lvl1pPr>
          </a:lstStyle>
          <a:p>
            <a:r>
              <a:rPr lang="en-US"/>
              <a:t>Click to edit Master title style</a:t>
            </a:r>
            <a:endParaRPr/>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77187-C200-495F-A386-621319EADA8F}" type="datetimeFigureOut">
              <a:rPr lang="en-US"/>
              <a:pPr/>
              <a:t>2/19/2025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pPr/>
              <a:t>‹#›</a:t>
            </a:fld>
            <a:endParaRPr/>
          </a:p>
        </p:txBody>
      </p:sp>
    </p:spTree>
    <p:extLst>
      <p:ext uri="{BB962C8B-B14F-4D97-AF65-F5344CB8AC3E}">
        <p14:creationId xmlns:p14="http://schemas.microsoft.com/office/powerpoint/2010/main" val="316203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B277187-C200-495F-A386-621319EADA8F}" type="datetimeFigureOut">
              <a:rPr lang="en-US"/>
              <a:pPr/>
              <a:t>2/19/2025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pPr/>
              <a:t>‹#›</a:t>
            </a:fld>
            <a:endParaRPr/>
          </a:p>
        </p:txBody>
      </p:sp>
    </p:spTree>
    <p:extLst>
      <p:ext uri="{BB962C8B-B14F-4D97-AF65-F5344CB8AC3E}">
        <p14:creationId xmlns:p14="http://schemas.microsoft.com/office/powerpoint/2010/main" val="367635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B277187-C200-495F-A386-621319EADA8F}" type="datetimeFigureOut">
              <a:rPr lang="en-US"/>
              <a:pPr/>
              <a:t>2/19/2025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C749032-2A07-4AE8-BA90-74324CAE0C87}" type="slidenum">
              <a:rPr/>
              <a:pPr/>
              <a:t>‹#›</a:t>
            </a:fld>
            <a:endParaRPr/>
          </a:p>
        </p:txBody>
      </p:sp>
    </p:spTree>
    <p:extLst>
      <p:ext uri="{BB962C8B-B14F-4D97-AF65-F5344CB8AC3E}">
        <p14:creationId xmlns:p14="http://schemas.microsoft.com/office/powerpoint/2010/main" val="325439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B277187-C200-495F-A386-621319EADA8F}" type="datetimeFigureOut">
              <a:rPr lang="en-US"/>
              <a:pPr/>
              <a:t>2/19/2025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C749032-2A07-4AE8-BA90-74324CAE0C87}" type="slidenum">
              <a:rPr/>
              <a:pPr/>
              <a:t>‹#›</a:t>
            </a:fld>
            <a:endParaRPr/>
          </a:p>
        </p:txBody>
      </p:sp>
    </p:spTree>
    <p:extLst>
      <p:ext uri="{BB962C8B-B14F-4D97-AF65-F5344CB8AC3E}">
        <p14:creationId xmlns:p14="http://schemas.microsoft.com/office/powerpoint/2010/main" val="14129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flipV="1">
            <a:off x="1585" y="0"/>
            <a:ext cx="12188827" cy="377952"/>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0B277187-C200-495F-A386-621319EADA8F}" type="datetimeFigureOut">
              <a:rPr lang="en-US"/>
              <a:pPr/>
              <a:t>2/19/2025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C749032-2A07-4AE8-BA90-74324CAE0C87}" type="slidenum">
              <a:rPr/>
              <a:pPr/>
              <a:t>‹#›</a:t>
            </a:fld>
            <a:endParaRPr/>
          </a:p>
        </p:txBody>
      </p:sp>
    </p:spTree>
    <p:extLst>
      <p:ext uri="{BB962C8B-B14F-4D97-AF65-F5344CB8AC3E}">
        <p14:creationId xmlns:p14="http://schemas.microsoft.com/office/powerpoint/2010/main" val="32954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77187-C200-495F-A386-621319EADA8F}" type="datetimeFigureOut">
              <a:rPr lang="en-US"/>
              <a:pPr/>
              <a:t>2/19/2025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pPr/>
              <a:t>‹#›</a:t>
            </a:fld>
            <a:endParaRPr/>
          </a:p>
        </p:txBody>
      </p:sp>
    </p:spTree>
    <p:extLst>
      <p:ext uri="{BB962C8B-B14F-4D97-AF65-F5344CB8AC3E}">
        <p14:creationId xmlns:p14="http://schemas.microsoft.com/office/powerpoint/2010/main" val="5393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a:t>Click to edit Master title style</a:t>
            </a:r>
            <a:endParaRPr/>
          </a:p>
        </p:txBody>
      </p:sp>
      <p:sp>
        <p:nvSpPr>
          <p:cNvPr id="3" name="Picture Placeholder 2"/>
          <p:cNvSpPr>
            <a:spLocks noGrp="1"/>
          </p:cNvSpPr>
          <p:nvPr>
            <p:ph type="pic" idx="1"/>
          </p:nvPr>
        </p:nvSpPr>
        <p:spPr>
          <a:xfrm>
            <a:off x="150811" y="506104"/>
            <a:ext cx="6858002" cy="5843016"/>
          </a:xfrm>
          <a:solidFill>
            <a:schemeClr val="accent1">
              <a:lumMod val="40000"/>
              <a:lumOff val="60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77187-C200-495F-A386-621319EADA8F}" type="datetimeFigureOut">
              <a:rPr lang="en-US"/>
              <a:pPr/>
              <a:t>2/19/2025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pPr/>
              <a:t>‹#›</a:t>
            </a:fld>
            <a:endParaRPr/>
          </a:p>
        </p:txBody>
      </p:sp>
    </p:spTree>
    <p:extLst>
      <p:ext uri="{BB962C8B-B14F-4D97-AF65-F5344CB8AC3E}">
        <p14:creationId xmlns:p14="http://schemas.microsoft.com/office/powerpoint/2010/main" val="11019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9000"/>
              </a:schemeClr>
            </a:gs>
            <a:gs pos="40000">
              <a:schemeClr val="accent1">
                <a:lumMod val="20000"/>
                <a:lumOff val="80000"/>
                <a:alpha val="66000"/>
              </a:schemeClr>
            </a:gs>
            <a:gs pos="100000">
              <a:schemeClr val="accent1">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9" name="Group 8"/>
          <p:cNvGrpSpPr/>
          <p:nvPr/>
        </p:nvGrpSpPr>
        <p:grpSpPr>
          <a:xfrm>
            <a:off x="-1" y="6480048"/>
            <a:ext cx="12188827" cy="377952"/>
            <a:chOff x="-1" y="6480048"/>
            <a:chExt cx="12188827" cy="377952"/>
          </a:xfrm>
        </p:grpSpPr>
        <p:sp>
          <p:nvSpPr>
            <p:cNvPr id="7" name="Rectangle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8" name="Rectangle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900">
                <a:solidFill>
                  <a:schemeClr val="tx1"/>
                </a:solidFill>
              </a:defRPr>
            </a:lvl1pPr>
          </a:lstStyle>
          <a:p>
            <a:fld id="{0B277187-C200-495F-A386-621319EADA8F}" type="datetimeFigureOut">
              <a:rPr lang="en-US"/>
              <a:pPr/>
              <a:t>2/19/2025</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900">
                <a:solidFill>
                  <a:schemeClr val="tx1"/>
                </a:solidFill>
              </a:defRPr>
            </a:lvl1pPr>
          </a:lstStyle>
          <a:p>
            <a:fld id="{FC749032-2A07-4AE8-BA90-74324CAE0C87}" type="slidenum">
              <a:rPr/>
              <a:pPr/>
              <a:t>‹#›</a:t>
            </a:fld>
            <a:endParaRPr/>
          </a:p>
        </p:txBody>
      </p:sp>
    </p:spTree>
    <p:extLst>
      <p:ext uri="{BB962C8B-B14F-4D97-AF65-F5344CB8AC3E}">
        <p14:creationId xmlns:p14="http://schemas.microsoft.com/office/powerpoint/2010/main" val="38700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3"/>
          <p:cNvSpPr>
            <a:spLocks noGrp="1"/>
          </p:cNvSpPr>
          <p:nvPr>
            <p:ph type="ctrTitle"/>
          </p:nvPr>
        </p:nvSpPr>
        <p:spPr>
          <a:xfrm>
            <a:off x="386479" y="4365276"/>
            <a:ext cx="11241487" cy="1572022"/>
          </a:xfrm>
        </p:spPr>
        <p:txBody>
          <a:bodyPr>
            <a:noAutofit/>
          </a:bodyPr>
          <a:lstStyle/>
          <a:p>
            <a:pPr>
              <a:lnSpc>
                <a:spcPct val="150000"/>
              </a:lnSpc>
              <a:spcBef>
                <a:spcPts val="1200"/>
              </a:spcBef>
              <a:spcAft>
                <a:spcPts val="1200"/>
              </a:spcAft>
            </a:pPr>
            <a:r>
              <a:rPr lang="en-US" sz="6000">
                <a:solidFill>
                  <a:srgbClr val="FF0000"/>
                </a:solidFill>
                <a:latin typeface="Times New Roman" panose="02020603050405020304" pitchFamily="18" charset="0"/>
                <a:cs typeface="Times New Roman" panose="02020603050405020304" pitchFamily="18" charset="0"/>
              </a:rPr>
              <a:t> TRIỂN KHAI THÔNG TƯ 29 </a:t>
            </a:r>
            <a:br>
              <a:rPr lang="en-US" sz="6000">
                <a:solidFill>
                  <a:srgbClr val="FF0000"/>
                </a:solidFill>
                <a:latin typeface="Times New Roman" panose="02020603050405020304" pitchFamily="18" charset="0"/>
                <a:cs typeface="Times New Roman" panose="02020603050405020304" pitchFamily="18" charset="0"/>
              </a:rPr>
            </a:br>
            <a:r>
              <a:rPr lang="vi-VN" sz="3600" b="1" i="0">
                <a:solidFill>
                  <a:srgbClr val="002060"/>
                </a:solidFill>
                <a:effectLst/>
                <a:latin typeface="Times New Roman" panose="02020603050405020304" pitchFamily="18" charset="0"/>
                <a:cs typeface="Times New Roman" panose="02020603050405020304" pitchFamily="18" charset="0"/>
              </a:rPr>
              <a:t>Thông tư 29/2024/TT-BGDĐT quy định về DẠY THÊM, HỌC THÊM có hiệu lực từ 14/2/2025</a:t>
            </a:r>
            <a:br>
              <a:rPr lang="vi-VN" sz="2000" b="1" i="0">
                <a:solidFill>
                  <a:srgbClr val="031739"/>
                </a:solidFill>
                <a:effectLst/>
                <a:latin typeface="Times New Roman" panose="02020603050405020304" pitchFamily="18" charset="0"/>
                <a:cs typeface="Times New Roman" panose="02020603050405020304" pitchFamily="18" charset="0"/>
              </a:rPr>
            </a:br>
            <a:endParaRPr lang="en-US" sz="4800">
              <a:solidFill>
                <a:srgbClr val="FF0000"/>
              </a:solidFill>
              <a:latin typeface="Times New Roman" panose="02020603050405020304" pitchFamily="18" charset="0"/>
              <a:cs typeface="Times New Roman" panose="02020603050405020304" pitchFamily="18" charset="0"/>
            </a:endParaRPr>
          </a:p>
        </p:txBody>
      </p:sp>
      <p:sp>
        <p:nvSpPr>
          <p:cNvPr id="9" name="Title 3">
            <a:extLst>
              <a:ext uri="{FF2B5EF4-FFF2-40B4-BE49-F238E27FC236}">
                <a16:creationId xmlns:a16="http://schemas.microsoft.com/office/drawing/2014/main" id="{4C24629B-B5E2-42B3-B515-015082FBE691}"/>
              </a:ext>
            </a:extLst>
          </p:cNvPr>
          <p:cNvSpPr txBox="1">
            <a:spLocks/>
          </p:cNvSpPr>
          <p:nvPr/>
        </p:nvSpPr>
        <p:spPr>
          <a:xfrm>
            <a:off x="3801978" y="446781"/>
            <a:ext cx="5949763" cy="7549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a:lnSpc>
                <a:spcPct val="100000"/>
              </a:lnSpc>
              <a:spcBef>
                <a:spcPts val="0"/>
              </a:spcBef>
            </a:pPr>
            <a:r>
              <a:rPr lang="en-US" sz="2400">
                <a:solidFill>
                  <a:schemeClr val="accent5">
                    <a:lumMod val="50000"/>
                  </a:schemeClr>
                </a:solidFill>
                <a:latin typeface="Times New Roman" panose="02020603050405020304" pitchFamily="18" charset="0"/>
                <a:cs typeface="Times New Roman" panose="02020603050405020304" pitchFamily="18" charset="0"/>
              </a:rPr>
              <a:t>ỦY BAN NHÂN DÂN HUYỆN HÓC MÔN</a:t>
            </a:r>
          </a:p>
          <a:p>
            <a:pPr>
              <a:lnSpc>
                <a:spcPct val="100000"/>
              </a:lnSpc>
              <a:spcBef>
                <a:spcPts val="0"/>
              </a:spcBef>
            </a:pPr>
            <a:r>
              <a:rPr lang="en-US" sz="2400">
                <a:solidFill>
                  <a:schemeClr val="accent5">
                    <a:lumMod val="50000"/>
                  </a:schemeClr>
                </a:solidFill>
                <a:latin typeface="Times New Roman" panose="02020603050405020304" pitchFamily="18" charset="0"/>
                <a:cs typeface="Times New Roman" panose="02020603050405020304" pitchFamily="18" charset="0"/>
              </a:rPr>
              <a:t>PHÒNG GIÁO DỤC VÀ ĐÀO TẠO</a:t>
            </a:r>
          </a:p>
        </p:txBody>
      </p:sp>
      <p:pic>
        <p:nvPicPr>
          <p:cNvPr id="3" name="Picture 2">
            <a:extLst>
              <a:ext uri="{FF2B5EF4-FFF2-40B4-BE49-F238E27FC236}">
                <a16:creationId xmlns:a16="http://schemas.microsoft.com/office/drawing/2014/main" id="{0C07731F-E521-1EDB-5DB8-B76D84CE006E}"/>
              </a:ext>
            </a:extLst>
          </p:cNvPr>
          <p:cNvPicPr>
            <a:picLocks noChangeAspect="1"/>
          </p:cNvPicPr>
          <p:nvPr/>
        </p:nvPicPr>
        <p:blipFill>
          <a:blip r:embed="rId3"/>
          <a:stretch>
            <a:fillRect/>
          </a:stretch>
        </p:blipFill>
        <p:spPr>
          <a:xfrm>
            <a:off x="1654248" y="104486"/>
            <a:ext cx="1572022" cy="1572022"/>
          </a:xfrm>
          <a:prstGeom prst="rect">
            <a:avLst/>
          </a:prstGeom>
        </p:spPr>
      </p:pic>
    </p:spTree>
    <p:extLst>
      <p:ext uri="{BB962C8B-B14F-4D97-AF65-F5344CB8AC3E}">
        <p14:creationId xmlns:p14="http://schemas.microsoft.com/office/powerpoint/2010/main" val="399801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3517029119"/>
              </p:ext>
            </p:extLst>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62753" y="1324876"/>
            <a:ext cx="12192001"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2200">
                <a:solidFill>
                  <a:schemeClr val="accent5">
                    <a:lumMod val="50000"/>
                  </a:schemeClr>
                </a:solidFill>
                <a:latin typeface="Times New Roman" panose="02020603050405020304" pitchFamily="18" charset="0"/>
                <a:cs typeface="Times New Roman" panose="02020603050405020304" pitchFamily="18" charset="0"/>
              </a:rPr>
              <a:t>	</a:t>
            </a:r>
            <a:r>
              <a:rPr lang="en-US" sz="3200">
                <a:solidFill>
                  <a:schemeClr val="accent5">
                    <a:lumMod val="50000"/>
                  </a:schemeClr>
                </a:solidFill>
                <a:latin typeface="Times New Roman" panose="02020603050405020304" pitchFamily="18" charset="0"/>
                <a:cs typeface="Times New Roman" panose="02020603050405020304" pitchFamily="18" charset="0"/>
              </a:rPr>
              <a:t>1. </a:t>
            </a:r>
            <a:r>
              <a:rPr lang="vi-VN" sz="3200">
                <a:solidFill>
                  <a:schemeClr val="accent5">
                    <a:lumMod val="50000"/>
                  </a:schemeClr>
                </a:solidFill>
                <a:latin typeface="Times New Roman" panose="02020603050405020304" pitchFamily="18" charset="0"/>
                <a:cs typeface="Times New Roman" panose="02020603050405020304" pitchFamily="18" charset="0"/>
              </a:rPr>
              <a:t>Không tổ chức dạy thêm đối với học sinh tiểu học, trừ các trường hợp: bồi dưỡng về nghệ thuật, thể dục thể thao, rèn luyện kĩ năng sống. </a:t>
            </a:r>
          </a:p>
          <a:p>
            <a:pPr algn="just">
              <a:spcBef>
                <a:spcPts val="600"/>
              </a:spcBef>
              <a:spcAft>
                <a:spcPts val="600"/>
              </a:spcAft>
            </a:pPr>
            <a:r>
              <a:rPr lang="en-US" sz="3200">
                <a:solidFill>
                  <a:schemeClr val="accent5">
                    <a:lumMod val="50000"/>
                  </a:schemeClr>
                </a:solidFill>
                <a:latin typeface="Times New Roman" panose="02020603050405020304" pitchFamily="18" charset="0"/>
                <a:cs typeface="Times New Roman" panose="02020603050405020304" pitchFamily="18" charset="0"/>
              </a:rPr>
              <a:t>	2. </a:t>
            </a:r>
            <a:r>
              <a:rPr lang="vi-VN" sz="3200">
                <a:solidFill>
                  <a:schemeClr val="accent5">
                    <a:lumMod val="50000"/>
                  </a:schemeClr>
                </a:solidFill>
                <a:latin typeface="Times New Roman" panose="02020603050405020304" pitchFamily="18" charset="0"/>
                <a:cs typeface="Times New Roman" panose="02020603050405020304" pitchFamily="18" charset="0"/>
              </a:rPr>
              <a:t>Giáo viên đang dạy học tại các nhà trường không được dạy thêm ngoài nhà trường </a:t>
            </a:r>
            <a:r>
              <a:rPr lang="vi-VN" sz="3200">
                <a:solidFill>
                  <a:srgbClr val="FF0000"/>
                </a:solidFill>
                <a:latin typeface="Times New Roman" panose="02020603050405020304" pitchFamily="18" charset="0"/>
                <a:cs typeface="Times New Roman" panose="02020603050405020304" pitchFamily="18" charset="0"/>
              </a:rPr>
              <a:t>có thu tiền của học sinh </a:t>
            </a:r>
            <a:r>
              <a:rPr lang="vi-VN" sz="3200">
                <a:solidFill>
                  <a:schemeClr val="accent5">
                    <a:lumMod val="50000"/>
                  </a:schemeClr>
                </a:solidFill>
                <a:latin typeface="Times New Roman" panose="02020603050405020304" pitchFamily="18" charset="0"/>
                <a:cs typeface="Times New Roman" panose="02020603050405020304" pitchFamily="18" charset="0"/>
              </a:rPr>
              <a:t>đối với học sinh mà giáo viên đó đang được nhà trường phân công dạy học theo kế hoạch giáo dục của nhà trường. </a:t>
            </a:r>
          </a:p>
          <a:p>
            <a:pPr algn="just">
              <a:spcBef>
                <a:spcPts val="600"/>
              </a:spcBef>
              <a:spcAft>
                <a:spcPts val="600"/>
              </a:spcAft>
            </a:pPr>
            <a:r>
              <a:rPr lang="en-US" sz="3200">
                <a:solidFill>
                  <a:schemeClr val="accent5">
                    <a:lumMod val="50000"/>
                  </a:schemeClr>
                </a:solidFill>
                <a:latin typeface="Times New Roman" panose="02020603050405020304" pitchFamily="18" charset="0"/>
                <a:cs typeface="Times New Roman" panose="02020603050405020304" pitchFamily="18" charset="0"/>
              </a:rPr>
              <a:t>	3. </a:t>
            </a:r>
            <a:r>
              <a:rPr lang="vi-VN" sz="3200">
                <a:solidFill>
                  <a:schemeClr val="accent5">
                    <a:lumMod val="50000"/>
                  </a:schemeClr>
                </a:solidFill>
                <a:latin typeface="Times New Roman" panose="02020603050405020304" pitchFamily="18" charset="0"/>
                <a:cs typeface="Times New Roman" panose="02020603050405020304" pitchFamily="18" charset="0"/>
              </a:rPr>
              <a:t>Giáo viên thuộc các trường công lập </a:t>
            </a:r>
            <a:r>
              <a:rPr lang="vi-VN" sz="3200">
                <a:solidFill>
                  <a:srgbClr val="FF0000"/>
                </a:solidFill>
                <a:latin typeface="Times New Roman" panose="02020603050405020304" pitchFamily="18" charset="0"/>
                <a:cs typeface="Times New Roman" panose="02020603050405020304" pitchFamily="18" charset="0"/>
              </a:rPr>
              <a:t>không được tham gia quản lí, điều hành việc dạy thêm ngoài nhà trường </a:t>
            </a:r>
            <a:r>
              <a:rPr lang="vi-VN" sz="3200" b="1" i="1">
                <a:solidFill>
                  <a:schemeClr val="accent5">
                    <a:lumMod val="50000"/>
                  </a:schemeClr>
                </a:solidFill>
                <a:latin typeface="Times New Roman" panose="02020603050405020304" pitchFamily="18" charset="0"/>
                <a:cs typeface="Times New Roman" panose="02020603050405020304" pitchFamily="18" charset="0"/>
              </a:rPr>
              <a:t>nhưng có thể tham gia dạy thêm ngoài nhà trường. </a:t>
            </a:r>
            <a:endParaRPr lang="en-US" sz="3200" b="1" i="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444633" y="551298"/>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i="0">
                <a:solidFill>
                  <a:schemeClr val="accent5">
                    <a:lumMod val="50000"/>
                  </a:schemeClr>
                </a:solidFill>
                <a:effectLst/>
                <a:latin typeface="Times New Roman" panose="02020603050405020304" pitchFamily="18" charset="0"/>
                <a:cs typeface="Times New Roman" panose="02020603050405020304" pitchFamily="18" charset="0"/>
              </a:rPr>
              <a:t>Các trường hợp không được dạy thêm, tổ chức dạy thêm</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879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625887"/>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1. </a:t>
            </a:r>
            <a:r>
              <a:rPr lang="vi-VN" sz="4000">
                <a:solidFill>
                  <a:schemeClr val="bg1"/>
                </a:solidFill>
              </a:rPr>
              <a:t>Thông tư 29/2024/TT-BGDĐT </a:t>
            </a:r>
            <a:endParaRPr lang="en-US" sz="4000">
              <a:solidFill>
                <a:schemeClr val="bg1"/>
              </a:solidFill>
            </a:endParaRPr>
          </a:p>
        </p:txBody>
      </p:sp>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3588770692"/>
              </p:ext>
            </p:extLst>
          </p:nvPr>
        </p:nvGraphicFramePr>
        <p:xfrm>
          <a:off x="62753" y="938044"/>
          <a:ext cx="10843402" cy="5928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4D27BFB7-55AC-41A3-A1C9-C5368F3F6418}"/>
              </a:ext>
            </a:extLst>
          </p:cNvPr>
          <p:cNvSpPr/>
          <p:nvPr/>
        </p:nvSpPr>
        <p:spPr>
          <a:xfrm>
            <a:off x="2958353" y="923365"/>
            <a:ext cx="8570259" cy="905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TỔ CHỨC DẠY THÊM HỌC THÊM </a:t>
            </a:r>
          </a:p>
        </p:txBody>
      </p:sp>
      <p:sp>
        <p:nvSpPr>
          <p:cNvPr id="5" name="Rectangle: Rounded Corners 4">
            <a:extLst>
              <a:ext uri="{FF2B5EF4-FFF2-40B4-BE49-F238E27FC236}">
                <a16:creationId xmlns:a16="http://schemas.microsoft.com/office/drawing/2014/main" id="{5391953E-FB7D-4FA0-85FF-85A71F764C5D}"/>
              </a:ext>
            </a:extLst>
          </p:cNvPr>
          <p:cNvSpPr/>
          <p:nvPr/>
        </p:nvSpPr>
        <p:spPr>
          <a:xfrm>
            <a:off x="2879028" y="2624907"/>
            <a:ext cx="8570259" cy="905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i="0">
                <a:solidFill>
                  <a:schemeClr val="accent5">
                    <a:lumMod val="50000"/>
                  </a:schemeClr>
                </a:solidFill>
                <a:effectLst/>
                <a:latin typeface="Times New Roman" panose="02020603050405020304" pitchFamily="18" charset="0"/>
                <a:cs typeface="Times New Roman" panose="02020603050405020304" pitchFamily="18" charset="0"/>
              </a:rPr>
              <a:t>Dạy thêm, học thêm </a:t>
            </a:r>
            <a:r>
              <a:rPr lang="en-US" sz="2800" b="1" i="0">
                <a:solidFill>
                  <a:srgbClr val="FF0000"/>
                </a:solidFill>
                <a:effectLst/>
                <a:latin typeface="Times New Roman" panose="02020603050405020304" pitchFamily="18" charset="0"/>
                <a:cs typeface="Times New Roman" panose="02020603050405020304" pitchFamily="18" charset="0"/>
              </a:rPr>
              <a:t>trong nhà trường</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BA9BEFB-ACC4-4D69-BFC0-8716D4CDF567}"/>
              </a:ext>
            </a:extLst>
          </p:cNvPr>
          <p:cNvSpPr/>
          <p:nvPr/>
        </p:nvSpPr>
        <p:spPr>
          <a:xfrm>
            <a:off x="2879028" y="4197272"/>
            <a:ext cx="8570259" cy="905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i="0">
                <a:solidFill>
                  <a:schemeClr val="accent5">
                    <a:lumMod val="50000"/>
                  </a:schemeClr>
                </a:solidFill>
                <a:effectLst/>
                <a:latin typeface="Times New Roman" panose="02020603050405020304" pitchFamily="18" charset="0"/>
                <a:cs typeface="Times New Roman" panose="02020603050405020304" pitchFamily="18" charset="0"/>
              </a:rPr>
              <a:t>Dạy thêm, học thêm </a:t>
            </a:r>
            <a:r>
              <a:rPr lang="en-US" sz="2800" b="1" i="0">
                <a:solidFill>
                  <a:srgbClr val="FF0000"/>
                </a:solidFill>
                <a:effectLst/>
                <a:latin typeface="Times New Roman" panose="02020603050405020304" pitchFamily="18" charset="0"/>
                <a:cs typeface="Times New Roman" panose="02020603050405020304" pitchFamily="18" charset="0"/>
              </a:rPr>
              <a:t>ngoài nhà trường</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4BA2F33E-1FAC-4CBE-99F2-EA1EAE1949AB}"/>
              </a:ext>
            </a:extLst>
          </p:cNvPr>
          <p:cNvSpPr/>
          <p:nvPr/>
        </p:nvSpPr>
        <p:spPr>
          <a:xfrm>
            <a:off x="2958353" y="5669870"/>
            <a:ext cx="8570259" cy="905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i="0">
                <a:solidFill>
                  <a:schemeClr val="accent5">
                    <a:lumMod val="50000"/>
                  </a:schemeClr>
                </a:solidFill>
                <a:effectLst/>
                <a:latin typeface="Times New Roman" panose="02020603050405020304" pitchFamily="18" charset="0"/>
                <a:cs typeface="Times New Roman" panose="02020603050405020304" pitchFamily="18" charset="0"/>
              </a:rPr>
              <a:t>Thu và quản lí tiền học thêm</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52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4149607657"/>
              </p:ext>
            </p:extLst>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62752" y="1324877"/>
            <a:ext cx="12066495"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2000">
                <a:solidFill>
                  <a:schemeClr val="accent5">
                    <a:lumMod val="50000"/>
                  </a:schemeClr>
                </a:solidFill>
                <a:latin typeface="Times New Roman" panose="02020603050405020304" pitchFamily="18" charset="0"/>
                <a:cs typeface="Times New Roman" panose="02020603050405020304" pitchFamily="18" charset="0"/>
              </a:rPr>
              <a:t>	</a:t>
            </a:r>
            <a:r>
              <a:rPr lang="en-US" sz="2500">
                <a:solidFill>
                  <a:schemeClr val="accent5">
                    <a:lumMod val="50000"/>
                  </a:schemeClr>
                </a:solidFill>
                <a:latin typeface="Times New Roman" panose="02020603050405020304" pitchFamily="18" charset="0"/>
                <a:cs typeface="Times New Roman" panose="02020603050405020304" pitchFamily="18" charset="0"/>
              </a:rPr>
              <a:t>1. </a:t>
            </a:r>
            <a:r>
              <a:rPr lang="vi-VN" sz="2500">
                <a:solidFill>
                  <a:schemeClr val="accent5">
                    <a:lumMod val="50000"/>
                  </a:schemeClr>
                </a:solidFill>
                <a:latin typeface="Times New Roman" panose="02020603050405020304" pitchFamily="18" charset="0"/>
                <a:cs typeface="Times New Roman" panose="02020603050405020304" pitchFamily="18" charset="0"/>
              </a:rPr>
              <a:t>Việc dạy thêm, học thêm trong nhà trường không được thu tiền của học sinh và chỉ dành cho các đối tượng học sinh đăng kí học thêm theo từng môn học như sau: </a:t>
            </a:r>
          </a:p>
          <a:p>
            <a:pPr algn="just">
              <a:spcBef>
                <a:spcPts val="600"/>
              </a:spcBef>
              <a:spcAft>
                <a:spcPts val="600"/>
              </a:spcAft>
            </a:pPr>
            <a:r>
              <a:rPr lang="en-US" sz="2500">
                <a:solidFill>
                  <a:srgbClr val="0000FF"/>
                </a:solidFill>
                <a:latin typeface="Times New Roman" panose="02020603050405020304" pitchFamily="18" charset="0"/>
                <a:cs typeface="Times New Roman" panose="02020603050405020304" pitchFamily="18" charset="0"/>
              </a:rPr>
              <a:t>   </a:t>
            </a:r>
            <a:r>
              <a:rPr lang="en-US" sz="2500" i="1">
                <a:solidFill>
                  <a:srgbClr val="0000FF"/>
                </a:solidFill>
                <a:latin typeface="Times New Roman" panose="02020603050405020304" pitchFamily="18" charset="0"/>
                <a:cs typeface="Times New Roman" panose="02020603050405020304" pitchFamily="18" charset="0"/>
              </a:rPr>
              <a:t>a) </a:t>
            </a:r>
            <a:r>
              <a:rPr lang="vi-VN" sz="2500" i="1">
                <a:solidFill>
                  <a:srgbClr val="0000FF"/>
                </a:solidFill>
                <a:latin typeface="Times New Roman" panose="02020603050405020304" pitchFamily="18" charset="0"/>
                <a:cs typeface="Times New Roman" panose="02020603050405020304" pitchFamily="18" charset="0"/>
              </a:rPr>
              <a:t>Học sinh có kết quả học tập môn học cuối học kì liền kề ở mức chưa đạt; </a:t>
            </a:r>
          </a:p>
          <a:p>
            <a:pPr algn="just">
              <a:spcBef>
                <a:spcPts val="600"/>
              </a:spcBef>
              <a:spcAft>
                <a:spcPts val="600"/>
              </a:spcAft>
            </a:pPr>
            <a:r>
              <a:rPr lang="en-US" sz="2500" i="1">
                <a:solidFill>
                  <a:srgbClr val="0000FF"/>
                </a:solidFill>
                <a:latin typeface="Times New Roman" panose="02020603050405020304" pitchFamily="18" charset="0"/>
                <a:cs typeface="Times New Roman" panose="02020603050405020304" pitchFamily="18" charset="0"/>
              </a:rPr>
              <a:t>   b) </a:t>
            </a:r>
            <a:r>
              <a:rPr lang="vi-VN" sz="2500" i="1">
                <a:solidFill>
                  <a:srgbClr val="0000FF"/>
                </a:solidFill>
                <a:latin typeface="Times New Roman" panose="02020603050405020304" pitchFamily="18" charset="0"/>
                <a:cs typeface="Times New Roman" panose="02020603050405020304" pitchFamily="18" charset="0"/>
              </a:rPr>
              <a:t>Học sinh được nhà trường lựa chọn để bồi dưỡng học sinh giỏi; </a:t>
            </a:r>
          </a:p>
          <a:p>
            <a:pPr algn="just">
              <a:spcBef>
                <a:spcPts val="600"/>
              </a:spcBef>
              <a:spcAft>
                <a:spcPts val="600"/>
              </a:spcAft>
            </a:pPr>
            <a:r>
              <a:rPr lang="en-US" sz="2500" i="1">
                <a:solidFill>
                  <a:srgbClr val="0000FF"/>
                </a:solidFill>
                <a:latin typeface="Times New Roman" panose="02020603050405020304" pitchFamily="18" charset="0"/>
                <a:cs typeface="Times New Roman" panose="02020603050405020304" pitchFamily="18" charset="0"/>
              </a:rPr>
              <a:t>   c) </a:t>
            </a:r>
            <a:r>
              <a:rPr lang="vi-VN" sz="2500" i="1">
                <a:solidFill>
                  <a:srgbClr val="0000FF"/>
                </a:solidFill>
                <a:latin typeface="Times New Roman" panose="02020603050405020304" pitchFamily="18" charset="0"/>
                <a:cs typeface="Times New Roman" panose="02020603050405020304" pitchFamily="18" charset="0"/>
              </a:rPr>
              <a:t>Học sinh lớp cuối cấp tự nguyện đăng kí ôn thi tuyển sinh, ôn thi tốt nghiệp theo kế hoạch giáo dục của nhà trường. </a:t>
            </a:r>
          </a:p>
          <a:p>
            <a:pPr algn="just">
              <a:spcBef>
                <a:spcPts val="600"/>
              </a:spcBef>
              <a:spcAft>
                <a:spcPts val="600"/>
              </a:spcAft>
            </a:pPr>
            <a:r>
              <a:rPr lang="en-US" sz="2500">
                <a:solidFill>
                  <a:schemeClr val="accent5">
                    <a:lumMod val="50000"/>
                  </a:schemeClr>
                </a:solidFill>
                <a:latin typeface="Times New Roman" panose="02020603050405020304" pitchFamily="18" charset="0"/>
                <a:cs typeface="Times New Roman" panose="02020603050405020304" pitchFamily="18" charset="0"/>
              </a:rPr>
              <a:t>	2. </a:t>
            </a:r>
            <a:r>
              <a:rPr lang="vi-VN" sz="2500">
                <a:solidFill>
                  <a:schemeClr val="accent5">
                    <a:lumMod val="50000"/>
                  </a:schemeClr>
                </a:solidFill>
                <a:latin typeface="Times New Roman" panose="02020603050405020304" pitchFamily="18" charset="0"/>
                <a:cs typeface="Times New Roman" panose="02020603050405020304" pitchFamily="18" charset="0"/>
              </a:rPr>
              <a:t>Nhà trường tổ chức cho học sinh thuộc đối tượng quy định tại khoản 1 Điều này viết đơn đăng kí học thêm theo từng môn học ở từng khối lớp (theo Mẫu số 01 tại Phụ lục kèm theo Thông tư này). </a:t>
            </a:r>
          </a:p>
          <a:p>
            <a:pPr algn="just">
              <a:spcBef>
                <a:spcPts val="600"/>
              </a:spcBef>
              <a:spcAft>
                <a:spcPts val="600"/>
              </a:spcAft>
            </a:pPr>
            <a:r>
              <a:rPr lang="en-US" sz="2500">
                <a:solidFill>
                  <a:schemeClr val="accent5">
                    <a:lumMod val="50000"/>
                  </a:schemeClr>
                </a:solidFill>
                <a:latin typeface="Times New Roman" panose="02020603050405020304" pitchFamily="18" charset="0"/>
                <a:cs typeface="Times New Roman" panose="02020603050405020304" pitchFamily="18" charset="0"/>
              </a:rPr>
              <a:t>	3. </a:t>
            </a:r>
            <a:r>
              <a:rPr lang="vi-VN" sz="2500">
                <a:solidFill>
                  <a:schemeClr val="accent5">
                    <a:lumMod val="50000"/>
                  </a:schemeClr>
                </a:solidFill>
                <a:latin typeface="Times New Roman" panose="02020603050405020304" pitchFamily="18" charset="0"/>
                <a:cs typeface="Times New Roman" panose="02020603050405020304" pitchFamily="18" charset="0"/>
              </a:rPr>
              <a:t>Căn cứ vào số học sinh đăng kí, nhà trường xây dựng kế hoạch tổ chức dạy thêm đối với từng môn học ở từng khối lớp. </a:t>
            </a:r>
            <a:endParaRPr lang="en-US" sz="2500" b="1" i="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444633" y="551298"/>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Dạy thêm, học thêm trong nhà trường</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974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27242" y="1309225"/>
            <a:ext cx="12119762"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2800">
                <a:solidFill>
                  <a:schemeClr val="accent5">
                    <a:lumMod val="50000"/>
                  </a:schemeClr>
                </a:solidFill>
                <a:latin typeface="Times New Roman" panose="02020603050405020304" pitchFamily="18" charset="0"/>
                <a:cs typeface="Times New Roman" panose="02020603050405020304" pitchFamily="18" charset="0"/>
              </a:rPr>
              <a:t>	4. </a:t>
            </a:r>
            <a:r>
              <a:rPr lang="vi-VN" sz="2800">
                <a:solidFill>
                  <a:schemeClr val="accent5">
                    <a:lumMod val="50000"/>
                  </a:schemeClr>
                </a:solidFill>
                <a:latin typeface="Times New Roman" panose="02020603050405020304" pitchFamily="18" charset="0"/>
                <a:cs typeface="Times New Roman" panose="02020603050405020304" pitchFamily="18" charset="0"/>
              </a:rPr>
              <a:t>Việc xếp lớp, xếp thời khóa biểu và tổ chức dạy thêm, học thêm phải bảo đảm yêu cầu sau:  </a:t>
            </a:r>
          </a:p>
          <a:p>
            <a:pPr algn="just">
              <a:spcBef>
                <a:spcPts val="600"/>
              </a:spcBef>
              <a:spcAft>
                <a:spcPts val="600"/>
              </a:spcAft>
            </a:pPr>
            <a:r>
              <a:rPr lang="en-US" sz="2800">
                <a:solidFill>
                  <a:srgbClr val="0000FF"/>
                </a:solidFill>
                <a:latin typeface="Times New Roman" panose="02020603050405020304" pitchFamily="18" charset="0"/>
                <a:cs typeface="Times New Roman" panose="02020603050405020304" pitchFamily="18" charset="0"/>
              </a:rPr>
              <a:t>     </a:t>
            </a:r>
            <a:r>
              <a:rPr lang="en-US" sz="2800" i="1">
                <a:solidFill>
                  <a:srgbClr val="0000FF"/>
                </a:solidFill>
                <a:latin typeface="Times New Roman" panose="02020603050405020304" pitchFamily="18" charset="0"/>
                <a:cs typeface="Times New Roman" panose="02020603050405020304" pitchFamily="18" charset="0"/>
              </a:rPr>
              <a:t>a) </a:t>
            </a:r>
            <a:r>
              <a:rPr lang="vi-VN" sz="2800" i="1">
                <a:solidFill>
                  <a:srgbClr val="0000FF"/>
                </a:solidFill>
                <a:latin typeface="Times New Roman" panose="02020603050405020304" pitchFamily="18" charset="0"/>
                <a:cs typeface="Times New Roman" panose="02020603050405020304" pitchFamily="18" charset="0"/>
              </a:rPr>
              <a:t>Lớp dạy thêm được xếp theo môn học đối với từng khối lớp; mỗi lớp có không quá 45 (bốn mươi lăm) học sinh; </a:t>
            </a:r>
            <a:endParaRPr lang="en-US" sz="2800" i="1">
              <a:solidFill>
                <a:srgbClr val="0000FF"/>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800" i="1">
                <a:solidFill>
                  <a:srgbClr val="0000FF"/>
                </a:solidFill>
                <a:latin typeface="Times New Roman" panose="02020603050405020304" pitchFamily="18" charset="0"/>
                <a:cs typeface="Times New Roman" panose="02020603050405020304" pitchFamily="18" charset="0"/>
              </a:rPr>
              <a:t>     b) </a:t>
            </a:r>
            <a:r>
              <a:rPr lang="vi-VN" sz="2800" i="1">
                <a:solidFill>
                  <a:srgbClr val="0000FF"/>
                </a:solidFill>
                <a:latin typeface="Times New Roman" panose="02020603050405020304" pitchFamily="18" charset="0"/>
                <a:cs typeface="Times New Roman" panose="02020603050405020304" pitchFamily="18" charset="0"/>
              </a:rPr>
              <a:t>Không xếp giờ dạy thêm xen kẽ với thời khóa biểu và không dạy thêm trước các nội dung so với việc dạy học theo phân phối chương trình môn học trong kế hoạch giáo dục của nhà trường; </a:t>
            </a:r>
            <a:endParaRPr lang="en-US" sz="2800" i="1">
              <a:solidFill>
                <a:srgbClr val="0000FF"/>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800" i="1">
                <a:solidFill>
                  <a:srgbClr val="0000FF"/>
                </a:solidFill>
                <a:latin typeface="Times New Roman" panose="02020603050405020304" pitchFamily="18" charset="0"/>
                <a:cs typeface="Times New Roman" panose="02020603050405020304" pitchFamily="18" charset="0"/>
              </a:rPr>
              <a:t>     c) </a:t>
            </a:r>
            <a:r>
              <a:rPr lang="vi-VN" sz="2800" i="1">
                <a:solidFill>
                  <a:srgbClr val="0000FF"/>
                </a:solidFill>
                <a:latin typeface="Times New Roman" panose="02020603050405020304" pitchFamily="18" charset="0"/>
                <a:cs typeface="Times New Roman" panose="02020603050405020304" pitchFamily="18" charset="0"/>
              </a:rPr>
              <a:t>Mỗi môn học được tổ chức dạy thêm không quá 02 (hai) tiết/tuần. </a:t>
            </a:r>
          </a:p>
          <a:p>
            <a:pPr algn="just">
              <a:spcBef>
                <a:spcPts val="600"/>
              </a:spcBef>
              <a:spcAft>
                <a:spcPts val="600"/>
              </a:spcAft>
            </a:pPr>
            <a:r>
              <a:rPr lang="en-US" sz="2800">
                <a:solidFill>
                  <a:schemeClr val="accent5">
                    <a:lumMod val="50000"/>
                  </a:schemeClr>
                </a:solidFill>
                <a:latin typeface="Times New Roman" panose="02020603050405020304" pitchFamily="18" charset="0"/>
                <a:cs typeface="Times New Roman" panose="02020603050405020304" pitchFamily="18" charset="0"/>
              </a:rPr>
              <a:t>	2. </a:t>
            </a:r>
            <a:r>
              <a:rPr lang="vi-VN" sz="2800">
                <a:solidFill>
                  <a:schemeClr val="accent5">
                    <a:lumMod val="50000"/>
                  </a:schemeClr>
                </a:solidFill>
                <a:latin typeface="Times New Roman" panose="02020603050405020304" pitchFamily="18" charset="0"/>
                <a:cs typeface="Times New Roman" panose="02020603050405020304" pitchFamily="18" charset="0"/>
              </a:rPr>
              <a:t>Kế hoạch tổ chức dạy thêm, học thêm được công khai trên trang thông tin điện tử của nhà trường hoặc niêm yết tại nhà trường.</a:t>
            </a:r>
            <a:endParaRPr lang="en-US" sz="2800" b="1" i="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506777" y="498032"/>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Dạy thêm, học thêm trong nhà trường</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859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188427155"/>
              </p:ext>
            </p:extLst>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27242" y="1309225"/>
            <a:ext cx="12119762"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2800">
                <a:solidFill>
                  <a:schemeClr val="accent5">
                    <a:lumMod val="50000"/>
                  </a:schemeClr>
                </a:solidFill>
                <a:latin typeface="Times New Roman" panose="02020603050405020304" pitchFamily="18" charset="0"/>
                <a:cs typeface="Times New Roman" panose="02020603050405020304" pitchFamily="18" charset="0"/>
              </a:rPr>
              <a:t>	1. </a:t>
            </a:r>
            <a:r>
              <a:rPr lang="vi-VN" sz="2800">
                <a:solidFill>
                  <a:schemeClr val="accent5">
                    <a:lumMod val="50000"/>
                  </a:schemeClr>
                </a:solidFill>
                <a:latin typeface="Times New Roman" panose="02020603050405020304" pitchFamily="18" charset="0"/>
                <a:cs typeface="Times New Roman" panose="02020603050405020304" pitchFamily="18" charset="0"/>
              </a:rPr>
              <a:t>Tổ chức hoặc cá nhân tổ chức hoạt động dạy thêm, học thêm ngoài nhà trường có thu tiền của học sinh (sau đây gọi chung là cơ sở dạy thêm) phải thực hiện các yêu cầu sau: </a:t>
            </a:r>
          </a:p>
          <a:p>
            <a:pPr algn="just">
              <a:spcBef>
                <a:spcPts val="600"/>
              </a:spcBef>
              <a:spcAft>
                <a:spcPts val="600"/>
              </a:spcAft>
            </a:pPr>
            <a:r>
              <a:rPr lang="en-US" sz="3200" i="1">
                <a:solidFill>
                  <a:srgbClr val="0000FF"/>
                </a:solidFill>
                <a:latin typeface="Times New Roman" panose="02020603050405020304" pitchFamily="18" charset="0"/>
                <a:cs typeface="Times New Roman" panose="02020603050405020304" pitchFamily="18" charset="0"/>
              </a:rPr>
              <a:t>     a) </a:t>
            </a:r>
            <a:r>
              <a:rPr lang="vi-VN" sz="3200" i="1">
                <a:solidFill>
                  <a:srgbClr val="0000FF"/>
                </a:solidFill>
                <a:latin typeface="Times New Roman" panose="02020603050405020304" pitchFamily="18" charset="0"/>
                <a:cs typeface="Times New Roman" panose="02020603050405020304" pitchFamily="18" charset="0"/>
              </a:rPr>
              <a:t>Đăng kí kinh doanh theo quy định của pháp luật; </a:t>
            </a:r>
            <a:endParaRPr lang="en-US" sz="3200" i="1">
              <a:solidFill>
                <a:srgbClr val="0000FF"/>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200" i="1">
                <a:solidFill>
                  <a:srgbClr val="0000FF"/>
                </a:solidFill>
                <a:latin typeface="Times New Roman" panose="02020603050405020304" pitchFamily="18" charset="0"/>
                <a:cs typeface="Times New Roman" panose="02020603050405020304" pitchFamily="18" charset="0"/>
              </a:rPr>
              <a:t>     b) </a:t>
            </a:r>
            <a:r>
              <a:rPr lang="vi-VN" sz="3200" i="1">
                <a:solidFill>
                  <a:srgbClr val="0000FF"/>
                </a:solidFill>
                <a:latin typeface="Times New Roman" panose="02020603050405020304" pitchFamily="18" charset="0"/>
                <a:cs typeface="Times New Roman" panose="02020603050405020304" pitchFamily="18" charset="0"/>
              </a:rPr>
              <a:t>Công khai trên cổng thông tin điện tử hoặc niêm yết tại nơi cơ sở dạy thêm đặt trụ sở về các môn học được tổ chức dạy thêm; thời lượng dạy thêm đối với từng môn học theo từng khối lớp; địa điểm, hình thức, thời gian tổ chức dạy thêm, học thêm; danh sách người dạy thêm và mức thu tiền học thêm trước khi tuyển sinh các lớp dạy thêm, học thêm (theo Mẫu số 02 tại Phụ lục kèm theo Thông tư </a:t>
            </a:r>
            <a:r>
              <a:rPr lang="en-US" sz="3200" i="1">
                <a:solidFill>
                  <a:srgbClr val="0000FF"/>
                </a:solidFill>
                <a:latin typeface="Times New Roman" panose="02020603050405020304" pitchFamily="18" charset="0"/>
                <a:cs typeface="Times New Roman" panose="02020603050405020304" pitchFamily="18" charset="0"/>
              </a:rPr>
              <a:t>này).</a:t>
            </a: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506777" y="498032"/>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Dạy thêm, học thêm ngoài nhà trường</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241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27242" y="1309225"/>
            <a:ext cx="12119762"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2800">
                <a:solidFill>
                  <a:schemeClr val="accent5">
                    <a:lumMod val="50000"/>
                  </a:schemeClr>
                </a:solidFill>
                <a:latin typeface="Times New Roman" panose="02020603050405020304" pitchFamily="18" charset="0"/>
                <a:cs typeface="Times New Roman" panose="02020603050405020304" pitchFamily="18" charset="0"/>
              </a:rPr>
              <a:t>	</a:t>
            </a:r>
            <a:r>
              <a:rPr lang="en-US" sz="3200">
                <a:solidFill>
                  <a:schemeClr val="accent5">
                    <a:lumMod val="50000"/>
                  </a:schemeClr>
                </a:solidFill>
                <a:latin typeface="Times New Roman" panose="02020603050405020304" pitchFamily="18" charset="0"/>
                <a:cs typeface="Times New Roman" panose="02020603050405020304" pitchFamily="18" charset="0"/>
              </a:rPr>
              <a:t>2. </a:t>
            </a:r>
            <a:r>
              <a:rPr lang="vi-VN" sz="3200">
                <a:solidFill>
                  <a:schemeClr val="accent5">
                    <a:lumMod val="50000"/>
                  </a:schemeClr>
                </a:solidFill>
                <a:latin typeface="Times New Roman" panose="02020603050405020304" pitchFamily="18" charset="0"/>
                <a:cs typeface="Times New Roman" panose="02020603050405020304" pitchFamily="18" charset="0"/>
              </a:rPr>
              <a:t>Người dạy thêm ngoài nhà trường phải bảo đảm có phẩm chất đạo đức tốt; có năng lực chuyên môn phù hợp với môn học tham gia dạy thêm.</a:t>
            </a:r>
            <a:endParaRPr lang="en-US" sz="32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200">
                <a:solidFill>
                  <a:schemeClr val="accent5">
                    <a:lumMod val="50000"/>
                  </a:schemeClr>
                </a:solidFill>
                <a:latin typeface="Times New Roman" panose="02020603050405020304" pitchFamily="18" charset="0"/>
                <a:cs typeface="Times New Roman" panose="02020603050405020304" pitchFamily="18" charset="0"/>
              </a:rPr>
              <a:t>	3. </a:t>
            </a:r>
            <a:r>
              <a:rPr lang="vi-VN" sz="3200">
                <a:solidFill>
                  <a:schemeClr val="accent5">
                    <a:lumMod val="50000"/>
                  </a:schemeClr>
                </a:solidFill>
                <a:latin typeface="Times New Roman" panose="02020603050405020304" pitchFamily="18" charset="0"/>
                <a:cs typeface="Times New Roman" panose="02020603050405020304" pitchFamily="18" charset="0"/>
              </a:rPr>
              <a:t>Giáo viên đang dạy học tại các nhà trường tham gia dạy thêm ngoài nhà trường phải báo cáo với Hiệu trưởng hoặc Giám đốc hoặc người đứng đầu nhà trường (sau đây gọi chung là Hiệu trưởng) về môn học, địa điểm, hình thức, thời gian tham gia dạy thêm (theo Mẫu số 03 tại Phụ lục kèm theo Thông tư này). </a:t>
            </a: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506777" y="498032"/>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Dạy thêm, học thêm ngoài nhà trường</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962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4011298352"/>
              </p:ext>
            </p:extLst>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27242" y="1309225"/>
            <a:ext cx="12119762"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3200">
                <a:solidFill>
                  <a:schemeClr val="accent5">
                    <a:lumMod val="50000"/>
                  </a:schemeClr>
                </a:solidFill>
                <a:latin typeface="Times New Roman" panose="02020603050405020304" pitchFamily="18" charset="0"/>
                <a:cs typeface="Times New Roman" panose="02020603050405020304" pitchFamily="18" charset="0"/>
              </a:rPr>
              <a:t>	1. </a:t>
            </a:r>
            <a:r>
              <a:rPr lang="vi-VN" sz="3200">
                <a:solidFill>
                  <a:schemeClr val="accent5">
                    <a:lumMod val="50000"/>
                  </a:schemeClr>
                </a:solidFill>
                <a:latin typeface="Times New Roman" panose="02020603050405020304" pitchFamily="18" charset="0"/>
                <a:cs typeface="Times New Roman" panose="02020603050405020304" pitchFamily="18" charset="0"/>
              </a:rPr>
              <a:t>Kinh phí tổ chức dạy thêm, học thêm trong nhà trường sử dụng nguồn ngân sách nhà nước và các nguồn kinh phí hợp pháp khác theo quy định của pháp luật.</a:t>
            </a:r>
            <a:r>
              <a:rPr lang="en-US" sz="3200">
                <a:solidFill>
                  <a:schemeClr val="accent5">
                    <a:lumMod val="50000"/>
                  </a:schemeClr>
                </a:solidFill>
                <a:latin typeface="Times New Roman" panose="02020603050405020304" pitchFamily="18" charset="0"/>
                <a:cs typeface="Times New Roman" panose="02020603050405020304" pitchFamily="18" charset="0"/>
              </a:rPr>
              <a:t>	</a:t>
            </a:r>
          </a:p>
          <a:p>
            <a:pPr algn="just">
              <a:spcBef>
                <a:spcPts val="600"/>
              </a:spcBef>
              <a:spcAft>
                <a:spcPts val="600"/>
              </a:spcAft>
            </a:pPr>
            <a:r>
              <a:rPr lang="en-US" sz="3200">
                <a:solidFill>
                  <a:schemeClr val="accent5">
                    <a:lumMod val="50000"/>
                  </a:schemeClr>
                </a:solidFill>
                <a:latin typeface="Times New Roman" panose="02020603050405020304" pitchFamily="18" charset="0"/>
                <a:cs typeface="Times New Roman" panose="02020603050405020304" pitchFamily="18" charset="0"/>
              </a:rPr>
              <a:t>	2. </a:t>
            </a:r>
            <a:r>
              <a:rPr lang="vi-VN" sz="3200">
                <a:solidFill>
                  <a:schemeClr val="accent5">
                    <a:lumMod val="50000"/>
                  </a:schemeClr>
                </a:solidFill>
                <a:latin typeface="Times New Roman" panose="02020603050405020304" pitchFamily="18" charset="0"/>
                <a:cs typeface="Times New Roman" panose="02020603050405020304" pitchFamily="18" charset="0"/>
              </a:rPr>
              <a:t>Mức thu tiền học thêm ngoài nhà trường do thỏa thuận giữa cha mẹ học sinh, học sinh với cơ sở dạy thêm.</a:t>
            </a:r>
            <a:endParaRPr lang="en-US" sz="32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200">
                <a:solidFill>
                  <a:schemeClr val="accent5">
                    <a:lumMod val="50000"/>
                  </a:schemeClr>
                </a:solidFill>
                <a:latin typeface="Times New Roman" panose="02020603050405020304" pitchFamily="18" charset="0"/>
                <a:cs typeface="Times New Roman" panose="02020603050405020304" pitchFamily="18" charset="0"/>
              </a:rPr>
              <a:t>	3. Việc thu, quản lí, sử dụng tiền học thêm thực hiện theo quy định của pháp luật về tài chính, ngân sách, tải sản, kế toán, thuế và các quy định khác có liên quan.</a:t>
            </a: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506777" y="498032"/>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Thu và quản lí tiền học thêm</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259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625887"/>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1. </a:t>
            </a:r>
            <a:r>
              <a:rPr lang="vi-VN" sz="4000">
                <a:solidFill>
                  <a:schemeClr val="bg1"/>
                </a:solidFill>
              </a:rPr>
              <a:t>Thông tư 29/2024/TT-BGDĐT </a:t>
            </a:r>
            <a:endParaRPr lang="en-US" sz="4000">
              <a:solidFill>
                <a:schemeClr val="bg1"/>
              </a:solidFill>
            </a:endParaRPr>
          </a:p>
        </p:txBody>
      </p:sp>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923160291"/>
              </p:ext>
            </p:extLst>
          </p:nvPr>
        </p:nvGraphicFramePr>
        <p:xfrm>
          <a:off x="526562" y="807150"/>
          <a:ext cx="10843402" cy="605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4D27BFB7-55AC-41A3-A1C9-C5368F3F6418}"/>
              </a:ext>
            </a:extLst>
          </p:cNvPr>
          <p:cNvSpPr/>
          <p:nvPr/>
        </p:nvSpPr>
        <p:spPr>
          <a:xfrm>
            <a:off x="2958353" y="923365"/>
            <a:ext cx="8570259" cy="905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TRÁCH NHIỆM QUẢN LÍ HOẠT ĐỘNG DẠY THÊM, HỌC THÊM</a:t>
            </a:r>
          </a:p>
        </p:txBody>
      </p:sp>
      <p:sp>
        <p:nvSpPr>
          <p:cNvPr id="5" name="Rectangle: Rounded Corners 4">
            <a:extLst>
              <a:ext uri="{FF2B5EF4-FFF2-40B4-BE49-F238E27FC236}">
                <a16:creationId xmlns:a16="http://schemas.microsoft.com/office/drawing/2014/main" id="{5391953E-FB7D-4FA0-85FF-85A71F764C5D}"/>
              </a:ext>
            </a:extLst>
          </p:cNvPr>
          <p:cNvSpPr/>
          <p:nvPr/>
        </p:nvSpPr>
        <p:spPr>
          <a:xfrm>
            <a:off x="2879029" y="2150914"/>
            <a:ext cx="8570259" cy="905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Trách nhiệm của Ủy ban nhân dân cấp tỉnh</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BA9BEFB-ACC4-4D69-BFC0-8716D4CDF567}"/>
              </a:ext>
            </a:extLst>
          </p:cNvPr>
          <p:cNvSpPr/>
          <p:nvPr/>
        </p:nvSpPr>
        <p:spPr>
          <a:xfrm>
            <a:off x="2879029" y="3378463"/>
            <a:ext cx="8570259" cy="905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Trách nhiệm của Sở Giáo dục và Đào tạo</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4BA2F33E-1FAC-4CBE-99F2-EA1EAE1949AB}"/>
              </a:ext>
            </a:extLst>
          </p:cNvPr>
          <p:cNvSpPr/>
          <p:nvPr/>
        </p:nvSpPr>
        <p:spPr>
          <a:xfrm>
            <a:off x="2879028" y="4665513"/>
            <a:ext cx="8570259" cy="905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i="0">
                <a:solidFill>
                  <a:schemeClr val="accent5">
                    <a:lumMod val="50000"/>
                  </a:schemeClr>
                </a:solidFill>
                <a:effectLst/>
                <a:latin typeface="Times New Roman" panose="02020603050405020304" pitchFamily="18" charset="0"/>
                <a:cs typeface="Times New Roman" panose="02020603050405020304" pitchFamily="18" charset="0"/>
              </a:rPr>
              <a:t>Trách nhiệm của Ủy ban nhân dân cấp huyện</a:t>
            </a:r>
          </a:p>
        </p:txBody>
      </p:sp>
      <p:sp>
        <p:nvSpPr>
          <p:cNvPr id="12" name="Rectangle: Rounded Corners 11">
            <a:extLst>
              <a:ext uri="{FF2B5EF4-FFF2-40B4-BE49-F238E27FC236}">
                <a16:creationId xmlns:a16="http://schemas.microsoft.com/office/drawing/2014/main" id="{753F22D8-B4EF-4AD3-807E-C342260AD8E7}"/>
              </a:ext>
            </a:extLst>
          </p:cNvPr>
          <p:cNvSpPr/>
          <p:nvPr/>
        </p:nvSpPr>
        <p:spPr>
          <a:xfrm>
            <a:off x="2879028" y="5946851"/>
            <a:ext cx="8570259" cy="905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Trách nhiệm của Phòng Giáo dục và Đào tạo</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42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745079619"/>
              </p:ext>
            </p:extLst>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36119" y="1324877"/>
            <a:ext cx="12119762"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2600">
                <a:solidFill>
                  <a:schemeClr val="accent5">
                    <a:lumMod val="50000"/>
                  </a:schemeClr>
                </a:solidFill>
                <a:latin typeface="Times New Roman" panose="02020603050405020304" pitchFamily="18" charset="0"/>
                <a:cs typeface="Times New Roman" panose="02020603050405020304" pitchFamily="18" charset="0"/>
              </a:rPr>
              <a:t>	</a:t>
            </a:r>
            <a:r>
              <a:rPr lang="en-US" sz="2400">
                <a:solidFill>
                  <a:schemeClr val="accent5">
                    <a:lumMod val="50000"/>
                  </a:schemeClr>
                </a:solidFill>
                <a:latin typeface="Times New Roman" panose="02020603050405020304" pitchFamily="18" charset="0"/>
                <a:cs typeface="Times New Roman" panose="02020603050405020304" pitchFamily="18" charset="0"/>
              </a:rPr>
              <a:t>1. </a:t>
            </a:r>
            <a:r>
              <a:rPr lang="vi-VN" sz="2400">
                <a:solidFill>
                  <a:schemeClr val="accent5">
                    <a:lumMod val="50000"/>
                  </a:schemeClr>
                </a:solidFill>
                <a:latin typeface="Times New Roman" panose="02020603050405020304" pitchFamily="18" charset="0"/>
                <a:cs typeface="Times New Roman" panose="02020603050405020304" pitchFamily="18" charset="0"/>
              </a:rPr>
              <a:t>Chịu trách nhiệm quản lí hoạt động dạy thêm, học thêm tại địa phương.</a:t>
            </a:r>
            <a:endParaRPr lang="en-US" sz="24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400">
                <a:solidFill>
                  <a:schemeClr val="accent5">
                    <a:lumMod val="50000"/>
                  </a:schemeClr>
                </a:solidFill>
                <a:latin typeface="Times New Roman" panose="02020603050405020304" pitchFamily="18" charset="0"/>
                <a:cs typeface="Times New Roman" panose="02020603050405020304" pitchFamily="18" charset="0"/>
              </a:rPr>
              <a:t>	2. </a:t>
            </a:r>
            <a:r>
              <a:rPr lang="vi-VN" sz="2400">
                <a:solidFill>
                  <a:schemeClr val="accent5">
                    <a:lumMod val="50000"/>
                  </a:schemeClr>
                </a:solidFill>
                <a:latin typeface="Times New Roman" panose="02020603050405020304" pitchFamily="18" charset="0"/>
                <a:cs typeface="Times New Roman" panose="02020603050405020304" pitchFamily="18" charset="0"/>
              </a:rPr>
              <a:t>Ban hành quy định về dạy thêm, học thêm của địa phương, bao gồm các nội dung chủ yếu sau:</a:t>
            </a:r>
            <a:endParaRPr lang="en-US" sz="24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400">
                <a:solidFill>
                  <a:srgbClr val="0000FF"/>
                </a:solidFill>
                <a:latin typeface="Times New Roman" panose="02020603050405020304" pitchFamily="18" charset="0"/>
                <a:cs typeface="Times New Roman" panose="02020603050405020304" pitchFamily="18" charset="0"/>
              </a:rPr>
              <a:t>          </a:t>
            </a:r>
            <a:r>
              <a:rPr lang="vi-VN" sz="2400">
                <a:solidFill>
                  <a:srgbClr val="0000FF"/>
                </a:solidFill>
                <a:latin typeface="Times New Roman" panose="02020603050405020304" pitchFamily="18" charset="0"/>
                <a:cs typeface="Times New Roman" panose="02020603050405020304" pitchFamily="18" charset="0"/>
              </a:rPr>
              <a:t>a) </a:t>
            </a:r>
            <a:r>
              <a:rPr lang="vi-VN" sz="2400" i="1">
                <a:solidFill>
                  <a:srgbClr val="0000FF"/>
                </a:solidFill>
                <a:latin typeface="Times New Roman" panose="02020603050405020304" pitchFamily="18" charset="0"/>
                <a:cs typeface="Times New Roman" panose="02020603050405020304" pitchFamily="18" charset="0"/>
              </a:rPr>
              <a:t>Trách nhiệm của Ủy ban nhân dân các cấp, các cơ quan quản lí giáo dục và các cơ quan liên quan trong việc thực hiện quy định về dạy thêm, học thêm; </a:t>
            </a:r>
            <a:endParaRPr lang="en-US" sz="2400" i="1">
              <a:solidFill>
                <a:srgbClr val="0000FF"/>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400" i="1">
                <a:solidFill>
                  <a:srgbClr val="0000FF"/>
                </a:solidFill>
                <a:latin typeface="Times New Roman" panose="02020603050405020304" pitchFamily="18" charset="0"/>
                <a:cs typeface="Times New Roman" panose="02020603050405020304" pitchFamily="18" charset="0"/>
              </a:rPr>
              <a:t>          b) Việc quản lí và sử dụng kinh phí tổ chức dạy thêm, học thêm;</a:t>
            </a:r>
          </a:p>
          <a:p>
            <a:pPr algn="just">
              <a:spcBef>
                <a:spcPts val="600"/>
              </a:spcBef>
              <a:spcAft>
                <a:spcPts val="600"/>
              </a:spcAft>
            </a:pPr>
            <a:r>
              <a:rPr lang="en-US" sz="2400" i="1">
                <a:solidFill>
                  <a:srgbClr val="0000FF"/>
                </a:solidFill>
                <a:latin typeface="Times New Roman" panose="02020603050405020304" pitchFamily="18" charset="0"/>
                <a:cs typeface="Times New Roman" panose="02020603050405020304" pitchFamily="18" charset="0"/>
              </a:rPr>
              <a:t>          c) Công tác thanh tra, kiểm tra và xử lí vi phạm.</a:t>
            </a:r>
          </a:p>
          <a:p>
            <a:pPr algn="just">
              <a:spcBef>
                <a:spcPts val="600"/>
              </a:spcBef>
              <a:spcAft>
                <a:spcPts val="600"/>
              </a:spcAft>
            </a:pPr>
            <a:r>
              <a:rPr lang="en-US" sz="2400">
                <a:solidFill>
                  <a:srgbClr val="0000FF"/>
                </a:solidFill>
                <a:latin typeface="Times New Roman" panose="02020603050405020304" pitchFamily="18" charset="0"/>
                <a:cs typeface="Times New Roman" panose="02020603050405020304" pitchFamily="18" charset="0"/>
              </a:rPr>
              <a:t>	</a:t>
            </a:r>
            <a:r>
              <a:rPr lang="en-US" sz="2400">
                <a:solidFill>
                  <a:schemeClr val="accent5">
                    <a:lumMod val="50000"/>
                  </a:schemeClr>
                </a:solidFill>
                <a:latin typeface="Times New Roman" panose="02020603050405020304" pitchFamily="18" charset="0"/>
                <a:cs typeface="Times New Roman" panose="02020603050405020304" pitchFamily="18" charset="0"/>
              </a:rPr>
              <a:t>3. Chỉ đạo việc thanh tra, kiểm tra hoạt động dạy thêm, học thêm trên địa bàn quản lí; xử lí vi phạm theo quy định của pháp luật. </a:t>
            </a: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506777" y="498032"/>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Trách nhiệm của Uỷ ban nhân dân cấp Tỉnh</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5210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3668156331"/>
              </p:ext>
            </p:extLst>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36119" y="1324877"/>
            <a:ext cx="12119762"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2600">
                <a:solidFill>
                  <a:schemeClr val="accent5">
                    <a:lumMod val="50000"/>
                  </a:schemeClr>
                </a:solidFill>
                <a:latin typeface="Times New Roman" panose="02020603050405020304" pitchFamily="18" charset="0"/>
                <a:cs typeface="Times New Roman" panose="02020603050405020304" pitchFamily="18" charset="0"/>
              </a:rPr>
              <a:t>	</a:t>
            </a:r>
            <a:r>
              <a:rPr lang="en-US" sz="2800">
                <a:solidFill>
                  <a:schemeClr val="accent5">
                    <a:lumMod val="50000"/>
                  </a:schemeClr>
                </a:solidFill>
                <a:latin typeface="Times New Roman" panose="02020603050405020304" pitchFamily="18" charset="0"/>
                <a:cs typeface="Times New Roman" panose="02020603050405020304" pitchFamily="18" charset="0"/>
              </a:rPr>
              <a:t>1. </a:t>
            </a:r>
            <a:r>
              <a:rPr lang="vi-VN" sz="2800">
                <a:solidFill>
                  <a:schemeClr val="accent5">
                    <a:lumMod val="50000"/>
                  </a:schemeClr>
                </a:solidFill>
                <a:latin typeface="Times New Roman" panose="02020603050405020304" pitchFamily="18" charset="0"/>
                <a:cs typeface="Times New Roman" panose="02020603050405020304" pitchFamily="18" charset="0"/>
              </a:rPr>
              <a:t>Chủ trì, phối hợp với các cơ quan liên quan tham mưu Ủy ban nhân dân cấp tỉnh ban hành quy định về dạy thêm, học thêm của địa phương.</a:t>
            </a:r>
            <a:r>
              <a:rPr lang="en-US" sz="2800">
                <a:solidFill>
                  <a:schemeClr val="accent5">
                    <a:lumMod val="50000"/>
                  </a:schemeClr>
                </a:solidFill>
                <a:latin typeface="Times New Roman" panose="02020603050405020304" pitchFamily="18" charset="0"/>
                <a:cs typeface="Times New Roman" panose="02020603050405020304" pitchFamily="18" charset="0"/>
              </a:rPr>
              <a:t>	2. </a:t>
            </a:r>
            <a:r>
              <a:rPr lang="vi-VN" sz="2800">
                <a:solidFill>
                  <a:schemeClr val="accent5">
                    <a:lumMod val="50000"/>
                  </a:schemeClr>
                </a:solidFill>
                <a:latin typeface="Times New Roman" panose="02020603050405020304" pitchFamily="18" charset="0"/>
                <a:cs typeface="Times New Roman" panose="02020603050405020304" pitchFamily="18" charset="0"/>
              </a:rPr>
              <a:t>Ban hành quy định về dạy thêm, học thêm của địa phương, bao gồm các nội dung chủ yếu sau:</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800">
                <a:solidFill>
                  <a:schemeClr val="accent5">
                    <a:lumMod val="50000"/>
                  </a:schemeClr>
                </a:solidFill>
                <a:latin typeface="Times New Roman" panose="02020603050405020304" pitchFamily="18" charset="0"/>
                <a:cs typeface="Times New Roman" panose="02020603050405020304" pitchFamily="18" charset="0"/>
              </a:rPr>
              <a:t>	2. </a:t>
            </a:r>
            <a:r>
              <a:rPr lang="vi-VN" sz="2800">
                <a:solidFill>
                  <a:schemeClr val="accent5">
                    <a:lumMod val="50000"/>
                  </a:schemeClr>
                </a:solidFill>
                <a:latin typeface="Times New Roman" panose="02020603050405020304" pitchFamily="18" charset="0"/>
                <a:cs typeface="Times New Roman" panose="02020603050405020304" pitchFamily="18" charset="0"/>
              </a:rPr>
              <a:t>Hướng dẫn, tổ chức thực hiện quy định về dạy thêm, học thêm cho các nhà trường, các tổ chức và cả nhân liên quan thuộc phạm vi quản lí trên địa bàn.</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800">
                <a:solidFill>
                  <a:schemeClr val="accent5">
                    <a:lumMod val="50000"/>
                  </a:schemeClr>
                </a:solidFill>
                <a:latin typeface="Times New Roman" panose="02020603050405020304" pitchFamily="18" charset="0"/>
                <a:cs typeface="Times New Roman" panose="02020603050405020304" pitchFamily="18" charset="0"/>
              </a:rPr>
              <a:t>	3</a:t>
            </a:r>
            <a:r>
              <a:rPr lang="vi-VN" sz="2800">
                <a:solidFill>
                  <a:schemeClr val="accent5">
                    <a:lumMod val="50000"/>
                  </a:schemeClr>
                </a:solidFill>
                <a:latin typeface="Times New Roman" panose="02020603050405020304" pitchFamily="18" charset="0"/>
                <a:cs typeface="Times New Roman" panose="02020603050405020304" pitchFamily="18" charset="0"/>
              </a:rPr>
              <a:t>. Tổ chức hoặc phối hợp với các cơ quan liên quan tổ chức thanh tra, kiểm tra hoạt động dạy thêm, học thêm trên địa bàn quản lí; xử lí theo thẩm quyền hoặc đề nghị cơ quan có thẩm quyền xử lí vi phạm.</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506777" y="498032"/>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Trách nhiệm của Sở Giáo dục và Đào tạo</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865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2"/>
          <p:cNvSpPr>
            <a:spLocks noGrp="1"/>
          </p:cNvSpPr>
          <p:nvPr>
            <p:ph type="title"/>
          </p:nvPr>
        </p:nvSpPr>
        <p:spPr>
          <a:xfrm>
            <a:off x="125506" y="116541"/>
            <a:ext cx="11940988" cy="1104734"/>
          </a:xfrm>
          <a:solidFill>
            <a:srgbClr val="C00000"/>
          </a:solidFill>
          <a:ln w="57150">
            <a:solidFill>
              <a:schemeClr val="bg1"/>
            </a:solidFill>
          </a:ln>
        </p:spPr>
        <p:txBody>
          <a:bodyPr>
            <a:noAutofit/>
          </a:bodyPr>
          <a:lstStyle/>
          <a:p>
            <a:pPr algn="ctr">
              <a:lnSpc>
                <a:spcPct val="100000"/>
              </a:lnSpc>
              <a:spcBef>
                <a:spcPts val="1200"/>
              </a:spcBef>
              <a:spcAft>
                <a:spcPts val="1200"/>
              </a:spcAft>
            </a:pPr>
            <a:r>
              <a:rPr lang="en-US" sz="4000">
                <a:solidFill>
                  <a:schemeClr val="bg1"/>
                </a:solidFill>
                <a:latin typeface="Arial" panose="020B0604020202020204" pitchFamily="34" charset="0"/>
                <a:cs typeface="Arial" panose="020B0604020202020204" pitchFamily="34" charset="0"/>
              </a:rPr>
              <a:t>NỘI DUNG TRÌNH BÀY</a:t>
            </a:r>
            <a:endParaRPr lang="vi-VN" sz="4000">
              <a:solidFill>
                <a:schemeClr val="bg1"/>
              </a:solidFill>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2204453735"/>
              </p:ext>
            </p:extLst>
          </p:nvPr>
        </p:nvGraphicFramePr>
        <p:xfrm>
          <a:off x="1660203" y="1485899"/>
          <a:ext cx="8911227" cy="428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43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1019400335"/>
              </p:ext>
            </p:extLst>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36119" y="1324877"/>
            <a:ext cx="12119762"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2600">
                <a:solidFill>
                  <a:schemeClr val="accent5">
                    <a:lumMod val="50000"/>
                  </a:schemeClr>
                </a:solidFill>
                <a:latin typeface="Times New Roman" panose="02020603050405020304" pitchFamily="18" charset="0"/>
                <a:cs typeface="Times New Roman" panose="02020603050405020304" pitchFamily="18" charset="0"/>
              </a:rPr>
              <a:t>	</a:t>
            </a:r>
            <a:r>
              <a:rPr lang="en-US" sz="3000">
                <a:solidFill>
                  <a:schemeClr val="accent5">
                    <a:lumMod val="50000"/>
                  </a:schemeClr>
                </a:solidFill>
                <a:latin typeface="Times New Roman" panose="02020603050405020304" pitchFamily="18" charset="0"/>
                <a:cs typeface="Times New Roman" panose="02020603050405020304" pitchFamily="18" charset="0"/>
              </a:rPr>
              <a:t>1. </a:t>
            </a:r>
            <a:r>
              <a:rPr lang="vi-VN" sz="3000">
                <a:solidFill>
                  <a:schemeClr val="accent5">
                    <a:lumMod val="50000"/>
                  </a:schemeClr>
                </a:solidFill>
                <a:latin typeface="Times New Roman" panose="02020603050405020304" pitchFamily="18" charset="0"/>
                <a:cs typeface="Times New Roman" panose="02020603050405020304" pitchFamily="18" charset="0"/>
              </a:rPr>
              <a:t>Chịu trách nhiệm quản lí hoạt động dạy thêm, học thêm trên địa bàn</a:t>
            </a:r>
            <a:endParaRPr lang="en-US" sz="30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000">
                <a:solidFill>
                  <a:schemeClr val="accent5">
                    <a:lumMod val="50000"/>
                  </a:schemeClr>
                </a:solidFill>
                <a:latin typeface="Times New Roman" panose="02020603050405020304" pitchFamily="18" charset="0"/>
                <a:cs typeface="Times New Roman" panose="02020603050405020304" pitchFamily="18" charset="0"/>
              </a:rPr>
              <a:t>	2. </a:t>
            </a:r>
            <a:r>
              <a:rPr lang="vi-VN" sz="3000">
                <a:solidFill>
                  <a:schemeClr val="accent5">
                    <a:lumMod val="50000"/>
                  </a:schemeClr>
                </a:solidFill>
                <a:latin typeface="Times New Roman" panose="02020603050405020304" pitchFamily="18" charset="0"/>
                <a:cs typeface="Times New Roman" panose="02020603050405020304" pitchFamily="18" charset="0"/>
              </a:rPr>
              <a:t>Hướng dẫn, kiểm tra việc thực hiện quy định về dạy thêm, học thêm trên địa bàn; xử lí hoặc kiến nghị với cơ quan có thẩm quyền xử lí vi phạm. </a:t>
            </a:r>
            <a:endParaRPr lang="en-US" sz="30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000">
                <a:solidFill>
                  <a:schemeClr val="accent5">
                    <a:lumMod val="50000"/>
                  </a:schemeClr>
                </a:solidFill>
                <a:latin typeface="Times New Roman" panose="02020603050405020304" pitchFamily="18" charset="0"/>
                <a:cs typeface="Times New Roman" panose="02020603050405020304" pitchFamily="18" charset="0"/>
              </a:rPr>
              <a:t>	3</a:t>
            </a:r>
            <a:r>
              <a:rPr lang="vi-VN" sz="3000">
                <a:solidFill>
                  <a:schemeClr val="accent5">
                    <a:lumMod val="50000"/>
                  </a:schemeClr>
                </a:solidFill>
                <a:latin typeface="Times New Roman" panose="02020603050405020304" pitchFamily="18" charset="0"/>
                <a:cs typeface="Times New Roman" panose="02020603050405020304" pitchFamily="18" charset="0"/>
              </a:rPr>
              <a:t>. Chỉ đạo Ủy ban nhân dân cấp xã thực hiện giám sát, kiểm tra việc tuân thủ quy định của pháp luật về thời giờ làm việc, giờ làm thêm và các quy định của pháp luật về an ninh, trật tự, an toàn, vệ sinh môi trường, phòng chống cháy nổ của các tổ chức, cá nhân dạy thêm, học thêm ngoài nhà trường trên địa b</a:t>
            </a:r>
            <a:r>
              <a:rPr lang="en-US" sz="3000">
                <a:solidFill>
                  <a:schemeClr val="accent5">
                    <a:lumMod val="50000"/>
                  </a:schemeClr>
                </a:solidFill>
                <a:latin typeface="Times New Roman" panose="02020603050405020304" pitchFamily="18" charset="0"/>
                <a:cs typeface="Times New Roman" panose="02020603050405020304" pitchFamily="18" charset="0"/>
              </a:rPr>
              <a:t>à</a:t>
            </a:r>
            <a:r>
              <a:rPr lang="vi-VN" sz="3000">
                <a:solidFill>
                  <a:schemeClr val="accent5">
                    <a:lumMod val="50000"/>
                  </a:schemeClr>
                </a:solidFill>
                <a:latin typeface="Times New Roman" panose="02020603050405020304" pitchFamily="18" charset="0"/>
                <a:cs typeface="Times New Roman" panose="02020603050405020304" pitchFamily="18" charset="0"/>
              </a:rPr>
              <a:t>n. </a:t>
            </a:r>
            <a:endParaRPr lang="en-US" sz="30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506777" y="498032"/>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Trách nhiệm của Ủy ban nhân dân cấp huyện</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6567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3703858970"/>
              </p:ext>
            </p:extLst>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36119" y="1324877"/>
            <a:ext cx="12119762"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2600">
                <a:solidFill>
                  <a:schemeClr val="accent5">
                    <a:lumMod val="50000"/>
                  </a:schemeClr>
                </a:solidFill>
                <a:latin typeface="Times New Roman" panose="02020603050405020304" pitchFamily="18" charset="0"/>
                <a:cs typeface="Times New Roman" panose="02020603050405020304" pitchFamily="18" charset="0"/>
              </a:rPr>
              <a:t>	</a:t>
            </a:r>
            <a:r>
              <a:rPr lang="en-US" sz="3000">
                <a:solidFill>
                  <a:schemeClr val="accent5">
                    <a:lumMod val="50000"/>
                  </a:schemeClr>
                </a:solidFill>
                <a:latin typeface="Times New Roman" panose="02020603050405020304" pitchFamily="18" charset="0"/>
                <a:cs typeface="Times New Roman" panose="02020603050405020304" pitchFamily="18" charset="0"/>
              </a:rPr>
              <a:t>1. </a:t>
            </a:r>
            <a:r>
              <a:rPr lang="vi-VN" sz="3000">
                <a:solidFill>
                  <a:schemeClr val="accent5">
                    <a:lumMod val="50000"/>
                  </a:schemeClr>
                </a:solidFill>
                <a:latin typeface="Times New Roman" panose="02020603050405020304" pitchFamily="18" charset="0"/>
                <a:cs typeface="Times New Roman" panose="02020603050405020304" pitchFamily="18" charset="0"/>
              </a:rPr>
              <a:t>Chủ trì, phối hợp với các cơ quan liên quan thực hiện việc quản lí dạy thêm, học thêm trên địa bàn. </a:t>
            </a:r>
            <a:endParaRPr lang="en-US" sz="30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000">
                <a:solidFill>
                  <a:schemeClr val="accent5">
                    <a:lumMod val="50000"/>
                  </a:schemeClr>
                </a:solidFill>
                <a:latin typeface="Times New Roman" panose="02020603050405020304" pitchFamily="18" charset="0"/>
                <a:cs typeface="Times New Roman" panose="02020603050405020304" pitchFamily="18" charset="0"/>
              </a:rPr>
              <a:t>	2. </a:t>
            </a:r>
            <a:r>
              <a:rPr lang="vi-VN" sz="3000">
                <a:solidFill>
                  <a:schemeClr val="accent5">
                    <a:lumMod val="50000"/>
                  </a:schemeClr>
                </a:solidFill>
                <a:latin typeface="Times New Roman" panose="02020603050405020304" pitchFamily="18" charset="0"/>
                <a:cs typeface="Times New Roman" panose="02020603050405020304" pitchFamily="18" charset="0"/>
              </a:rPr>
              <a:t>Hướng dẫn, tổ chức thực hiện quy định về dạy thêm, học thêm cho các nhà trường, các tổ chức và cá nhân liên quan thuộc phạm vi quản lí. </a:t>
            </a:r>
            <a:endParaRPr lang="en-US" sz="30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000">
                <a:solidFill>
                  <a:schemeClr val="accent5">
                    <a:lumMod val="50000"/>
                  </a:schemeClr>
                </a:solidFill>
                <a:latin typeface="Times New Roman" panose="02020603050405020304" pitchFamily="18" charset="0"/>
                <a:cs typeface="Times New Roman" panose="02020603050405020304" pitchFamily="18" charset="0"/>
              </a:rPr>
              <a:t>	3</a:t>
            </a:r>
            <a:r>
              <a:rPr lang="vi-VN" sz="3000">
                <a:solidFill>
                  <a:schemeClr val="accent5">
                    <a:lumMod val="50000"/>
                  </a:schemeClr>
                </a:solidFill>
                <a:latin typeface="Times New Roman" panose="02020603050405020304" pitchFamily="18" charset="0"/>
                <a:cs typeface="Times New Roman" panose="02020603050405020304" pitchFamily="18" charset="0"/>
              </a:rPr>
              <a:t>. Tổ chức hoặc phối hợp với các cơ quan liên quan tổ chức kiểm tra hoạt động dạy thêm, học thêm trên địa bàn quản lí; xử lí theo thẩm quyền hoặc đề ngh</a:t>
            </a:r>
            <a:r>
              <a:rPr lang="en-US" sz="3000">
                <a:solidFill>
                  <a:schemeClr val="accent5">
                    <a:lumMod val="50000"/>
                  </a:schemeClr>
                </a:solidFill>
                <a:latin typeface="Times New Roman" panose="02020603050405020304" pitchFamily="18" charset="0"/>
                <a:cs typeface="Times New Roman" panose="02020603050405020304" pitchFamily="18" charset="0"/>
              </a:rPr>
              <a:t>ị</a:t>
            </a:r>
            <a:r>
              <a:rPr lang="vi-VN" sz="3000">
                <a:solidFill>
                  <a:schemeClr val="accent5">
                    <a:lumMod val="50000"/>
                  </a:schemeClr>
                </a:solidFill>
                <a:latin typeface="Times New Roman" panose="02020603050405020304" pitchFamily="18" charset="0"/>
                <a:cs typeface="Times New Roman" panose="02020603050405020304" pitchFamily="18" charset="0"/>
              </a:rPr>
              <a:t> cơ quan có thẩm quyền xử lí vi phạm. </a:t>
            </a:r>
            <a:endParaRPr lang="en-US" sz="30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506777" y="498032"/>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Trách nhiệm của Phòng Giáo dục và Đào tạo</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096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625887"/>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1. </a:t>
            </a:r>
            <a:r>
              <a:rPr lang="vi-VN" sz="4000">
                <a:solidFill>
                  <a:schemeClr val="bg1"/>
                </a:solidFill>
              </a:rPr>
              <a:t>Thông tư 29/2024/TT-BGDĐT </a:t>
            </a:r>
            <a:endParaRPr lang="en-US" sz="4000">
              <a:solidFill>
                <a:schemeClr val="bg1"/>
              </a:solidFill>
            </a:endParaRPr>
          </a:p>
        </p:txBody>
      </p:sp>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883950787"/>
              </p:ext>
            </p:extLst>
          </p:nvPr>
        </p:nvGraphicFramePr>
        <p:xfrm>
          <a:off x="0" y="807150"/>
          <a:ext cx="11665438" cy="605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4D27BFB7-55AC-41A3-A1C9-C5368F3F6418}"/>
              </a:ext>
            </a:extLst>
          </p:cNvPr>
          <p:cNvSpPr/>
          <p:nvPr/>
        </p:nvSpPr>
        <p:spPr>
          <a:xfrm>
            <a:off x="2626659" y="820309"/>
            <a:ext cx="8570259" cy="905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TRÁCH NHIỆM QUẢN LÍ HOẠT ĐỘNG DẠY THÊM, HỌC THÊM</a:t>
            </a:r>
          </a:p>
        </p:txBody>
      </p:sp>
      <p:sp>
        <p:nvSpPr>
          <p:cNvPr id="5" name="Rectangle: Rounded Corners 4">
            <a:extLst>
              <a:ext uri="{FF2B5EF4-FFF2-40B4-BE49-F238E27FC236}">
                <a16:creationId xmlns:a16="http://schemas.microsoft.com/office/drawing/2014/main" id="{5391953E-FB7D-4FA0-85FF-85A71F764C5D}"/>
              </a:ext>
            </a:extLst>
          </p:cNvPr>
          <p:cNvSpPr/>
          <p:nvPr/>
        </p:nvSpPr>
        <p:spPr>
          <a:xfrm>
            <a:off x="2466651" y="1903084"/>
            <a:ext cx="8570259" cy="740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i="0">
                <a:solidFill>
                  <a:schemeClr val="accent5">
                    <a:lumMod val="50000"/>
                  </a:schemeClr>
                </a:solidFill>
                <a:effectLst/>
                <a:latin typeface="Times New Roman" panose="02020603050405020304" pitchFamily="18" charset="0"/>
                <a:cs typeface="Times New Roman" panose="02020603050405020304" pitchFamily="18" charset="0"/>
              </a:rPr>
              <a:t>Trách nhiệm của Ủy ban nhân dân cấp xã</a:t>
            </a:r>
          </a:p>
        </p:txBody>
      </p:sp>
      <p:sp>
        <p:nvSpPr>
          <p:cNvPr id="9" name="Rectangle: Rounded Corners 8">
            <a:extLst>
              <a:ext uri="{FF2B5EF4-FFF2-40B4-BE49-F238E27FC236}">
                <a16:creationId xmlns:a16="http://schemas.microsoft.com/office/drawing/2014/main" id="{5BA9BEFB-ACC4-4D69-BFC0-8716D4CDF567}"/>
              </a:ext>
            </a:extLst>
          </p:cNvPr>
          <p:cNvSpPr/>
          <p:nvPr/>
        </p:nvSpPr>
        <p:spPr>
          <a:xfrm>
            <a:off x="2466650" y="2982869"/>
            <a:ext cx="8570259" cy="740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Trách nhiệm của Hiệu Trưởng</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4BA2F33E-1FAC-4CBE-99F2-EA1EAE1949AB}"/>
              </a:ext>
            </a:extLst>
          </p:cNvPr>
          <p:cNvSpPr/>
          <p:nvPr/>
        </p:nvSpPr>
        <p:spPr>
          <a:xfrm>
            <a:off x="2466650" y="3972092"/>
            <a:ext cx="8570259" cy="740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Trách nhiệm của cơ sở dạy thêm</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753F22D8-B4EF-4AD3-807E-C342260AD8E7}"/>
              </a:ext>
            </a:extLst>
          </p:cNvPr>
          <p:cNvSpPr/>
          <p:nvPr/>
        </p:nvSpPr>
        <p:spPr>
          <a:xfrm>
            <a:off x="2466650" y="5011471"/>
            <a:ext cx="8570259" cy="740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i="0">
                <a:solidFill>
                  <a:schemeClr val="accent5">
                    <a:lumMod val="50000"/>
                  </a:schemeClr>
                </a:solidFill>
                <a:effectLst/>
                <a:latin typeface="Times New Roman" panose="02020603050405020304" pitchFamily="18" charset="0"/>
                <a:cs typeface="Times New Roman" panose="02020603050405020304" pitchFamily="18" charset="0"/>
              </a:rPr>
              <a:t>Thanh tra, kiểm tra</a:t>
            </a:r>
          </a:p>
        </p:txBody>
      </p:sp>
      <p:sp>
        <p:nvSpPr>
          <p:cNvPr id="13" name="Rectangle: Rounded Corners 12">
            <a:extLst>
              <a:ext uri="{FF2B5EF4-FFF2-40B4-BE49-F238E27FC236}">
                <a16:creationId xmlns:a16="http://schemas.microsoft.com/office/drawing/2014/main" id="{360BE5CD-91C6-41E0-AB58-D81E468E06CD}"/>
              </a:ext>
            </a:extLst>
          </p:cNvPr>
          <p:cNvSpPr/>
          <p:nvPr/>
        </p:nvSpPr>
        <p:spPr>
          <a:xfrm>
            <a:off x="2466650" y="6023629"/>
            <a:ext cx="8570259" cy="740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i="0">
                <a:solidFill>
                  <a:schemeClr val="accent5">
                    <a:lumMod val="50000"/>
                  </a:schemeClr>
                </a:solidFill>
                <a:effectLst/>
                <a:latin typeface="Times New Roman" panose="02020603050405020304" pitchFamily="18" charset="0"/>
                <a:cs typeface="Times New Roman" panose="02020603050405020304" pitchFamily="18" charset="0"/>
              </a:rPr>
              <a:t>Xử lý vi phạm</a:t>
            </a:r>
          </a:p>
        </p:txBody>
      </p:sp>
    </p:spTree>
    <p:extLst>
      <p:ext uri="{BB962C8B-B14F-4D97-AF65-F5344CB8AC3E}">
        <p14:creationId xmlns:p14="http://schemas.microsoft.com/office/powerpoint/2010/main" val="86377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803274835"/>
              </p:ext>
            </p:extLst>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36119" y="1324877"/>
            <a:ext cx="12119762"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2600">
                <a:solidFill>
                  <a:schemeClr val="accent5">
                    <a:lumMod val="50000"/>
                  </a:schemeClr>
                </a:solidFill>
                <a:latin typeface="Times New Roman" panose="02020603050405020304" pitchFamily="18" charset="0"/>
                <a:cs typeface="Times New Roman" panose="02020603050405020304" pitchFamily="18" charset="0"/>
              </a:rPr>
              <a:t>	</a:t>
            </a:r>
            <a:r>
              <a:rPr lang="en-US" sz="3600">
                <a:solidFill>
                  <a:schemeClr val="accent5">
                    <a:lumMod val="50000"/>
                  </a:schemeClr>
                </a:solidFill>
                <a:latin typeface="Times New Roman" panose="02020603050405020304" pitchFamily="18" charset="0"/>
                <a:cs typeface="Times New Roman" panose="02020603050405020304" pitchFamily="18" charset="0"/>
              </a:rPr>
              <a:t>1. </a:t>
            </a:r>
            <a:r>
              <a:rPr lang="vi-VN" sz="3600">
                <a:solidFill>
                  <a:schemeClr val="accent5">
                    <a:lumMod val="50000"/>
                  </a:schemeClr>
                </a:solidFill>
                <a:latin typeface="Times New Roman" panose="02020603050405020304" pitchFamily="18" charset="0"/>
                <a:cs typeface="Times New Roman" panose="02020603050405020304" pitchFamily="18" charset="0"/>
              </a:rPr>
              <a:t>Phối hợp với Phòng Giáo dục và Đào tạo và các cơ quan liên quan quản líviệc thực hiện quy định về dạy thêm, học thêm trên địa bàn. </a:t>
            </a:r>
            <a:endParaRPr lang="en-US" sz="36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600">
                <a:solidFill>
                  <a:schemeClr val="accent5">
                    <a:lumMod val="50000"/>
                  </a:schemeClr>
                </a:solidFill>
                <a:latin typeface="Times New Roman" panose="02020603050405020304" pitchFamily="18" charset="0"/>
                <a:cs typeface="Times New Roman" panose="02020603050405020304" pitchFamily="18" charset="0"/>
              </a:rPr>
              <a:t>	2. </a:t>
            </a:r>
            <a:r>
              <a:rPr lang="vi-VN" sz="3600">
                <a:solidFill>
                  <a:schemeClr val="accent5">
                    <a:lumMod val="50000"/>
                  </a:schemeClr>
                </a:solidFill>
                <a:latin typeface="Times New Roman" panose="02020603050405020304" pitchFamily="18" charset="0"/>
                <a:cs typeface="Times New Roman" panose="02020603050405020304" pitchFamily="18" charset="0"/>
              </a:rPr>
              <a:t>Thực hiện chỉ đạo của Ủy ban nhân dân cấp huyện theo quy định tại khoản 3 Điều 10 Thông tư này. </a:t>
            </a:r>
            <a:endParaRPr lang="en-US" sz="36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506777" y="498032"/>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Trách nhiệm của Ủy ban nhân dân cấp Xã </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133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453156648"/>
              </p:ext>
            </p:extLst>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36119" y="1324877"/>
            <a:ext cx="12119762"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2600">
                <a:solidFill>
                  <a:schemeClr val="accent5">
                    <a:lumMod val="50000"/>
                  </a:schemeClr>
                </a:solidFill>
                <a:latin typeface="Times New Roman" panose="02020603050405020304" pitchFamily="18" charset="0"/>
                <a:cs typeface="Times New Roman" panose="02020603050405020304" pitchFamily="18" charset="0"/>
              </a:rPr>
              <a:t>	</a:t>
            </a:r>
            <a:r>
              <a:rPr lang="en-US" sz="2400">
                <a:solidFill>
                  <a:schemeClr val="accent5">
                    <a:lumMod val="50000"/>
                  </a:schemeClr>
                </a:solidFill>
                <a:latin typeface="Times New Roman" panose="02020603050405020304" pitchFamily="18" charset="0"/>
                <a:cs typeface="Times New Roman" panose="02020603050405020304" pitchFamily="18" charset="0"/>
              </a:rPr>
              <a:t>1. </a:t>
            </a:r>
            <a:r>
              <a:rPr lang="vi-VN" sz="2400">
                <a:solidFill>
                  <a:schemeClr val="accent5">
                    <a:lumMod val="50000"/>
                  </a:schemeClr>
                </a:solidFill>
                <a:latin typeface="Times New Roman" panose="02020603050405020304" pitchFamily="18" charset="0"/>
                <a:cs typeface="Times New Roman" panose="02020603050405020304" pitchFamily="18" charset="0"/>
              </a:rPr>
              <a:t>Tổ chức việc dạy thêm, học thêm trong nhà trường theo quy định tại Thông tư này và các quy định khác của pháp luật có liên quan.</a:t>
            </a:r>
            <a:endParaRPr lang="en-US" sz="24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400">
                <a:solidFill>
                  <a:schemeClr val="accent5">
                    <a:lumMod val="50000"/>
                  </a:schemeClr>
                </a:solidFill>
                <a:latin typeface="Times New Roman" panose="02020603050405020304" pitchFamily="18" charset="0"/>
                <a:cs typeface="Times New Roman" panose="02020603050405020304" pitchFamily="18" charset="0"/>
              </a:rPr>
              <a:t>	2. </a:t>
            </a:r>
            <a:r>
              <a:rPr lang="vi-VN" sz="2400">
                <a:solidFill>
                  <a:schemeClr val="accent5">
                    <a:lumMod val="50000"/>
                  </a:schemeClr>
                </a:solidFill>
                <a:latin typeface="Times New Roman" panose="02020603050405020304" pitchFamily="18" charset="0"/>
                <a:cs typeface="Times New Roman" panose="02020603050405020304" pitchFamily="18" charset="0"/>
              </a:rPr>
              <a:t>Quản lí giáo viên đang dạy học tại nhà trường khi tham gia dạy thêm ngoài nhà trường bảo đảm thực hiện theo đúng quy định tại khoản 3 Điều 6 Thông tư này; phối hợp theo dõi, kiểm tra hoạt động dạy thêm ngoài nhà trường của giáo viên đang dạy học tại nhà trường. </a:t>
            </a:r>
            <a:endParaRPr lang="en-US" sz="24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400">
                <a:solidFill>
                  <a:schemeClr val="accent5">
                    <a:lumMod val="50000"/>
                  </a:schemeClr>
                </a:solidFill>
                <a:latin typeface="Times New Roman" panose="02020603050405020304" pitchFamily="18" charset="0"/>
                <a:cs typeface="Times New Roman" panose="02020603050405020304" pitchFamily="18" charset="0"/>
              </a:rPr>
              <a:t>	3. </a:t>
            </a:r>
            <a:r>
              <a:rPr lang="vi-VN" sz="2400">
                <a:solidFill>
                  <a:schemeClr val="accent5">
                    <a:lumMod val="50000"/>
                  </a:schemeClr>
                </a:solidFill>
                <a:latin typeface="Times New Roman" panose="02020603050405020304" pitchFamily="18" charset="0"/>
                <a:cs typeface="Times New Roman" panose="02020603050405020304" pitchFamily="18" charset="0"/>
              </a:rPr>
              <a:t>Chịu trách nhiệm trước cơ quan quản lí trực tiếp về chất lượng dạy thêm, học thêm trong nhà trường; việc quản lí, sử dụng kinh phí tổ chức dạy thêm, học thêm trong nhà trường theo quy định. </a:t>
            </a:r>
            <a:endParaRPr lang="en-US" sz="24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400">
                <a:solidFill>
                  <a:schemeClr val="accent5">
                    <a:lumMod val="50000"/>
                  </a:schemeClr>
                </a:solidFill>
                <a:latin typeface="Times New Roman" panose="02020603050405020304" pitchFamily="18" charset="0"/>
                <a:cs typeface="Times New Roman" panose="02020603050405020304" pitchFamily="18" charset="0"/>
              </a:rPr>
              <a:t>	4. </a:t>
            </a:r>
            <a:r>
              <a:rPr lang="vi-VN" sz="2400">
                <a:solidFill>
                  <a:schemeClr val="accent5">
                    <a:lumMod val="50000"/>
                  </a:schemeClr>
                </a:solidFill>
                <a:latin typeface="Times New Roman" panose="02020603050405020304" pitchFamily="18" charset="0"/>
                <a:cs typeface="Times New Roman" panose="02020603050405020304" pitchFamily="18" charset="0"/>
              </a:rPr>
              <a:t>Xử lí theo thẩm quyền hoặc kiến nghị cơ quan có thẩm quyền xử lí vi phạm quy định về dạy thêm, học thêm.</a:t>
            </a:r>
            <a:endParaRPr lang="en-US" sz="24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400">
                <a:solidFill>
                  <a:schemeClr val="accent5">
                    <a:lumMod val="50000"/>
                  </a:schemeClr>
                </a:solidFill>
                <a:latin typeface="Times New Roman" panose="02020603050405020304" pitchFamily="18" charset="0"/>
                <a:cs typeface="Times New Roman" panose="02020603050405020304" pitchFamily="18" charset="0"/>
              </a:rPr>
              <a:t>	5. </a:t>
            </a:r>
            <a:r>
              <a:rPr lang="vi-VN" sz="2400">
                <a:solidFill>
                  <a:schemeClr val="accent5">
                    <a:lumMod val="50000"/>
                  </a:schemeClr>
                </a:solidFill>
                <a:latin typeface="Times New Roman" panose="02020603050405020304" pitchFamily="18" charset="0"/>
                <a:cs typeface="Times New Roman" panose="02020603050405020304" pitchFamily="18" charset="0"/>
              </a:rPr>
              <a:t>Tiếp nhận và xử lí ý kiến, kiến nghị, nguyện vọng của học sinh và cha mẹ học sinh về việc dạy thêm, học thêm trước và trong quá trình tổ chức thực hiện. </a:t>
            </a:r>
            <a:endParaRPr lang="en-US" sz="24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506777" y="498032"/>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Trách nhiệm của Hiệu trưởng</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710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1741500033"/>
              </p:ext>
            </p:extLst>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36119" y="1324877"/>
            <a:ext cx="12119762"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2600">
                <a:solidFill>
                  <a:schemeClr val="accent5">
                    <a:lumMod val="50000"/>
                  </a:schemeClr>
                </a:solidFill>
                <a:latin typeface="Times New Roman" panose="02020603050405020304" pitchFamily="18" charset="0"/>
                <a:cs typeface="Times New Roman" panose="02020603050405020304" pitchFamily="18" charset="0"/>
              </a:rPr>
              <a:t>	1. </a:t>
            </a:r>
            <a:r>
              <a:rPr lang="vi-VN" sz="2600">
                <a:solidFill>
                  <a:schemeClr val="accent5">
                    <a:lumMod val="50000"/>
                  </a:schemeClr>
                </a:solidFill>
                <a:latin typeface="Times New Roman" panose="02020603050405020304" pitchFamily="18" charset="0"/>
                <a:cs typeface="Times New Roman" panose="02020603050405020304" pitchFamily="18" charset="0"/>
              </a:rPr>
              <a:t>Thực hiện các quy định về dạy thêm, học thêm tại Thông tư này và các quy định khác của pháp luật có liên quan. </a:t>
            </a:r>
            <a:endParaRPr lang="en-US" sz="26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600">
                <a:solidFill>
                  <a:schemeClr val="accent5">
                    <a:lumMod val="50000"/>
                  </a:schemeClr>
                </a:solidFill>
                <a:latin typeface="Times New Roman" panose="02020603050405020304" pitchFamily="18" charset="0"/>
                <a:cs typeface="Times New Roman" panose="02020603050405020304" pitchFamily="18" charset="0"/>
              </a:rPr>
              <a:t>	2. </a:t>
            </a:r>
            <a:r>
              <a:rPr lang="vi-VN" sz="2600">
                <a:solidFill>
                  <a:schemeClr val="accent5">
                    <a:lumMod val="50000"/>
                  </a:schemeClr>
                </a:solidFill>
                <a:latin typeface="Times New Roman" panose="02020603050405020304" pitchFamily="18" charset="0"/>
                <a:cs typeface="Times New Roman" panose="02020603050405020304" pitchFamily="18" charset="0"/>
              </a:rPr>
              <a:t>Quản lí và bảo đảm chất lượng dạy thêm, học thêm và quyền lợi của học sinh học thêm, người dạy thêm; quản lí, sử dụng tiền học thêm theo quy định. </a:t>
            </a:r>
            <a:endParaRPr lang="en-US" sz="26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600">
                <a:solidFill>
                  <a:schemeClr val="accent5">
                    <a:lumMod val="50000"/>
                  </a:schemeClr>
                </a:solidFill>
                <a:latin typeface="Times New Roman" panose="02020603050405020304" pitchFamily="18" charset="0"/>
                <a:cs typeface="Times New Roman" panose="02020603050405020304" pitchFamily="18" charset="0"/>
              </a:rPr>
              <a:t>	3. </a:t>
            </a:r>
            <a:r>
              <a:rPr lang="vi-VN" sz="2600">
                <a:solidFill>
                  <a:schemeClr val="accent5">
                    <a:lumMod val="50000"/>
                  </a:schemeClr>
                </a:solidFill>
                <a:latin typeface="Times New Roman" panose="02020603050405020304" pitchFamily="18" charset="0"/>
                <a:cs typeface="Times New Roman" panose="02020603050405020304" pitchFamily="18" charset="0"/>
              </a:rPr>
              <a:t>Quản lí, lưu giữ hồ sơ tổ chức dạy thêm, học thêm theo quy định. </a:t>
            </a:r>
            <a:endParaRPr lang="en-US" sz="26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600">
                <a:solidFill>
                  <a:schemeClr val="accent5">
                    <a:lumMod val="50000"/>
                  </a:schemeClr>
                </a:solidFill>
                <a:latin typeface="Times New Roman" panose="02020603050405020304" pitchFamily="18" charset="0"/>
                <a:cs typeface="Times New Roman" panose="02020603050405020304" pitchFamily="18" charset="0"/>
              </a:rPr>
              <a:t>	4. </a:t>
            </a:r>
            <a:r>
              <a:rPr lang="vi-VN" sz="2600">
                <a:solidFill>
                  <a:schemeClr val="accent5">
                    <a:lumMod val="50000"/>
                  </a:schemeClr>
                </a:solidFill>
                <a:latin typeface="Times New Roman" panose="02020603050405020304" pitchFamily="18" charset="0"/>
                <a:cs typeface="Times New Roman" panose="02020603050405020304" pitchFamily="18" charset="0"/>
              </a:rPr>
              <a:t>Báo cáo, giải trình về việc thực hiện quy định tại Thông tư này và các quy định của pháp luật có liên quan với các cơ quan chức năng khi được yêu cầu. </a:t>
            </a:r>
            <a:endParaRPr lang="en-US" sz="26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600">
                <a:solidFill>
                  <a:schemeClr val="accent5">
                    <a:lumMod val="50000"/>
                  </a:schemeClr>
                </a:solidFill>
                <a:latin typeface="Times New Roman" panose="02020603050405020304" pitchFamily="18" charset="0"/>
                <a:cs typeface="Times New Roman" panose="02020603050405020304" pitchFamily="18" charset="0"/>
              </a:rPr>
              <a:t>	5. </a:t>
            </a:r>
            <a:r>
              <a:rPr lang="vi-VN" sz="2600">
                <a:solidFill>
                  <a:schemeClr val="accent5">
                    <a:lumMod val="50000"/>
                  </a:schemeClr>
                </a:solidFill>
                <a:latin typeface="Times New Roman" panose="02020603050405020304" pitchFamily="18" charset="0"/>
                <a:cs typeface="Times New Roman" panose="02020603050405020304" pitchFamily="18" charset="0"/>
              </a:rPr>
              <a:t>Tiếp nhận và xử lí ý kiến, kiến nghị, nguyện vọng của học sinh và cha mẹ học sinh về việc dạy thêm, học thêm trước và trong quá trình tổ chức thực hiện.</a:t>
            </a:r>
            <a:endParaRPr lang="en-US" sz="26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506777" y="498032"/>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Trách nhiệm của cơ sở dạy thêm</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34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2591219513"/>
              </p:ext>
            </p:extLst>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36119" y="1324877"/>
            <a:ext cx="12119762"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3600">
                <a:solidFill>
                  <a:schemeClr val="accent5">
                    <a:lumMod val="50000"/>
                  </a:schemeClr>
                </a:solidFill>
                <a:latin typeface="Times New Roman" panose="02020603050405020304" pitchFamily="18" charset="0"/>
                <a:cs typeface="Times New Roman" panose="02020603050405020304" pitchFamily="18" charset="0"/>
              </a:rPr>
              <a:t>	1. </a:t>
            </a:r>
            <a:r>
              <a:rPr lang="vi-VN" sz="3600">
                <a:solidFill>
                  <a:schemeClr val="accent5">
                    <a:lumMod val="50000"/>
                  </a:schemeClr>
                </a:solidFill>
                <a:latin typeface="Times New Roman" panose="02020603050405020304" pitchFamily="18" charset="0"/>
                <a:cs typeface="Times New Roman" panose="02020603050405020304" pitchFamily="18" charset="0"/>
              </a:rPr>
              <a:t>Hoạt động dạy thêm, học thêm chịu sự thanh tra của các cơ quan thanh tra nh</a:t>
            </a:r>
            <a:r>
              <a:rPr lang="en-US" sz="3600">
                <a:solidFill>
                  <a:schemeClr val="accent5">
                    <a:lumMod val="50000"/>
                  </a:schemeClr>
                </a:solidFill>
                <a:latin typeface="Times New Roman" panose="02020603050405020304" pitchFamily="18" charset="0"/>
                <a:cs typeface="Times New Roman" panose="02020603050405020304" pitchFamily="18" charset="0"/>
              </a:rPr>
              <a:t>à</a:t>
            </a:r>
            <a:r>
              <a:rPr lang="vi-VN" sz="3600">
                <a:solidFill>
                  <a:schemeClr val="accent5">
                    <a:lumMod val="50000"/>
                  </a:schemeClr>
                </a:solidFill>
                <a:latin typeface="Times New Roman" panose="02020603050405020304" pitchFamily="18" charset="0"/>
                <a:cs typeface="Times New Roman" panose="02020603050405020304" pitchFamily="18" charset="0"/>
              </a:rPr>
              <a:t> nước theo quy định của pháp luật.</a:t>
            </a:r>
            <a:endParaRPr lang="en-US" sz="36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600">
                <a:solidFill>
                  <a:schemeClr val="accent5">
                    <a:lumMod val="50000"/>
                  </a:schemeClr>
                </a:solidFill>
                <a:latin typeface="Times New Roman" panose="02020603050405020304" pitchFamily="18" charset="0"/>
                <a:cs typeface="Times New Roman" panose="02020603050405020304" pitchFamily="18" charset="0"/>
              </a:rPr>
              <a:t>	2. </a:t>
            </a:r>
            <a:r>
              <a:rPr lang="vi-VN" sz="3600">
                <a:solidFill>
                  <a:schemeClr val="accent5">
                    <a:lumMod val="50000"/>
                  </a:schemeClr>
                </a:solidFill>
                <a:latin typeface="Times New Roman" panose="02020603050405020304" pitchFamily="18" charset="0"/>
                <a:cs typeface="Times New Roman" panose="02020603050405020304" pitchFamily="18" charset="0"/>
              </a:rPr>
              <a:t>Hoạt động dạy thêm, học thêm chịu sự kiểm tra của các cơ quan quản lí giáo dục, cơ quan quản lí nhà nước các cấp theo phân cấp. </a:t>
            </a:r>
            <a:endParaRPr lang="en-US" sz="36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506777" y="498032"/>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solidFill>
                  <a:schemeClr val="accent5">
                    <a:lumMod val="50000"/>
                  </a:schemeClr>
                </a:solidFill>
                <a:latin typeface="Times New Roman" panose="02020603050405020304" pitchFamily="18" charset="0"/>
                <a:cs typeface="Times New Roman" panose="02020603050405020304" pitchFamily="18" charset="0"/>
              </a:rPr>
              <a:t>Thanh tra, kiểm tra</a:t>
            </a:r>
            <a:endParaRPr lang="en-US" sz="32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8783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1614009317"/>
              </p:ext>
            </p:extLst>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36119" y="1324877"/>
            <a:ext cx="12119762"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3600">
                <a:solidFill>
                  <a:schemeClr val="accent5">
                    <a:lumMod val="50000"/>
                  </a:schemeClr>
                </a:solidFill>
                <a:latin typeface="Times New Roman" panose="02020603050405020304" pitchFamily="18" charset="0"/>
                <a:cs typeface="Times New Roman" panose="02020603050405020304" pitchFamily="18" charset="0"/>
              </a:rPr>
              <a:t>	1. </a:t>
            </a:r>
            <a:r>
              <a:rPr lang="vi-VN" sz="3600">
                <a:solidFill>
                  <a:schemeClr val="accent5">
                    <a:lumMod val="50000"/>
                  </a:schemeClr>
                </a:solidFill>
                <a:latin typeface="Times New Roman" panose="02020603050405020304" pitchFamily="18" charset="0"/>
                <a:cs typeface="Times New Roman" panose="02020603050405020304" pitchFamily="18" charset="0"/>
              </a:rPr>
              <a:t>Nhà trường, cơ sở dạy thêm, tổ chức, cá nhân vi phạm quy định về dạy thêm, học thêm, tùy theo tính chất và mức độ vi phạm sẽ bị xử lí theo quy định của pháp luật. </a:t>
            </a:r>
            <a:endParaRPr lang="en-US" sz="3600">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3600">
                <a:solidFill>
                  <a:schemeClr val="accent5">
                    <a:lumMod val="50000"/>
                  </a:schemeClr>
                </a:solidFill>
                <a:latin typeface="Times New Roman" panose="02020603050405020304" pitchFamily="18" charset="0"/>
                <a:cs typeface="Times New Roman" panose="02020603050405020304" pitchFamily="18" charset="0"/>
              </a:rPr>
              <a:t>	2. </a:t>
            </a:r>
            <a:r>
              <a:rPr lang="vi-VN" sz="3600">
                <a:solidFill>
                  <a:schemeClr val="accent5">
                    <a:lumMod val="50000"/>
                  </a:schemeClr>
                </a:solidFill>
                <a:latin typeface="Times New Roman" panose="02020603050405020304" pitchFamily="18" charset="0"/>
                <a:cs typeface="Times New Roman" panose="02020603050405020304" pitchFamily="18" charset="0"/>
              </a:rPr>
              <a:t>Người đứng đầu cơ quan, tổ chức, đơn vị có cán bộ, công chức, viên chức vi phạm quy định về dạy thêm, học thêm, tùy vào tính chất, mức độ hành vi vi phạm thì bị xử lí theo quy định của pháp luật. </a:t>
            </a:r>
            <a:endParaRPr lang="en-US" sz="36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506777" y="498032"/>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solidFill>
                  <a:schemeClr val="accent5">
                    <a:lumMod val="50000"/>
                  </a:schemeClr>
                </a:solidFill>
                <a:latin typeface="Times New Roman" panose="02020603050405020304" pitchFamily="18" charset="0"/>
                <a:cs typeface="Times New Roman" panose="02020603050405020304" pitchFamily="18" charset="0"/>
              </a:rPr>
              <a:t>Xử lí vi phạm</a:t>
            </a:r>
            <a:endParaRPr lang="en-US" sz="32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478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625887"/>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1. </a:t>
            </a:r>
            <a:r>
              <a:rPr lang="vi-VN" sz="4000">
                <a:solidFill>
                  <a:schemeClr val="bg1"/>
                </a:solidFill>
              </a:rPr>
              <a:t>Thông tư 29/2024/TT-BGDĐT </a:t>
            </a:r>
            <a:endParaRPr lang="en-US" sz="4000">
              <a:solidFill>
                <a:schemeClr val="bg1"/>
              </a:solidFill>
            </a:endParaRPr>
          </a:p>
        </p:txBody>
      </p:sp>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12919930"/>
              </p:ext>
            </p:extLst>
          </p:nvPr>
        </p:nvGraphicFramePr>
        <p:xfrm>
          <a:off x="0" y="807150"/>
          <a:ext cx="11665438" cy="605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4D27BFB7-55AC-41A3-A1C9-C5368F3F6418}"/>
              </a:ext>
            </a:extLst>
          </p:cNvPr>
          <p:cNvSpPr/>
          <p:nvPr/>
        </p:nvSpPr>
        <p:spPr>
          <a:xfrm>
            <a:off x="2868704" y="1793369"/>
            <a:ext cx="8570259" cy="905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ĐIỀU KHOẢN THI HÀNH</a:t>
            </a:r>
          </a:p>
        </p:txBody>
      </p:sp>
      <p:sp>
        <p:nvSpPr>
          <p:cNvPr id="11" name="Rectangle: Rounded Corners 10">
            <a:extLst>
              <a:ext uri="{FF2B5EF4-FFF2-40B4-BE49-F238E27FC236}">
                <a16:creationId xmlns:a16="http://schemas.microsoft.com/office/drawing/2014/main" id="{4BA2F33E-1FAC-4CBE-99F2-EA1EAE1949AB}"/>
              </a:ext>
            </a:extLst>
          </p:cNvPr>
          <p:cNvSpPr/>
          <p:nvPr/>
        </p:nvSpPr>
        <p:spPr>
          <a:xfrm>
            <a:off x="2868706" y="3308583"/>
            <a:ext cx="8570259" cy="740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a:solidFill>
                  <a:schemeClr val="accent5">
                    <a:lumMod val="50000"/>
                  </a:schemeClr>
                </a:solidFill>
                <a:latin typeface="Times New Roman" panose="02020603050405020304" pitchFamily="18" charset="0"/>
                <a:cs typeface="Times New Roman" panose="02020603050405020304" pitchFamily="18" charset="0"/>
              </a:rPr>
              <a:t>Hiệu lực thi hành</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753F22D8-B4EF-4AD3-807E-C342260AD8E7}"/>
              </a:ext>
            </a:extLst>
          </p:cNvPr>
          <p:cNvSpPr/>
          <p:nvPr/>
        </p:nvSpPr>
        <p:spPr>
          <a:xfrm>
            <a:off x="2868705" y="4861694"/>
            <a:ext cx="8570259" cy="7408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i="0">
                <a:solidFill>
                  <a:schemeClr val="accent5">
                    <a:lumMod val="50000"/>
                  </a:schemeClr>
                </a:solidFill>
                <a:effectLst/>
                <a:latin typeface="Times New Roman" panose="02020603050405020304" pitchFamily="18" charset="0"/>
                <a:cs typeface="Times New Roman" panose="02020603050405020304" pitchFamily="18" charset="0"/>
              </a:rPr>
              <a:t>Trách nhiệm thi hành</a:t>
            </a:r>
          </a:p>
        </p:txBody>
      </p:sp>
    </p:spTree>
    <p:extLst>
      <p:ext uri="{BB962C8B-B14F-4D97-AF65-F5344CB8AC3E}">
        <p14:creationId xmlns:p14="http://schemas.microsoft.com/office/powerpoint/2010/main" val="236828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3761136420"/>
              </p:ext>
            </p:extLst>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36119" y="1324877"/>
            <a:ext cx="12119762"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3600">
                <a:solidFill>
                  <a:schemeClr val="accent5">
                    <a:lumMod val="50000"/>
                  </a:schemeClr>
                </a:solidFill>
                <a:latin typeface="Times New Roman" panose="02020603050405020304" pitchFamily="18" charset="0"/>
                <a:cs typeface="Times New Roman" panose="02020603050405020304" pitchFamily="18" charset="0"/>
              </a:rPr>
              <a:t>	1. </a:t>
            </a:r>
            <a:r>
              <a:rPr lang="vi-VN" sz="3600">
                <a:solidFill>
                  <a:schemeClr val="accent5">
                    <a:lumMod val="50000"/>
                  </a:schemeClr>
                </a:solidFill>
                <a:latin typeface="Times New Roman" panose="02020603050405020304" pitchFamily="18" charset="0"/>
                <a:cs typeface="Times New Roman" panose="02020603050405020304" pitchFamily="18" charset="0"/>
              </a:rPr>
              <a:t>Thông tư có hiệu lực thi hành kể từ ngày 14 tháng 2 năm 2025. </a:t>
            </a:r>
            <a:r>
              <a:rPr lang="en-US" sz="3600">
                <a:solidFill>
                  <a:schemeClr val="accent5">
                    <a:lumMod val="50000"/>
                  </a:schemeClr>
                </a:solidFill>
                <a:latin typeface="Times New Roman" panose="02020603050405020304" pitchFamily="18" charset="0"/>
                <a:cs typeface="Times New Roman" panose="02020603050405020304" pitchFamily="18" charset="0"/>
              </a:rPr>
              <a:t>	</a:t>
            </a:r>
          </a:p>
          <a:p>
            <a:pPr algn="just">
              <a:spcBef>
                <a:spcPts val="600"/>
              </a:spcBef>
              <a:spcAft>
                <a:spcPts val="600"/>
              </a:spcAft>
            </a:pPr>
            <a:r>
              <a:rPr lang="en-US" sz="3600">
                <a:solidFill>
                  <a:schemeClr val="accent5">
                    <a:lumMod val="50000"/>
                  </a:schemeClr>
                </a:solidFill>
                <a:latin typeface="Times New Roman" panose="02020603050405020304" pitchFamily="18" charset="0"/>
                <a:cs typeface="Times New Roman" panose="02020603050405020304" pitchFamily="18" charset="0"/>
              </a:rPr>
              <a:t>	2. </a:t>
            </a:r>
            <a:r>
              <a:rPr lang="vi-VN" sz="3600">
                <a:solidFill>
                  <a:schemeClr val="accent5">
                    <a:lumMod val="50000"/>
                  </a:schemeClr>
                </a:solidFill>
                <a:latin typeface="Times New Roman" panose="02020603050405020304" pitchFamily="18" charset="0"/>
                <a:cs typeface="Times New Roman" panose="02020603050405020304" pitchFamily="18" charset="0"/>
              </a:rPr>
              <a:t>Thông tư này thay thế Thông tư số 17/2012/TT-BGDĐT ngày 16 tháng 5 năm 2012 của Bộ trưởng Bộ Giáo dục và Đào tạo ban hành Quy định về dạy thêm, học thêm. </a:t>
            </a:r>
            <a:endParaRPr lang="en-US" sz="36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506777" y="498032"/>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solidFill>
                  <a:schemeClr val="accent5">
                    <a:lumMod val="50000"/>
                  </a:schemeClr>
                </a:solidFill>
                <a:latin typeface="Times New Roman" panose="02020603050405020304" pitchFamily="18" charset="0"/>
                <a:cs typeface="Times New Roman" panose="02020603050405020304" pitchFamily="18" charset="0"/>
              </a:rPr>
              <a:t>Hiệu lực thi hành</a:t>
            </a:r>
            <a:endParaRPr lang="en-US" sz="32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932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625887"/>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1. Văn bản</a:t>
            </a:r>
          </a:p>
        </p:txBody>
      </p:sp>
      <p:sp>
        <p:nvSpPr>
          <p:cNvPr id="16" name="Rectangle: Rounded Corners 92">
            <a:extLst>
              <a:ext uri="{FF2B5EF4-FFF2-40B4-BE49-F238E27FC236}">
                <a16:creationId xmlns:a16="http://schemas.microsoft.com/office/drawing/2014/main" id="{0B687264-B98C-4C01-B498-A7A163001A75}"/>
              </a:ext>
            </a:extLst>
          </p:cNvPr>
          <p:cNvSpPr/>
          <p:nvPr/>
        </p:nvSpPr>
        <p:spPr>
          <a:xfrm>
            <a:off x="47135" y="1267442"/>
            <a:ext cx="12129247" cy="54020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US" sz="3200" b="1">
                <a:solidFill>
                  <a:schemeClr val="accent5">
                    <a:lumMod val="50000"/>
                  </a:schemeClr>
                </a:solidFill>
                <a:latin typeface="Times New Roman" panose="02020603050405020304" pitchFamily="18" charset="0"/>
                <a:cs typeface="Times New Roman" panose="02020603050405020304" pitchFamily="18" charset="0"/>
              </a:rPr>
              <a:t>	</a:t>
            </a:r>
            <a:r>
              <a:rPr lang="en-US" sz="3200" b="1" err="1">
                <a:solidFill>
                  <a:schemeClr val="accent5">
                    <a:lumMod val="50000"/>
                  </a:schemeClr>
                </a:solidFill>
                <a:latin typeface="Times New Roman" panose="02020603050405020304" pitchFamily="18" charset="0"/>
                <a:cs typeface="Times New Roman" panose="02020603050405020304" pitchFamily="18" charset="0"/>
              </a:rPr>
              <a:t>Căn</a:t>
            </a:r>
            <a:r>
              <a:rPr lang="en-US" sz="3200" b="1">
                <a:solidFill>
                  <a:schemeClr val="accent5">
                    <a:lumMod val="50000"/>
                  </a:schemeClr>
                </a:solidFill>
                <a:latin typeface="Times New Roman" panose="02020603050405020304" pitchFamily="18" charset="0"/>
                <a:cs typeface="Times New Roman" panose="02020603050405020304" pitchFamily="18" charset="0"/>
              </a:rPr>
              <a:t> </a:t>
            </a:r>
            <a:r>
              <a:rPr lang="en-US" sz="3200" b="1" err="1">
                <a:solidFill>
                  <a:schemeClr val="accent5">
                    <a:lumMod val="50000"/>
                  </a:schemeClr>
                </a:solidFill>
                <a:latin typeface="Times New Roman" panose="02020603050405020304" pitchFamily="18" charset="0"/>
                <a:cs typeface="Times New Roman" panose="02020603050405020304" pitchFamily="18" charset="0"/>
              </a:rPr>
              <a:t>cứ</a:t>
            </a:r>
            <a:r>
              <a:rPr lang="en-US" sz="3200" b="1">
                <a:solidFill>
                  <a:schemeClr val="accent5">
                    <a:lumMod val="50000"/>
                  </a:schemeClr>
                </a:solidFill>
                <a:latin typeface="Times New Roman" panose="02020603050405020304" pitchFamily="18" charset="0"/>
                <a:cs typeface="Times New Roman" panose="02020603050405020304" pitchFamily="18" charset="0"/>
              </a:rPr>
              <a:t> </a:t>
            </a:r>
            <a:r>
              <a:rPr lang="vi-VN" sz="3200" b="1">
                <a:solidFill>
                  <a:schemeClr val="accent5">
                    <a:lumMod val="50000"/>
                  </a:schemeClr>
                </a:solidFill>
                <a:latin typeface="Times New Roman" panose="02020603050405020304" pitchFamily="18" charset="0"/>
                <a:cs typeface="Times New Roman" panose="02020603050405020304" pitchFamily="18" charset="0"/>
              </a:rPr>
              <a:t>Thông tư 29/2024/TT-BGDĐT quy định về DẠY THÊM, HỌC THÊM có hiệu lực từ 14/2/2025</a:t>
            </a:r>
            <a:r>
              <a:rPr lang="en-US" sz="3200" b="1">
                <a:solidFill>
                  <a:schemeClr val="accent5">
                    <a:lumMod val="50000"/>
                  </a:schemeClr>
                </a:solidFill>
                <a:latin typeface="Times New Roman" panose="02020603050405020304" pitchFamily="18" charset="0"/>
                <a:cs typeface="Times New Roman" panose="02020603050405020304" pitchFamily="18" charset="0"/>
              </a:rPr>
              <a:t>.</a:t>
            </a:r>
          </a:p>
          <a:p>
            <a:pPr>
              <a:spcBef>
                <a:spcPts val="600"/>
              </a:spcBef>
              <a:spcAft>
                <a:spcPts val="600"/>
              </a:spcAft>
            </a:pPr>
            <a:r>
              <a:rPr lang="en-US" sz="3200" b="1">
                <a:solidFill>
                  <a:schemeClr val="accent5">
                    <a:lumMod val="50000"/>
                  </a:schemeClr>
                </a:solidFill>
                <a:latin typeface="Times New Roman" panose="02020603050405020304" pitchFamily="18" charset="0"/>
                <a:cs typeface="Times New Roman" panose="02020603050405020304" pitchFamily="18" charset="0"/>
              </a:rPr>
              <a:t>	</a:t>
            </a:r>
            <a:r>
              <a:rPr lang="en-US" sz="3200" b="1" err="1">
                <a:solidFill>
                  <a:schemeClr val="accent5">
                    <a:lumMod val="50000"/>
                  </a:schemeClr>
                </a:solidFill>
                <a:latin typeface="Times New Roman" panose="02020603050405020304" pitchFamily="18" charset="0"/>
                <a:cs typeface="Times New Roman" panose="02020603050405020304" pitchFamily="18" charset="0"/>
              </a:rPr>
              <a:t>Công</a:t>
            </a:r>
            <a:r>
              <a:rPr lang="en-US" sz="3200" b="1">
                <a:solidFill>
                  <a:schemeClr val="accent5">
                    <a:lumMod val="50000"/>
                  </a:schemeClr>
                </a:solidFill>
                <a:latin typeface="Times New Roman" panose="02020603050405020304" pitchFamily="18" charset="0"/>
                <a:cs typeface="Times New Roman" panose="02020603050405020304" pitchFamily="18" charset="0"/>
              </a:rPr>
              <a:t> v</a:t>
            </a:r>
            <a:r>
              <a:rPr lang="vi-VN" sz="3200" b="1">
                <a:solidFill>
                  <a:schemeClr val="accent5">
                    <a:lumMod val="50000"/>
                  </a:schemeClr>
                </a:solidFill>
                <a:latin typeface="Times New Roman" panose="02020603050405020304" pitchFamily="18" charset="0"/>
                <a:cs typeface="Times New Roman" panose="02020603050405020304" pitchFamily="18" charset="0"/>
              </a:rPr>
              <a:t>ă</a:t>
            </a:r>
            <a:r>
              <a:rPr lang="en-US" sz="3200" b="1">
                <a:solidFill>
                  <a:schemeClr val="accent5">
                    <a:lumMod val="50000"/>
                  </a:schemeClr>
                </a:solidFill>
                <a:latin typeface="Times New Roman" panose="02020603050405020304" pitchFamily="18" charset="0"/>
                <a:cs typeface="Times New Roman" panose="02020603050405020304" pitchFamily="18" charset="0"/>
              </a:rPr>
              <a:t>n 736/UBND-VX </a:t>
            </a:r>
            <a:r>
              <a:rPr lang="vi-VN" sz="3200" b="1">
                <a:solidFill>
                  <a:schemeClr val="accent5">
                    <a:lumMod val="50000"/>
                  </a:schemeClr>
                </a:solidFill>
                <a:latin typeface="Times New Roman" panose="02020603050405020304" pitchFamily="18" charset="0"/>
                <a:cs typeface="Times New Roman" panose="02020603050405020304" pitchFamily="18" charset="0"/>
              </a:rPr>
              <a:t>Về triển khai thực hiện Thông tư số</a:t>
            </a:r>
            <a:r>
              <a:rPr lang="en-US" sz="3200" b="1">
                <a:solidFill>
                  <a:schemeClr val="accent5">
                    <a:lumMod val="50000"/>
                  </a:schemeClr>
                </a:solidFill>
                <a:latin typeface="Times New Roman" panose="02020603050405020304" pitchFamily="18" charset="0"/>
                <a:cs typeface="Times New Roman" panose="02020603050405020304" pitchFamily="18" charset="0"/>
              </a:rPr>
              <a:t> </a:t>
            </a:r>
            <a:r>
              <a:rPr lang="vi-VN" sz="3200" b="1">
                <a:solidFill>
                  <a:schemeClr val="accent5">
                    <a:lumMod val="50000"/>
                  </a:schemeClr>
                </a:solidFill>
                <a:latin typeface="Times New Roman" panose="02020603050405020304" pitchFamily="18" charset="0"/>
                <a:cs typeface="Times New Roman" panose="02020603050405020304" pitchFamily="18" charset="0"/>
              </a:rPr>
              <a:t>29/2024/TT-BGDĐT ngày 30/12/2024</a:t>
            </a:r>
            <a:r>
              <a:rPr lang="en-US" sz="3200" b="1">
                <a:solidFill>
                  <a:schemeClr val="accent5">
                    <a:lumMod val="50000"/>
                  </a:schemeClr>
                </a:solidFill>
                <a:latin typeface="Times New Roman" panose="02020603050405020304" pitchFamily="18" charset="0"/>
                <a:cs typeface="Times New Roman" panose="02020603050405020304" pitchFamily="18" charset="0"/>
              </a:rPr>
              <a:t> </a:t>
            </a:r>
            <a:r>
              <a:rPr lang="vi-VN" sz="3200" b="1">
                <a:solidFill>
                  <a:schemeClr val="accent5">
                    <a:lumMod val="50000"/>
                  </a:schemeClr>
                </a:solidFill>
                <a:latin typeface="Times New Roman" panose="02020603050405020304" pitchFamily="18" charset="0"/>
                <a:cs typeface="Times New Roman" panose="02020603050405020304" pitchFamily="18" charset="0"/>
              </a:rPr>
              <a:t>của Bộ Giáo dục và Đào tạo quy định</a:t>
            </a:r>
            <a:r>
              <a:rPr lang="en-US" sz="3200" b="1">
                <a:solidFill>
                  <a:schemeClr val="accent5">
                    <a:lumMod val="50000"/>
                  </a:schemeClr>
                </a:solidFill>
                <a:latin typeface="Times New Roman" panose="02020603050405020304" pitchFamily="18" charset="0"/>
                <a:cs typeface="Times New Roman" panose="02020603050405020304" pitchFamily="18" charset="0"/>
              </a:rPr>
              <a:t> </a:t>
            </a:r>
            <a:r>
              <a:rPr lang="vi-VN" sz="3200" b="1">
                <a:solidFill>
                  <a:schemeClr val="accent5">
                    <a:lumMod val="50000"/>
                  </a:schemeClr>
                </a:solidFill>
                <a:latin typeface="Times New Roman" panose="02020603050405020304" pitchFamily="18" charset="0"/>
                <a:cs typeface="Times New Roman" panose="02020603050405020304" pitchFamily="18" charset="0"/>
              </a:rPr>
              <a:t>về dạy thêm, học them</a:t>
            </a:r>
            <a:r>
              <a:rPr lang="en-US" sz="3200" b="1">
                <a:solidFill>
                  <a:schemeClr val="accent5">
                    <a:lumMod val="50000"/>
                  </a:schemeClr>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3200" b="1">
                <a:solidFill>
                  <a:schemeClr val="accent5">
                    <a:lumMod val="50000"/>
                  </a:schemeClr>
                </a:solidFill>
                <a:latin typeface="Times New Roman" panose="02020603050405020304" pitchFamily="18" charset="0"/>
                <a:cs typeface="Times New Roman" panose="02020603050405020304" pitchFamily="18" charset="0"/>
              </a:rPr>
              <a:t>	 Công v</a:t>
            </a:r>
            <a:r>
              <a:rPr lang="vi-VN" sz="3200" b="1">
                <a:solidFill>
                  <a:schemeClr val="accent5">
                    <a:lumMod val="50000"/>
                  </a:schemeClr>
                </a:solidFill>
                <a:latin typeface="Times New Roman" panose="02020603050405020304" pitchFamily="18" charset="0"/>
                <a:cs typeface="Times New Roman" panose="02020603050405020304" pitchFamily="18" charset="0"/>
              </a:rPr>
              <a:t>ă</a:t>
            </a:r>
            <a:r>
              <a:rPr lang="en-US" sz="3200" b="1">
                <a:solidFill>
                  <a:schemeClr val="accent5">
                    <a:lumMod val="50000"/>
                  </a:schemeClr>
                </a:solidFill>
                <a:latin typeface="Times New Roman" panose="02020603050405020304" pitchFamily="18" charset="0"/>
                <a:cs typeface="Times New Roman" panose="02020603050405020304" pitchFamily="18" charset="0"/>
              </a:rPr>
              <a:t>n 674/SGDĐT-VP </a:t>
            </a:r>
            <a:r>
              <a:rPr lang="vi-VN" sz="3200" b="1">
                <a:solidFill>
                  <a:schemeClr val="accent5">
                    <a:lumMod val="50000"/>
                  </a:schemeClr>
                </a:solidFill>
                <a:latin typeface="Times New Roman" panose="02020603050405020304" pitchFamily="18" charset="0"/>
                <a:cs typeface="Times New Roman" panose="02020603050405020304" pitchFamily="18" charset="0"/>
              </a:rPr>
              <a:t>Về việc triển khai thực hiện Thông tư</a:t>
            </a:r>
            <a:r>
              <a:rPr lang="en-US" sz="3200" b="1">
                <a:solidFill>
                  <a:schemeClr val="accent5">
                    <a:lumMod val="50000"/>
                  </a:schemeClr>
                </a:solidFill>
                <a:latin typeface="Times New Roman" panose="02020603050405020304" pitchFamily="18" charset="0"/>
                <a:cs typeface="Times New Roman" panose="02020603050405020304" pitchFamily="18" charset="0"/>
              </a:rPr>
              <a:t> </a:t>
            </a:r>
            <a:r>
              <a:rPr lang="vi-VN" sz="3200" b="1">
                <a:solidFill>
                  <a:schemeClr val="accent5">
                    <a:lumMod val="50000"/>
                  </a:schemeClr>
                </a:solidFill>
                <a:latin typeface="Times New Roman" panose="02020603050405020304" pitchFamily="18" charset="0"/>
                <a:cs typeface="Times New Roman" panose="02020603050405020304" pitchFamily="18" charset="0"/>
              </a:rPr>
              <a:t>số 29/2024/TT-BGDĐT ngày</a:t>
            </a:r>
            <a:r>
              <a:rPr lang="en-US" sz="3200" b="1">
                <a:solidFill>
                  <a:schemeClr val="accent5">
                    <a:lumMod val="50000"/>
                  </a:schemeClr>
                </a:solidFill>
                <a:latin typeface="Times New Roman" panose="02020603050405020304" pitchFamily="18" charset="0"/>
                <a:cs typeface="Times New Roman" panose="02020603050405020304" pitchFamily="18" charset="0"/>
              </a:rPr>
              <a:t> </a:t>
            </a:r>
            <a:r>
              <a:rPr lang="vi-VN" sz="3200" b="1">
                <a:solidFill>
                  <a:schemeClr val="accent5">
                    <a:lumMod val="50000"/>
                  </a:schemeClr>
                </a:solidFill>
                <a:latin typeface="Times New Roman" panose="02020603050405020304" pitchFamily="18" charset="0"/>
                <a:cs typeface="Times New Roman" panose="02020603050405020304" pitchFamily="18" charset="0"/>
              </a:rPr>
              <a:t>30/12/2024 của Bộ Giáo dục và Đào tạo</a:t>
            </a:r>
            <a:r>
              <a:rPr lang="en-US" sz="3200" b="1">
                <a:solidFill>
                  <a:schemeClr val="accent5">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183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4147239789"/>
              </p:ext>
            </p:extLst>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36119" y="1324877"/>
            <a:ext cx="12119762"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3600">
                <a:solidFill>
                  <a:schemeClr val="accent5">
                    <a:lumMod val="50000"/>
                  </a:schemeClr>
                </a:solidFill>
                <a:latin typeface="Times New Roman" panose="02020603050405020304" pitchFamily="18" charset="0"/>
                <a:cs typeface="Times New Roman" panose="02020603050405020304" pitchFamily="18" charset="0"/>
              </a:rPr>
              <a:t>	1. </a:t>
            </a:r>
            <a:r>
              <a:rPr lang="vi-VN" sz="3600">
                <a:solidFill>
                  <a:schemeClr val="accent5">
                    <a:lumMod val="50000"/>
                  </a:schemeClr>
                </a:solidFill>
                <a:latin typeface="Times New Roman" panose="02020603050405020304" pitchFamily="18" charset="0"/>
                <a:cs typeface="Times New Roman" panose="02020603050405020304" pitchFamily="18" charset="0"/>
              </a:rPr>
              <a:t>Chánh Văn phòng, Vụ trưởng Vụ Giáo dục Trung học, Vụ trưởng Vụ Giáo dục Tiểu học, Vụ trưởng Vụ Giáo dục Thường xuyên, Thủ trưởng các đơn vị có liên quan thuộc Bộ Giáo dục và Đào tạo, Chủ tịch Ủy ban nhân dân tỉnh, thành phố trực thuộc Trung ương, Giám đốc Sở Giáo dục và Đào tạo, tổ chức và cá nhân có liên quan chịu trách nhiệm thi hành Thông tư này./</a:t>
            </a:r>
            <a:endParaRPr lang="en-US" sz="36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506777" y="498032"/>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a:solidFill>
                  <a:schemeClr val="accent5">
                    <a:lumMod val="50000"/>
                  </a:schemeClr>
                </a:solidFill>
                <a:latin typeface="Times New Roman" panose="02020603050405020304" pitchFamily="18" charset="0"/>
                <a:cs typeface="Times New Roman" panose="02020603050405020304" pitchFamily="18" charset="0"/>
              </a:rPr>
              <a:t>Trách nhiệm thi hành</a:t>
            </a:r>
            <a:endParaRPr lang="en-US" sz="32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188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E411D2-087A-4751-B24F-FBFC3D034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7642" y="-1851655"/>
            <a:ext cx="20633714" cy="11606464"/>
          </a:xfrm>
          <a:prstGeom prst="rect">
            <a:avLst/>
          </a:prstGeom>
        </p:spPr>
      </p:pic>
      <p:sp>
        <p:nvSpPr>
          <p:cNvPr id="2" name="Title 1"/>
          <p:cNvSpPr>
            <a:spLocks noGrp="1"/>
          </p:cNvSpPr>
          <p:nvPr>
            <p:ph type="title"/>
          </p:nvPr>
        </p:nvSpPr>
        <p:spPr>
          <a:xfrm>
            <a:off x="62753" y="83266"/>
            <a:ext cx="12066494" cy="877316"/>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2. Nội dung tóm tắt </a:t>
            </a:r>
            <a:r>
              <a:rPr lang="vi-VN" sz="4000">
                <a:solidFill>
                  <a:schemeClr val="bg1"/>
                </a:solidFill>
              </a:rPr>
              <a:t>Thông tư 29/2024/TT-BGDĐT </a:t>
            </a:r>
            <a:endParaRPr lang="en-US" sz="4000">
              <a:solidFill>
                <a:schemeClr val="bg1"/>
              </a:solidFill>
            </a:endParaRPr>
          </a:p>
        </p:txBody>
      </p:sp>
    </p:spTree>
    <p:extLst>
      <p:ext uri="{BB962C8B-B14F-4D97-AF65-F5344CB8AC3E}">
        <p14:creationId xmlns:p14="http://schemas.microsoft.com/office/powerpoint/2010/main" val="76998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877316"/>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2. Nội dung tóm tắt </a:t>
            </a:r>
            <a:r>
              <a:rPr lang="vi-VN" sz="4000">
                <a:solidFill>
                  <a:schemeClr val="bg1"/>
                </a:solidFill>
              </a:rPr>
              <a:t>Thông tư 29/2024/TT-BGDĐT </a:t>
            </a:r>
            <a:endParaRPr lang="en-US" sz="4000">
              <a:solidFill>
                <a:schemeClr val="bg1"/>
              </a:solidFill>
            </a:endParaRPr>
          </a:p>
        </p:txBody>
      </p:sp>
      <p:sp>
        <p:nvSpPr>
          <p:cNvPr id="3" name="TextBox 2">
            <a:extLst>
              <a:ext uri="{FF2B5EF4-FFF2-40B4-BE49-F238E27FC236}">
                <a16:creationId xmlns:a16="http://schemas.microsoft.com/office/drawing/2014/main" id="{3DC767D6-A9E7-45D3-8BA0-B90014501214}"/>
              </a:ext>
            </a:extLst>
          </p:cNvPr>
          <p:cNvSpPr txBox="1"/>
          <p:nvPr/>
        </p:nvSpPr>
        <p:spPr>
          <a:xfrm>
            <a:off x="62753" y="1417849"/>
            <a:ext cx="11476445"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2.1. Hoạt động dạy thêm là hoạt động dạy học </a:t>
            </a:r>
            <a:r>
              <a:rPr lang="en-US" sz="3200" b="1">
                <a:solidFill>
                  <a:srgbClr val="FF0000"/>
                </a:solidFill>
                <a:latin typeface="Times New Roman" panose="02020603050405020304" pitchFamily="18" charset="0"/>
                <a:cs typeface="Times New Roman" panose="02020603050405020304" pitchFamily="18" charset="0"/>
              </a:rPr>
              <a:t>phụ thêm</a:t>
            </a:r>
          </a:p>
        </p:txBody>
      </p:sp>
      <p:sp>
        <p:nvSpPr>
          <p:cNvPr id="8" name="TextBox 7">
            <a:extLst>
              <a:ext uri="{FF2B5EF4-FFF2-40B4-BE49-F238E27FC236}">
                <a16:creationId xmlns:a16="http://schemas.microsoft.com/office/drawing/2014/main" id="{05DEB8D6-B786-4445-A6CF-471645AA8C1F}"/>
              </a:ext>
            </a:extLst>
          </p:cNvPr>
          <p:cNvSpPr txBox="1"/>
          <p:nvPr/>
        </p:nvSpPr>
        <p:spPr>
          <a:xfrm>
            <a:off x="1" y="2398337"/>
            <a:ext cx="12192000" cy="4278094"/>
          </a:xfrm>
          <a:prstGeom prst="rect">
            <a:avLst/>
          </a:prstGeom>
          <a:noFill/>
        </p:spPr>
        <p:txBody>
          <a:bodyPr wrap="square" rtlCol="0">
            <a:spAutoFit/>
          </a:bodyPr>
          <a:lstStyle/>
          <a:p>
            <a:pPr>
              <a:spcBef>
                <a:spcPts val="1200"/>
              </a:spcBef>
              <a:spcAft>
                <a:spcPts val="1200"/>
              </a:spcAft>
            </a:pPr>
            <a:r>
              <a:rPr lang="en-US" sz="2800">
                <a:solidFill>
                  <a:schemeClr val="accent5">
                    <a:lumMod val="50000"/>
                  </a:schemeClr>
                </a:solidFill>
                <a:latin typeface="Times New Roman" panose="02020603050405020304" pitchFamily="18" charset="0"/>
                <a:cs typeface="Times New Roman" panose="02020603050405020304" pitchFamily="18" charset="0"/>
              </a:rPr>
              <a:t>	</a:t>
            </a:r>
            <a:r>
              <a:rPr lang="vi-VN" sz="2800">
                <a:solidFill>
                  <a:schemeClr val="accent5">
                    <a:lumMod val="50000"/>
                  </a:schemeClr>
                </a:solidFill>
                <a:latin typeface="Times New Roman" panose="02020603050405020304" pitchFamily="18" charset="0"/>
                <a:cs typeface="Times New Roman" panose="02020603050405020304" pitchFamily="18" charset="0"/>
              </a:rPr>
              <a:t>Tại khoản 1 Điều 2 Thông tư 29 quy định: Dạy thêm, học thêm là hoạt động dạy học phụ thêm ngoài thời lượng quy định trong kế hoạch giáo dục đối với các môn học, hoạt động giáo dục (sau đây gọi chung là môn học) trong Chương trình giáo dục phổ thông...</a:t>
            </a:r>
          </a:p>
          <a:p>
            <a:pPr>
              <a:spcBef>
                <a:spcPts val="1200"/>
              </a:spcBef>
              <a:spcAft>
                <a:spcPts val="1200"/>
              </a:spcAft>
            </a:pPr>
            <a:r>
              <a:rPr lang="en-US" sz="2800">
                <a:solidFill>
                  <a:schemeClr val="accent5">
                    <a:lumMod val="50000"/>
                  </a:schemeClr>
                </a:solidFill>
                <a:latin typeface="Times New Roman" panose="02020603050405020304" pitchFamily="18" charset="0"/>
                <a:cs typeface="Times New Roman" panose="02020603050405020304" pitchFamily="18" charset="0"/>
              </a:rPr>
              <a:t>	</a:t>
            </a:r>
            <a:r>
              <a:rPr lang="vi-VN" sz="2800">
                <a:solidFill>
                  <a:schemeClr val="accent5">
                    <a:lumMod val="50000"/>
                  </a:schemeClr>
                </a:solidFill>
                <a:latin typeface="Times New Roman" panose="02020603050405020304" pitchFamily="18" charset="0"/>
                <a:cs typeface="Times New Roman" panose="02020603050405020304" pitchFamily="18" charset="0"/>
              </a:rPr>
              <a:t>Quy định này nêu rõ hoạt động dạy thêm là hoạt động phụ trợ giúp học sinh cải thiện chất lượng, so với Thông tư 17/2012/TT-BGDĐT quy định: “Hoạt động dạy thêm, học thêm phải góp phần củng cố, nâng cao kiến thức, kỹ năng, giáo dục nhân cách của học sinh; phù hợp với đặc điểm tâm sinh lý và không gây nên tình trạng vượt quá sức tiếp thu của người học.”</a:t>
            </a:r>
            <a:endParaRPr lang="en-US" sz="2800" b="1">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61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877316"/>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2. Nội dung tóm tắt </a:t>
            </a:r>
            <a:r>
              <a:rPr lang="vi-VN" sz="4000">
                <a:solidFill>
                  <a:schemeClr val="bg1"/>
                </a:solidFill>
              </a:rPr>
              <a:t>Thông tư 29/2024/TT-BGDĐT </a:t>
            </a:r>
            <a:endParaRPr lang="en-US" sz="4000">
              <a:solidFill>
                <a:schemeClr val="bg1"/>
              </a:solidFill>
            </a:endParaRPr>
          </a:p>
        </p:txBody>
      </p:sp>
      <p:sp>
        <p:nvSpPr>
          <p:cNvPr id="3" name="TextBox 2">
            <a:extLst>
              <a:ext uri="{FF2B5EF4-FFF2-40B4-BE49-F238E27FC236}">
                <a16:creationId xmlns:a16="http://schemas.microsoft.com/office/drawing/2014/main" id="{3DC767D6-A9E7-45D3-8BA0-B90014501214}"/>
              </a:ext>
            </a:extLst>
          </p:cNvPr>
          <p:cNvSpPr txBox="1"/>
          <p:nvPr/>
        </p:nvSpPr>
        <p:spPr>
          <a:xfrm>
            <a:off x="0" y="1220780"/>
            <a:ext cx="12418336"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2.2. K</a:t>
            </a:r>
            <a:r>
              <a:rPr lang="vi-VN" sz="3200">
                <a:solidFill>
                  <a:srgbClr val="FF0000"/>
                </a:solidFill>
                <a:latin typeface="Times New Roman" panose="02020603050405020304" pitchFamily="18" charset="0"/>
                <a:cs typeface="Times New Roman" panose="02020603050405020304" pitchFamily="18" charset="0"/>
              </a:rPr>
              <a:t>hông được dùng bất cứ hình thức nào để ép buộc học sinh học thêm</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5DEB8D6-B786-4445-A6CF-471645AA8C1F}"/>
              </a:ext>
            </a:extLst>
          </p:cNvPr>
          <p:cNvSpPr txBox="1"/>
          <p:nvPr/>
        </p:nvSpPr>
        <p:spPr>
          <a:xfrm>
            <a:off x="0" y="2065753"/>
            <a:ext cx="12192000" cy="4585871"/>
          </a:xfrm>
          <a:prstGeom prst="rect">
            <a:avLst/>
          </a:prstGeom>
          <a:noFill/>
        </p:spPr>
        <p:txBody>
          <a:bodyPr wrap="square" rtlCol="0">
            <a:spAutoFit/>
          </a:bodyPr>
          <a:lstStyle/>
          <a:p>
            <a:pPr>
              <a:spcBef>
                <a:spcPts val="1200"/>
              </a:spcBef>
              <a:spcAft>
                <a:spcPts val="1200"/>
              </a:spcAft>
            </a:pPr>
            <a:r>
              <a:rPr lang="en-US" sz="2800">
                <a:solidFill>
                  <a:schemeClr val="accent5">
                    <a:lumMod val="50000"/>
                  </a:schemeClr>
                </a:solidFill>
                <a:latin typeface="Times New Roman" panose="02020603050405020304" pitchFamily="18" charset="0"/>
                <a:cs typeface="Times New Roman" panose="02020603050405020304" pitchFamily="18" charset="0"/>
              </a:rPr>
              <a:t>	</a:t>
            </a:r>
            <a:r>
              <a:rPr lang="vi-VN" sz="2800">
                <a:solidFill>
                  <a:schemeClr val="accent5">
                    <a:lumMod val="50000"/>
                  </a:schemeClr>
                </a:solidFill>
                <a:latin typeface="Times New Roman" panose="02020603050405020304" pitchFamily="18" charset="0"/>
                <a:cs typeface="Times New Roman" panose="02020603050405020304" pitchFamily="18" charset="0"/>
              </a:rPr>
              <a:t>Tại khoản 1 Điều 3 Nguyên tắc dạy thêm quy định: “ Dạy thêm, học thêm chỉ được tổ chức khi học sinh, học viên (sau đây gọi chung là học sinh) có nhu cầu học thêm, tự nguyện học thêm và được cha mẹ hoặc người giám hộ (sau đây gọi chung là cha mẹ học sinh) đồng ý. Nhà trường, tổ chức, cá nhân tổ chức dạy thêm, học thêm không được dùng bất cứ hình thức nào để ép buộc học sinh học thêm.’</a:t>
            </a:r>
            <a:r>
              <a:rPr lang="en-US" sz="2800">
                <a:solidFill>
                  <a:schemeClr val="accent5">
                    <a:lumMod val="50000"/>
                  </a:schemeClr>
                </a:solidFill>
                <a:latin typeface="Times New Roman" panose="02020603050405020304" pitchFamily="18" charset="0"/>
                <a:cs typeface="Times New Roman" panose="02020603050405020304" pitchFamily="18" charset="0"/>
              </a:rPr>
              <a:t>’</a:t>
            </a:r>
            <a:endParaRPr lang="vi-VN" sz="2800">
              <a:solidFill>
                <a:schemeClr val="accent5">
                  <a:lumMod val="50000"/>
                </a:schemeClr>
              </a:solidFill>
              <a:latin typeface="Times New Roman" panose="02020603050405020304" pitchFamily="18" charset="0"/>
              <a:cs typeface="Times New Roman" panose="02020603050405020304" pitchFamily="18" charset="0"/>
            </a:endParaRPr>
          </a:p>
          <a:p>
            <a:pPr>
              <a:spcBef>
                <a:spcPts val="1200"/>
              </a:spcBef>
              <a:spcAft>
                <a:spcPts val="1200"/>
              </a:spcAft>
            </a:pPr>
            <a:r>
              <a:rPr lang="en-US" sz="2800">
                <a:solidFill>
                  <a:schemeClr val="accent5">
                    <a:lumMod val="50000"/>
                  </a:schemeClr>
                </a:solidFill>
                <a:latin typeface="Times New Roman" panose="02020603050405020304" pitchFamily="18" charset="0"/>
                <a:cs typeface="Times New Roman" panose="02020603050405020304" pitchFamily="18" charset="0"/>
              </a:rPr>
              <a:t>	</a:t>
            </a:r>
            <a:r>
              <a:rPr lang="vi-VN" sz="2800">
                <a:solidFill>
                  <a:schemeClr val="accent5">
                    <a:lumMod val="50000"/>
                  </a:schemeClr>
                </a:solidFill>
                <a:latin typeface="Times New Roman" panose="02020603050405020304" pitchFamily="18" charset="0"/>
                <a:cs typeface="Times New Roman" panose="02020603050405020304" pitchFamily="18" charset="0"/>
              </a:rPr>
              <a:t>Quy định mới này cụ thể, không được dùng bất kỳ hình thức gì để ép buộc học sinh học thêm, quan điểm này là xuyên suốt, có lợi cho học sinh.</a:t>
            </a:r>
          </a:p>
          <a:p>
            <a:pPr>
              <a:spcBef>
                <a:spcPts val="1200"/>
              </a:spcBef>
              <a:spcAft>
                <a:spcPts val="1200"/>
              </a:spcAft>
            </a:pPr>
            <a:r>
              <a:rPr lang="en-US" sz="2800">
                <a:solidFill>
                  <a:schemeClr val="accent5">
                    <a:lumMod val="50000"/>
                  </a:schemeClr>
                </a:solidFill>
                <a:latin typeface="Times New Roman" panose="02020603050405020304" pitchFamily="18" charset="0"/>
                <a:cs typeface="Times New Roman" panose="02020603050405020304" pitchFamily="18" charset="0"/>
              </a:rPr>
              <a:t>	</a:t>
            </a:r>
            <a:r>
              <a:rPr lang="vi-VN" sz="2800">
                <a:solidFill>
                  <a:schemeClr val="accent5">
                    <a:lumMod val="50000"/>
                  </a:schemeClr>
                </a:solidFill>
                <a:latin typeface="Times New Roman" panose="02020603050405020304" pitchFamily="18" charset="0"/>
                <a:cs typeface="Times New Roman" panose="02020603050405020304" pitchFamily="18" charset="0"/>
              </a:rPr>
              <a:t>Nguyên tắc dạy thêm học thêm theo Thông tư 29 cũng có nhiều điểm mới, sửa đổi phù hợp hơn so với Thông tư 17/2012/TT-BGDĐT.</a:t>
            </a:r>
            <a:endParaRPr lang="en-US" sz="2800" b="1">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42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877316"/>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2. Nội dung tóm tắt </a:t>
            </a:r>
            <a:r>
              <a:rPr lang="vi-VN" sz="4000">
                <a:solidFill>
                  <a:schemeClr val="bg1"/>
                </a:solidFill>
              </a:rPr>
              <a:t>Thông tư 29/2024/TT-BGDĐT </a:t>
            </a:r>
            <a:endParaRPr lang="en-US" sz="4000">
              <a:solidFill>
                <a:schemeClr val="bg1"/>
              </a:solidFill>
            </a:endParaRPr>
          </a:p>
        </p:txBody>
      </p:sp>
      <p:sp>
        <p:nvSpPr>
          <p:cNvPr id="3" name="TextBox 2">
            <a:extLst>
              <a:ext uri="{FF2B5EF4-FFF2-40B4-BE49-F238E27FC236}">
                <a16:creationId xmlns:a16="http://schemas.microsoft.com/office/drawing/2014/main" id="{3DC767D6-A9E7-45D3-8BA0-B90014501214}"/>
              </a:ext>
            </a:extLst>
          </p:cNvPr>
          <p:cNvSpPr txBox="1"/>
          <p:nvPr/>
        </p:nvSpPr>
        <p:spPr>
          <a:xfrm>
            <a:off x="0" y="1220780"/>
            <a:ext cx="12418336"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2.3. Tiếp tục cấm dạy thêm đối với học sinh tiểu học</a:t>
            </a:r>
          </a:p>
        </p:txBody>
      </p:sp>
      <p:sp>
        <p:nvSpPr>
          <p:cNvPr id="8" name="TextBox 7">
            <a:extLst>
              <a:ext uri="{FF2B5EF4-FFF2-40B4-BE49-F238E27FC236}">
                <a16:creationId xmlns:a16="http://schemas.microsoft.com/office/drawing/2014/main" id="{05DEB8D6-B786-4445-A6CF-471645AA8C1F}"/>
              </a:ext>
            </a:extLst>
          </p:cNvPr>
          <p:cNvSpPr txBox="1"/>
          <p:nvPr/>
        </p:nvSpPr>
        <p:spPr>
          <a:xfrm>
            <a:off x="0" y="2065753"/>
            <a:ext cx="12192000" cy="2862322"/>
          </a:xfrm>
          <a:prstGeom prst="rect">
            <a:avLst/>
          </a:prstGeom>
          <a:noFill/>
        </p:spPr>
        <p:txBody>
          <a:bodyPr wrap="square" rtlCol="0">
            <a:spAutoFit/>
          </a:bodyPr>
          <a:lstStyle/>
          <a:p>
            <a:pPr>
              <a:spcBef>
                <a:spcPts val="1200"/>
              </a:spcBef>
              <a:spcAft>
                <a:spcPts val="1200"/>
              </a:spcAft>
            </a:pPr>
            <a:r>
              <a:rPr lang="en-US" sz="2800">
                <a:solidFill>
                  <a:schemeClr val="accent5">
                    <a:lumMod val="50000"/>
                  </a:schemeClr>
                </a:solidFill>
                <a:latin typeface="Times New Roman" panose="02020603050405020304" pitchFamily="18" charset="0"/>
                <a:cs typeface="Times New Roman" panose="02020603050405020304" pitchFamily="18" charset="0"/>
              </a:rPr>
              <a:t>	</a:t>
            </a:r>
            <a:r>
              <a:rPr lang="vi-VN" sz="2800">
                <a:solidFill>
                  <a:schemeClr val="accent5">
                    <a:lumMod val="50000"/>
                  </a:schemeClr>
                </a:solidFill>
                <a:latin typeface="Times New Roman" panose="02020603050405020304" pitchFamily="18" charset="0"/>
                <a:cs typeface="Times New Roman" panose="02020603050405020304" pitchFamily="18" charset="0"/>
              </a:rPr>
              <a:t>Tại khoản 1 Điều 4 Các trường hợp không được dạy thêm quy định: </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a:p>
            <a:pPr>
              <a:spcBef>
                <a:spcPts val="1200"/>
              </a:spcBef>
              <a:spcAft>
                <a:spcPts val="1200"/>
              </a:spcAft>
            </a:pPr>
            <a:r>
              <a:rPr lang="vi-VN" sz="2800">
                <a:solidFill>
                  <a:schemeClr val="accent5">
                    <a:lumMod val="50000"/>
                  </a:schemeClr>
                </a:solidFill>
                <a:latin typeface="Times New Roman" panose="02020603050405020304" pitchFamily="18" charset="0"/>
                <a:cs typeface="Times New Roman" panose="02020603050405020304" pitchFamily="18" charset="0"/>
              </a:rPr>
              <a:t>“1. Không tổ chức dạy thêm đối với học sinh tiểu học, trừ các trường hợp: bồi dưỡng về nghệ thuật, thể dục thể thao, rèn luyện kĩ năng sống.’ Điểm này giống với quy định tại Thông tư 17/2012/TT-BGDĐT.</a:t>
            </a:r>
          </a:p>
          <a:p>
            <a:pPr>
              <a:spcBef>
                <a:spcPts val="1200"/>
              </a:spcBef>
              <a:spcAft>
                <a:spcPts val="1200"/>
              </a:spcAft>
            </a:pPr>
            <a:r>
              <a:rPr lang="en-US" sz="2800">
                <a:solidFill>
                  <a:schemeClr val="accent5">
                    <a:lumMod val="50000"/>
                  </a:schemeClr>
                </a:solidFill>
                <a:latin typeface="Times New Roman" panose="02020603050405020304" pitchFamily="18" charset="0"/>
                <a:cs typeface="Times New Roman" panose="02020603050405020304" pitchFamily="18" charset="0"/>
              </a:rPr>
              <a:t>	</a:t>
            </a:r>
            <a:endParaRPr lang="en-US" sz="2800" b="1">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20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877316"/>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2. Nội dung tóm tắt </a:t>
            </a:r>
            <a:r>
              <a:rPr lang="vi-VN" sz="4000">
                <a:solidFill>
                  <a:schemeClr val="bg1"/>
                </a:solidFill>
              </a:rPr>
              <a:t>Thông tư 29/2024/TT-BGDĐT </a:t>
            </a:r>
            <a:endParaRPr lang="en-US" sz="4000">
              <a:solidFill>
                <a:schemeClr val="bg1"/>
              </a:solidFill>
            </a:endParaRPr>
          </a:p>
        </p:txBody>
      </p:sp>
      <p:sp>
        <p:nvSpPr>
          <p:cNvPr id="3" name="TextBox 2">
            <a:extLst>
              <a:ext uri="{FF2B5EF4-FFF2-40B4-BE49-F238E27FC236}">
                <a16:creationId xmlns:a16="http://schemas.microsoft.com/office/drawing/2014/main" id="{3DC767D6-A9E7-45D3-8BA0-B90014501214}"/>
              </a:ext>
            </a:extLst>
          </p:cNvPr>
          <p:cNvSpPr txBox="1"/>
          <p:nvPr/>
        </p:nvSpPr>
        <p:spPr>
          <a:xfrm>
            <a:off x="0" y="1220780"/>
            <a:ext cx="12418336"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2.4. Không cho dạy thêm thu tiền học sinh chính khóa</a:t>
            </a:r>
          </a:p>
        </p:txBody>
      </p:sp>
      <p:sp>
        <p:nvSpPr>
          <p:cNvPr id="8" name="TextBox 7">
            <a:extLst>
              <a:ext uri="{FF2B5EF4-FFF2-40B4-BE49-F238E27FC236}">
                <a16:creationId xmlns:a16="http://schemas.microsoft.com/office/drawing/2014/main" id="{05DEB8D6-B786-4445-A6CF-471645AA8C1F}"/>
              </a:ext>
            </a:extLst>
          </p:cNvPr>
          <p:cNvSpPr txBox="1"/>
          <p:nvPr/>
        </p:nvSpPr>
        <p:spPr>
          <a:xfrm>
            <a:off x="0" y="1881026"/>
            <a:ext cx="12192000" cy="5016758"/>
          </a:xfrm>
          <a:prstGeom prst="rect">
            <a:avLst/>
          </a:prstGeom>
          <a:noFill/>
        </p:spPr>
        <p:txBody>
          <a:bodyPr wrap="square" rtlCol="0">
            <a:spAutoFit/>
          </a:bodyPr>
          <a:lstStyle/>
          <a:p>
            <a:pPr>
              <a:spcBef>
                <a:spcPts val="1200"/>
              </a:spcBef>
              <a:spcAft>
                <a:spcPts val="1200"/>
              </a:spcAft>
            </a:pPr>
            <a:r>
              <a:rPr lang="en-US" sz="2800">
                <a:solidFill>
                  <a:schemeClr val="accent5">
                    <a:lumMod val="50000"/>
                  </a:schemeClr>
                </a:solidFill>
                <a:latin typeface="Times New Roman" panose="02020603050405020304" pitchFamily="18" charset="0"/>
                <a:cs typeface="Times New Roman" panose="02020603050405020304" pitchFamily="18" charset="0"/>
              </a:rPr>
              <a:t>	</a:t>
            </a:r>
            <a:r>
              <a:rPr lang="vi-VN" sz="2800">
                <a:solidFill>
                  <a:schemeClr val="accent5">
                    <a:lumMod val="50000"/>
                  </a:schemeClr>
                </a:solidFill>
                <a:latin typeface="Times New Roman" panose="02020603050405020304" pitchFamily="18" charset="0"/>
                <a:cs typeface="Times New Roman" panose="02020603050405020304" pitchFamily="18" charset="0"/>
              </a:rPr>
              <a:t>Tại khoản 2 Điều 4 quy định: “Giáo viên đang dạy học tại các nhà trường không được dạy thêm ngoài nhà trường có thu tiền của học sinh đối với học sinh mà giáo viên đó đang được nhà trường phân công dạy học theo kế hoạch giáo dục của nhà trường.”.</a:t>
            </a:r>
          </a:p>
          <a:p>
            <a:pPr>
              <a:spcBef>
                <a:spcPts val="1200"/>
              </a:spcBef>
              <a:spcAft>
                <a:spcPts val="1200"/>
              </a:spcAft>
            </a:pPr>
            <a:r>
              <a:rPr lang="en-US" sz="2800">
                <a:solidFill>
                  <a:schemeClr val="accent5">
                    <a:lumMod val="50000"/>
                  </a:schemeClr>
                </a:solidFill>
                <a:latin typeface="Times New Roman" panose="02020603050405020304" pitchFamily="18" charset="0"/>
                <a:cs typeface="Times New Roman" panose="02020603050405020304" pitchFamily="18" charset="0"/>
              </a:rPr>
              <a:t>	</a:t>
            </a:r>
            <a:r>
              <a:rPr lang="vi-VN" sz="2800">
                <a:solidFill>
                  <a:schemeClr val="accent5">
                    <a:lumMod val="50000"/>
                  </a:schemeClr>
                </a:solidFill>
                <a:latin typeface="Times New Roman" panose="02020603050405020304" pitchFamily="18" charset="0"/>
                <a:cs typeface="Times New Roman" panose="02020603050405020304" pitchFamily="18" charset="0"/>
              </a:rPr>
              <a:t>Hàng loạt bất cập, o ép học thêm đều từ giáo viên dạy chính khóa, sáng dạy trên lớp, chiều kéo học sinh ra ngoài dạy lấy tiền, dẫn đến học sinh sợ học thêm 2 giáo viên, 1 giáo viên để được điểm cao, 1 giáo viên để lấy kiến thức,…</a:t>
            </a:r>
          </a:p>
          <a:p>
            <a:pPr>
              <a:spcBef>
                <a:spcPts val="1200"/>
              </a:spcBef>
              <a:spcAft>
                <a:spcPts val="1200"/>
              </a:spcAft>
            </a:pPr>
            <a:r>
              <a:rPr lang="en-US" sz="2800">
                <a:solidFill>
                  <a:schemeClr val="accent5">
                    <a:lumMod val="50000"/>
                  </a:schemeClr>
                </a:solidFill>
                <a:latin typeface="Times New Roman" panose="02020603050405020304" pitchFamily="18" charset="0"/>
                <a:cs typeface="Times New Roman" panose="02020603050405020304" pitchFamily="18" charset="0"/>
              </a:rPr>
              <a:t>	</a:t>
            </a:r>
            <a:r>
              <a:rPr lang="vi-VN" sz="2800">
                <a:solidFill>
                  <a:schemeClr val="accent5">
                    <a:lumMod val="50000"/>
                  </a:schemeClr>
                </a:solidFill>
                <a:latin typeface="Times New Roman" panose="02020603050405020304" pitchFamily="18" charset="0"/>
                <a:cs typeface="Times New Roman" panose="02020603050405020304" pitchFamily="18" charset="0"/>
              </a:rPr>
              <a:t>Từ 14/02/2025, sẽ cấm dạy thêm học sinh chính khóa, kỳ vọng sẽ chấm dứt tình trạng o ép, ép buộc học sinh học thêm, dạy thêm khi học sinh học với </a:t>
            </a:r>
            <a:r>
              <a:rPr lang="vi-VN" sz="2800" b="1">
                <a:solidFill>
                  <a:schemeClr val="accent5">
                    <a:lumMod val="50000"/>
                  </a:schemeClr>
                </a:solidFill>
                <a:latin typeface="Times New Roman" panose="02020603050405020304" pitchFamily="18" charset="0"/>
                <a:cs typeface="Times New Roman" panose="02020603050405020304" pitchFamily="18" charset="0"/>
              </a:rPr>
              <a:t>giáo viên khác</a:t>
            </a:r>
            <a:r>
              <a:rPr lang="vi-VN" sz="2800">
                <a:solidFill>
                  <a:schemeClr val="accent5">
                    <a:lumMod val="50000"/>
                  </a:schemeClr>
                </a:solidFill>
                <a:latin typeface="Times New Roman" panose="02020603050405020304" pitchFamily="18" charset="0"/>
                <a:cs typeface="Times New Roman" panose="02020603050405020304" pitchFamily="18" charset="0"/>
              </a:rPr>
              <a:t> sẽ hợp lý, chất lượng hơn.</a:t>
            </a:r>
            <a:r>
              <a:rPr lang="en-US" sz="2800">
                <a:solidFill>
                  <a:schemeClr val="accent5">
                    <a:lumMod val="50000"/>
                  </a:schemeClr>
                </a:solidFill>
                <a:latin typeface="Times New Roman" panose="02020603050405020304" pitchFamily="18" charset="0"/>
                <a:cs typeface="Times New Roman" panose="02020603050405020304" pitchFamily="18" charset="0"/>
              </a:rPr>
              <a:t>	</a:t>
            </a:r>
            <a:endParaRPr lang="en-US" sz="2800" b="1">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30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877316"/>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2. Nội dung tóm tắt </a:t>
            </a:r>
            <a:r>
              <a:rPr lang="vi-VN" sz="4000">
                <a:solidFill>
                  <a:schemeClr val="bg1"/>
                </a:solidFill>
              </a:rPr>
              <a:t>Thông tư 29/2024/TT-BGDĐT </a:t>
            </a:r>
            <a:endParaRPr lang="en-US" sz="4000">
              <a:solidFill>
                <a:schemeClr val="bg1"/>
              </a:solidFill>
            </a:endParaRPr>
          </a:p>
        </p:txBody>
      </p:sp>
      <p:sp>
        <p:nvSpPr>
          <p:cNvPr id="3" name="TextBox 2">
            <a:extLst>
              <a:ext uri="{FF2B5EF4-FFF2-40B4-BE49-F238E27FC236}">
                <a16:creationId xmlns:a16="http://schemas.microsoft.com/office/drawing/2014/main" id="{3DC767D6-A9E7-45D3-8BA0-B90014501214}"/>
              </a:ext>
            </a:extLst>
          </p:cNvPr>
          <p:cNvSpPr txBox="1"/>
          <p:nvPr/>
        </p:nvSpPr>
        <p:spPr>
          <a:xfrm>
            <a:off x="0" y="1097654"/>
            <a:ext cx="12418336"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2.5. V</a:t>
            </a:r>
            <a:r>
              <a:rPr lang="vi-VN" sz="3200">
                <a:solidFill>
                  <a:srgbClr val="FF0000"/>
                </a:solidFill>
                <a:latin typeface="Times New Roman" panose="02020603050405020304" pitchFamily="18" charset="0"/>
                <a:cs typeface="Times New Roman" panose="02020603050405020304" pitchFamily="18" charset="0"/>
              </a:rPr>
              <a:t>iệc dạy thêm trong nhà trường không được thu tiền học sinh</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5DEB8D6-B786-4445-A6CF-471645AA8C1F}"/>
              </a:ext>
            </a:extLst>
          </p:cNvPr>
          <p:cNvSpPr txBox="1"/>
          <p:nvPr/>
        </p:nvSpPr>
        <p:spPr>
          <a:xfrm>
            <a:off x="0" y="1819501"/>
            <a:ext cx="12192000" cy="5447645"/>
          </a:xfrm>
          <a:prstGeom prst="rect">
            <a:avLst/>
          </a:prstGeom>
          <a:noFill/>
        </p:spPr>
        <p:txBody>
          <a:bodyPr wrap="square" rtlCol="0">
            <a:spAutoFit/>
          </a:bodyPr>
          <a:lstStyle/>
          <a:p>
            <a:pPr>
              <a:spcBef>
                <a:spcPts val="600"/>
              </a:spcBef>
              <a:spcAft>
                <a:spcPts val="600"/>
              </a:spcAft>
            </a:pPr>
            <a:r>
              <a:rPr lang="en-US" sz="2800">
                <a:solidFill>
                  <a:schemeClr val="accent5">
                    <a:lumMod val="50000"/>
                  </a:schemeClr>
                </a:solidFill>
                <a:latin typeface="Times New Roman" panose="02020603050405020304" pitchFamily="18" charset="0"/>
                <a:cs typeface="Times New Roman" panose="02020603050405020304" pitchFamily="18" charset="0"/>
              </a:rPr>
              <a:t>	</a:t>
            </a:r>
            <a:r>
              <a:rPr lang="vi-VN" sz="2600">
                <a:solidFill>
                  <a:schemeClr val="accent5">
                    <a:lumMod val="50000"/>
                  </a:schemeClr>
                </a:solidFill>
                <a:latin typeface="Times New Roman" panose="02020603050405020304" pitchFamily="18" charset="0"/>
                <a:cs typeface="Times New Roman" panose="02020603050405020304" pitchFamily="18" charset="0"/>
              </a:rPr>
              <a:t>Tại khoản 1 Điều 5 quy định về dạy thêm trong nhà trường quy định:</a:t>
            </a:r>
          </a:p>
          <a:p>
            <a:pPr>
              <a:spcBef>
                <a:spcPts val="600"/>
              </a:spcBef>
              <a:spcAft>
                <a:spcPts val="600"/>
              </a:spcAft>
            </a:pPr>
            <a:r>
              <a:rPr lang="vi-VN" sz="2600">
                <a:solidFill>
                  <a:schemeClr val="accent5">
                    <a:lumMod val="50000"/>
                  </a:schemeClr>
                </a:solidFill>
                <a:latin typeface="Times New Roman" panose="02020603050405020304" pitchFamily="18" charset="0"/>
                <a:cs typeface="Times New Roman" panose="02020603050405020304" pitchFamily="18" charset="0"/>
              </a:rPr>
              <a:t>“1. Việc dạy thêm, học thêm trong nhà trường không được thu tiền của học sinh và chỉ dành cho các đối tượng học sinh đăng kí học thêm theo từng môn học như sau:</a:t>
            </a:r>
          </a:p>
          <a:p>
            <a:pPr>
              <a:spcBef>
                <a:spcPts val="600"/>
              </a:spcBef>
              <a:spcAft>
                <a:spcPts val="600"/>
              </a:spcAft>
            </a:pPr>
            <a:r>
              <a:rPr lang="vi-VN" sz="2600">
                <a:solidFill>
                  <a:schemeClr val="accent5">
                    <a:lumMod val="50000"/>
                  </a:schemeClr>
                </a:solidFill>
                <a:latin typeface="Times New Roman" panose="02020603050405020304" pitchFamily="18" charset="0"/>
                <a:cs typeface="Times New Roman" panose="02020603050405020304" pitchFamily="18" charset="0"/>
              </a:rPr>
              <a:t>a) Học sinh có kết quả học tập môn học cuối học kì liền kề ở mức chưa đạt;</a:t>
            </a:r>
          </a:p>
          <a:p>
            <a:pPr>
              <a:spcBef>
                <a:spcPts val="600"/>
              </a:spcBef>
              <a:spcAft>
                <a:spcPts val="600"/>
              </a:spcAft>
            </a:pPr>
            <a:r>
              <a:rPr lang="vi-VN" sz="2600">
                <a:solidFill>
                  <a:schemeClr val="accent5">
                    <a:lumMod val="50000"/>
                  </a:schemeClr>
                </a:solidFill>
                <a:latin typeface="Times New Roman" panose="02020603050405020304" pitchFamily="18" charset="0"/>
                <a:cs typeface="Times New Roman" panose="02020603050405020304" pitchFamily="18" charset="0"/>
              </a:rPr>
              <a:t>b) Học sinh được nhà trường lựa chọn để bồi dưỡng học sinh giỏi;</a:t>
            </a:r>
          </a:p>
          <a:p>
            <a:pPr>
              <a:spcBef>
                <a:spcPts val="600"/>
              </a:spcBef>
              <a:spcAft>
                <a:spcPts val="600"/>
              </a:spcAft>
            </a:pPr>
            <a:r>
              <a:rPr lang="vi-VN" sz="2600">
                <a:solidFill>
                  <a:schemeClr val="accent5">
                    <a:lumMod val="50000"/>
                  </a:schemeClr>
                </a:solidFill>
                <a:latin typeface="Times New Roman" panose="02020603050405020304" pitchFamily="18" charset="0"/>
                <a:cs typeface="Times New Roman" panose="02020603050405020304" pitchFamily="18" charset="0"/>
              </a:rPr>
              <a:t>c) Học sinh lớp cuối cấp tự nguyện đăng kí ôn thi tuyển sinh, ôn thi tốt nghiệp theo kế hoạch giáo dục của nhà trường.”</a:t>
            </a:r>
          </a:p>
          <a:p>
            <a:pPr>
              <a:spcBef>
                <a:spcPts val="600"/>
              </a:spcBef>
              <a:spcAft>
                <a:spcPts val="600"/>
              </a:spcAft>
            </a:pPr>
            <a:r>
              <a:rPr lang="en-US" sz="2600">
                <a:solidFill>
                  <a:schemeClr val="accent5">
                    <a:lumMod val="50000"/>
                  </a:schemeClr>
                </a:solidFill>
                <a:latin typeface="Times New Roman" panose="02020603050405020304" pitchFamily="18" charset="0"/>
                <a:cs typeface="Times New Roman" panose="02020603050405020304" pitchFamily="18" charset="0"/>
              </a:rPr>
              <a:t>	</a:t>
            </a:r>
            <a:r>
              <a:rPr lang="vi-VN" sz="2600">
                <a:solidFill>
                  <a:schemeClr val="accent5">
                    <a:lumMod val="50000"/>
                  </a:schemeClr>
                </a:solidFill>
                <a:latin typeface="Times New Roman" panose="02020603050405020304" pitchFamily="18" charset="0"/>
                <a:cs typeface="Times New Roman" panose="02020603050405020304" pitchFamily="18" charset="0"/>
              </a:rPr>
              <a:t>Như vậy, việc dạy thêm trong nhà trường được siết chặt hơn, dạy không thu tiền học sinh (miễn phí hoặc ngân sách trả) và chỉ dạy cho các đối tượng học sinh chưa đạt, yếu và bồi dưỡng học sinh giỏi, ôn luyện tuyển sinh 10, thi tốt nghiệp trung học phổ thông.</a:t>
            </a:r>
            <a:endParaRPr lang="en-US" sz="2600" b="1">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8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877316"/>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2. Nội dung tóm tắt </a:t>
            </a:r>
            <a:r>
              <a:rPr lang="vi-VN" sz="4000">
                <a:solidFill>
                  <a:schemeClr val="bg1"/>
                </a:solidFill>
              </a:rPr>
              <a:t>Thông tư 29/2024/TT-BGDĐT </a:t>
            </a:r>
            <a:endParaRPr lang="en-US" sz="4000">
              <a:solidFill>
                <a:schemeClr val="bg1"/>
              </a:solidFill>
            </a:endParaRPr>
          </a:p>
        </p:txBody>
      </p:sp>
      <p:sp>
        <p:nvSpPr>
          <p:cNvPr id="3" name="TextBox 2">
            <a:extLst>
              <a:ext uri="{FF2B5EF4-FFF2-40B4-BE49-F238E27FC236}">
                <a16:creationId xmlns:a16="http://schemas.microsoft.com/office/drawing/2014/main" id="{3DC767D6-A9E7-45D3-8BA0-B90014501214}"/>
              </a:ext>
            </a:extLst>
          </p:cNvPr>
          <p:cNvSpPr txBox="1"/>
          <p:nvPr/>
        </p:nvSpPr>
        <p:spPr>
          <a:xfrm>
            <a:off x="0" y="1304467"/>
            <a:ext cx="12418336"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2.6. K</a:t>
            </a:r>
            <a:r>
              <a:rPr lang="vi-VN" sz="3200">
                <a:solidFill>
                  <a:srgbClr val="FF0000"/>
                </a:solidFill>
                <a:latin typeface="Times New Roman" panose="02020603050405020304" pitchFamily="18" charset="0"/>
                <a:cs typeface="Times New Roman" panose="02020603050405020304" pitchFamily="18" charset="0"/>
              </a:rPr>
              <a:t>hông được xếp thời khóa biểu xen kẽ chính khóa và dạy thêm</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5DEB8D6-B786-4445-A6CF-471645AA8C1F}"/>
              </a:ext>
            </a:extLst>
          </p:cNvPr>
          <p:cNvSpPr txBox="1"/>
          <p:nvPr/>
        </p:nvSpPr>
        <p:spPr>
          <a:xfrm>
            <a:off x="0" y="2140765"/>
            <a:ext cx="12192000" cy="4401205"/>
          </a:xfrm>
          <a:prstGeom prst="rect">
            <a:avLst/>
          </a:prstGeom>
          <a:noFill/>
        </p:spPr>
        <p:txBody>
          <a:bodyPr wrap="square" rtlCol="0">
            <a:spAutoFit/>
          </a:bodyPr>
          <a:lstStyle/>
          <a:p>
            <a:pPr>
              <a:spcBef>
                <a:spcPts val="600"/>
              </a:spcBef>
              <a:spcAft>
                <a:spcPts val="600"/>
              </a:spcAft>
            </a:pPr>
            <a:r>
              <a:rPr lang="en-US" sz="3600">
                <a:solidFill>
                  <a:schemeClr val="accent5">
                    <a:lumMod val="50000"/>
                  </a:schemeClr>
                </a:solidFill>
                <a:latin typeface="Times New Roman" panose="02020603050405020304" pitchFamily="18" charset="0"/>
                <a:cs typeface="Times New Roman" panose="02020603050405020304" pitchFamily="18" charset="0"/>
              </a:rPr>
              <a:t>	</a:t>
            </a:r>
            <a:r>
              <a:rPr lang="vi-VN" sz="3200">
                <a:solidFill>
                  <a:schemeClr val="accent5">
                    <a:lumMod val="50000"/>
                  </a:schemeClr>
                </a:solidFill>
                <a:latin typeface="Times New Roman" panose="02020603050405020304" pitchFamily="18" charset="0"/>
                <a:cs typeface="Times New Roman" panose="02020603050405020304" pitchFamily="18" charset="0"/>
              </a:rPr>
              <a:t>Tại điểm b khoản 4 Điều 5 quy định mới về xếp thời khóa biểu quy định: “b. Không xếp giờ dạy thêm xen kẽ với thời khóa biểu và không dạy thêm trước các nội dung so với việc dạy học theo phân phối chương trình môn học trong kế hoạch giáo dục của nhà trường”.</a:t>
            </a:r>
          </a:p>
          <a:p>
            <a:pPr>
              <a:spcBef>
                <a:spcPts val="600"/>
              </a:spcBef>
              <a:spcAft>
                <a:spcPts val="600"/>
              </a:spcAft>
            </a:pPr>
            <a:r>
              <a:rPr lang="en-US" sz="3200">
                <a:solidFill>
                  <a:schemeClr val="accent5">
                    <a:lumMod val="50000"/>
                  </a:schemeClr>
                </a:solidFill>
                <a:latin typeface="Times New Roman" panose="02020603050405020304" pitchFamily="18" charset="0"/>
                <a:cs typeface="Times New Roman" panose="02020603050405020304" pitchFamily="18" charset="0"/>
              </a:rPr>
              <a:t>	</a:t>
            </a:r>
            <a:r>
              <a:rPr lang="vi-VN" sz="3200">
                <a:solidFill>
                  <a:schemeClr val="accent5">
                    <a:lumMod val="50000"/>
                  </a:schemeClr>
                </a:solidFill>
                <a:latin typeface="Times New Roman" panose="02020603050405020304" pitchFamily="18" charset="0"/>
                <a:cs typeface="Times New Roman" panose="02020603050405020304" pitchFamily="18" charset="0"/>
              </a:rPr>
              <a:t>Quy định này kỳ vọng sẽ chấm dứt việc các trường xếp thời khóa biểu xen kẽ để ép học sinh học thêm, học liên kết,…</a:t>
            </a:r>
          </a:p>
          <a:p>
            <a:pPr>
              <a:spcBef>
                <a:spcPts val="600"/>
              </a:spcBef>
              <a:spcAft>
                <a:spcPts val="600"/>
              </a:spcAft>
            </a:pPr>
            <a:r>
              <a:rPr lang="en-US" sz="3200">
                <a:solidFill>
                  <a:schemeClr val="accent5">
                    <a:lumMod val="50000"/>
                  </a:schemeClr>
                </a:solidFill>
                <a:latin typeface="Times New Roman" panose="02020603050405020304" pitchFamily="18" charset="0"/>
                <a:cs typeface="Times New Roman" panose="02020603050405020304" pitchFamily="18" charset="0"/>
              </a:rPr>
              <a:t>	</a:t>
            </a:r>
            <a:r>
              <a:rPr lang="vi-VN" sz="3200">
                <a:solidFill>
                  <a:schemeClr val="accent5">
                    <a:lumMod val="50000"/>
                  </a:schemeClr>
                </a:solidFill>
                <a:latin typeface="Times New Roman" panose="02020603050405020304" pitchFamily="18" charset="0"/>
                <a:cs typeface="Times New Roman" panose="02020603050405020304" pitchFamily="18" charset="0"/>
              </a:rPr>
              <a:t>Quy định mỗi môn học được tổ chức dạy thêm không quá 02 (hai) tiết/tuần cũng là hợp lý.</a:t>
            </a:r>
            <a:endParaRPr lang="en-US" sz="3200" b="1">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53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877316"/>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2. Nội dung tóm tắt </a:t>
            </a:r>
            <a:r>
              <a:rPr lang="vi-VN" sz="4000">
                <a:solidFill>
                  <a:schemeClr val="bg1"/>
                </a:solidFill>
              </a:rPr>
              <a:t>Thông tư 29/2024/TT-BGDĐT </a:t>
            </a:r>
            <a:endParaRPr lang="en-US" sz="4000">
              <a:solidFill>
                <a:schemeClr val="bg1"/>
              </a:solidFill>
            </a:endParaRPr>
          </a:p>
        </p:txBody>
      </p:sp>
      <p:sp>
        <p:nvSpPr>
          <p:cNvPr id="3" name="TextBox 2">
            <a:extLst>
              <a:ext uri="{FF2B5EF4-FFF2-40B4-BE49-F238E27FC236}">
                <a16:creationId xmlns:a16="http://schemas.microsoft.com/office/drawing/2014/main" id="{3DC767D6-A9E7-45D3-8BA0-B90014501214}"/>
              </a:ext>
            </a:extLst>
          </p:cNvPr>
          <p:cNvSpPr txBox="1"/>
          <p:nvPr/>
        </p:nvSpPr>
        <p:spPr>
          <a:xfrm>
            <a:off x="0" y="1304467"/>
            <a:ext cx="12418336"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2.7. Tổ chức, cá nhân dạy thêm phải đăng ký kinh doanh</a:t>
            </a:r>
          </a:p>
        </p:txBody>
      </p:sp>
      <p:sp>
        <p:nvSpPr>
          <p:cNvPr id="8" name="TextBox 7">
            <a:extLst>
              <a:ext uri="{FF2B5EF4-FFF2-40B4-BE49-F238E27FC236}">
                <a16:creationId xmlns:a16="http://schemas.microsoft.com/office/drawing/2014/main" id="{05DEB8D6-B786-4445-A6CF-471645AA8C1F}"/>
              </a:ext>
            </a:extLst>
          </p:cNvPr>
          <p:cNvSpPr txBox="1"/>
          <p:nvPr/>
        </p:nvSpPr>
        <p:spPr>
          <a:xfrm>
            <a:off x="0" y="1974511"/>
            <a:ext cx="12192000" cy="4678204"/>
          </a:xfrm>
          <a:prstGeom prst="rect">
            <a:avLst/>
          </a:prstGeom>
          <a:noFill/>
        </p:spPr>
        <p:txBody>
          <a:bodyPr wrap="square" rtlCol="0">
            <a:spAutoFit/>
          </a:bodyPr>
          <a:lstStyle/>
          <a:p>
            <a:pPr>
              <a:spcBef>
                <a:spcPts val="600"/>
              </a:spcBef>
              <a:spcAft>
                <a:spcPts val="600"/>
              </a:spcAft>
            </a:pPr>
            <a:r>
              <a:rPr lang="en-US" sz="3600">
                <a:solidFill>
                  <a:schemeClr val="accent5">
                    <a:lumMod val="50000"/>
                  </a:schemeClr>
                </a:solidFill>
                <a:latin typeface="Times New Roman" panose="02020603050405020304" pitchFamily="18" charset="0"/>
                <a:cs typeface="Times New Roman" panose="02020603050405020304" pitchFamily="18" charset="0"/>
              </a:rPr>
              <a:t>	</a:t>
            </a:r>
            <a:r>
              <a:rPr lang="vi-VN" sz="2800">
                <a:solidFill>
                  <a:schemeClr val="accent5">
                    <a:lumMod val="50000"/>
                  </a:schemeClr>
                </a:solidFill>
                <a:latin typeface="Times New Roman" panose="02020603050405020304" pitchFamily="18" charset="0"/>
                <a:cs typeface="Times New Roman" panose="02020603050405020304" pitchFamily="18" charset="0"/>
              </a:rPr>
              <a:t>Theo quy định của thông tư mới, tổ chức, cá nhân tổ chức dạy thêm, học thêm ngoài nhà trường có thu tiền của học sinh phải đăng ký kinh doanh để chịu sự quản lý theo quy định của Luật Doanh nghiệp.</a:t>
            </a:r>
          </a:p>
          <a:p>
            <a:pPr>
              <a:spcBef>
                <a:spcPts val="600"/>
              </a:spcBef>
              <a:spcAft>
                <a:spcPts val="600"/>
              </a:spcAft>
            </a:pPr>
            <a:r>
              <a:rPr lang="en-US" sz="2800">
                <a:solidFill>
                  <a:schemeClr val="accent5">
                    <a:lumMod val="50000"/>
                  </a:schemeClr>
                </a:solidFill>
                <a:latin typeface="Times New Roman" panose="02020603050405020304" pitchFamily="18" charset="0"/>
                <a:cs typeface="Times New Roman" panose="02020603050405020304" pitchFamily="18" charset="0"/>
              </a:rPr>
              <a:t>	</a:t>
            </a:r>
            <a:r>
              <a:rPr lang="vi-VN" sz="2800">
                <a:solidFill>
                  <a:schemeClr val="accent5">
                    <a:lumMod val="50000"/>
                  </a:schemeClr>
                </a:solidFill>
                <a:latin typeface="Times New Roman" panose="02020603050405020304" pitchFamily="18" charset="0"/>
                <a:cs typeface="Times New Roman" panose="02020603050405020304" pitchFamily="18" charset="0"/>
              </a:rPr>
              <a:t>Các tổ chức, cá nhân kinh doanh cũng phải tăng cường công khai trên cổng thông tin điện tử của cơ sở dạy thêm hoặc niêm yết tại cơ sở dạy thêm về các môn học được tổ chức dạy thêm, học thêm; thời lượng dạy thêm của từng môn học theo từng khối lớp; địa điểm, hình thức, thời gian tổ chức dạy thêm, học thêm; danh sách người dạy thêm và mức thu tiền học thêm trước khi tuyển sinh các lớp dạy thêm, học thêm nhằm tăng cường sự giám sát của toàn dân và sự quản lý an toàn, an ninh của cấp xã đối với cơ sở dạy thêm.</a:t>
            </a:r>
            <a:endParaRPr lang="en-US" sz="2800" b="1">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29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877316"/>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2. Nội dung tóm tắt </a:t>
            </a:r>
            <a:r>
              <a:rPr lang="vi-VN" sz="4000">
                <a:solidFill>
                  <a:schemeClr val="bg1"/>
                </a:solidFill>
              </a:rPr>
              <a:t>Thông tư 29/2024/TT-BGDĐT </a:t>
            </a:r>
            <a:endParaRPr lang="en-US" sz="4000">
              <a:solidFill>
                <a:schemeClr val="bg1"/>
              </a:solidFill>
            </a:endParaRPr>
          </a:p>
        </p:txBody>
      </p:sp>
      <p:sp>
        <p:nvSpPr>
          <p:cNvPr id="3" name="TextBox 2">
            <a:extLst>
              <a:ext uri="{FF2B5EF4-FFF2-40B4-BE49-F238E27FC236}">
                <a16:creationId xmlns:a16="http://schemas.microsoft.com/office/drawing/2014/main" id="{3DC767D6-A9E7-45D3-8BA0-B90014501214}"/>
              </a:ext>
            </a:extLst>
          </p:cNvPr>
          <p:cNvSpPr txBox="1"/>
          <p:nvPr/>
        </p:nvSpPr>
        <p:spPr>
          <a:xfrm>
            <a:off x="0" y="1304467"/>
            <a:ext cx="12418336"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2.8. G</a:t>
            </a:r>
            <a:r>
              <a:rPr lang="vi-VN" sz="3200">
                <a:solidFill>
                  <a:srgbClr val="FF0000"/>
                </a:solidFill>
                <a:latin typeface="Times New Roman" panose="02020603050405020304" pitchFamily="18" charset="0"/>
                <a:cs typeface="Times New Roman" panose="02020603050405020304" pitchFamily="18" charset="0"/>
              </a:rPr>
              <a:t>iáo viên dạy thêm ngoài nhà trường phải báo cáo hiệu trưởng</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5DEB8D6-B786-4445-A6CF-471645AA8C1F}"/>
              </a:ext>
            </a:extLst>
          </p:cNvPr>
          <p:cNvSpPr txBox="1"/>
          <p:nvPr/>
        </p:nvSpPr>
        <p:spPr>
          <a:xfrm>
            <a:off x="0" y="2233127"/>
            <a:ext cx="12192000" cy="3816429"/>
          </a:xfrm>
          <a:prstGeom prst="rect">
            <a:avLst/>
          </a:prstGeom>
          <a:noFill/>
        </p:spPr>
        <p:txBody>
          <a:bodyPr wrap="square" rtlCol="0">
            <a:spAutoFit/>
          </a:bodyPr>
          <a:lstStyle/>
          <a:p>
            <a:pPr>
              <a:spcBef>
                <a:spcPts val="600"/>
              </a:spcBef>
              <a:spcAft>
                <a:spcPts val="600"/>
              </a:spcAft>
            </a:pPr>
            <a:r>
              <a:rPr lang="en-US" sz="3600">
                <a:solidFill>
                  <a:schemeClr val="accent5">
                    <a:lumMod val="50000"/>
                  </a:schemeClr>
                </a:solidFill>
                <a:latin typeface="Times New Roman" panose="02020603050405020304" pitchFamily="18" charset="0"/>
                <a:cs typeface="Times New Roman" panose="02020603050405020304" pitchFamily="18" charset="0"/>
              </a:rPr>
              <a:t>	</a:t>
            </a:r>
            <a:r>
              <a:rPr lang="vi-VN" sz="2800">
                <a:solidFill>
                  <a:schemeClr val="accent5">
                    <a:lumMod val="50000"/>
                  </a:schemeClr>
                </a:solidFill>
                <a:latin typeface="Times New Roman" panose="02020603050405020304" pitchFamily="18" charset="0"/>
                <a:cs typeface="Times New Roman" panose="02020603050405020304" pitchFamily="18" charset="0"/>
              </a:rPr>
              <a:t>Ngoài việc nơi tổ chức dạy thêm phải đăng ký kinh doanh và chịu sự quản lý của Luật Doanh nghiệp, giáo viên dạy thêm ngoài nhà trường phải báo cáo hiệu trưởng. Điều này có nghĩa là giáo viên phải dạy thêm ở địa điểm có đăng ký kinh doanh.</a:t>
            </a:r>
          </a:p>
          <a:p>
            <a:pPr>
              <a:spcBef>
                <a:spcPts val="600"/>
              </a:spcBef>
              <a:spcAft>
                <a:spcPts val="600"/>
              </a:spcAft>
            </a:pPr>
            <a:r>
              <a:rPr lang="en-US" sz="2800">
                <a:solidFill>
                  <a:schemeClr val="accent5">
                    <a:lumMod val="50000"/>
                  </a:schemeClr>
                </a:solidFill>
                <a:latin typeface="Times New Roman" panose="02020603050405020304" pitchFamily="18" charset="0"/>
                <a:cs typeface="Times New Roman" panose="02020603050405020304" pitchFamily="18" charset="0"/>
              </a:rPr>
              <a:t>	</a:t>
            </a:r>
            <a:r>
              <a:rPr lang="vi-VN" sz="2800">
                <a:solidFill>
                  <a:schemeClr val="accent5">
                    <a:lumMod val="50000"/>
                  </a:schemeClr>
                </a:solidFill>
                <a:latin typeface="Times New Roman" panose="02020603050405020304" pitchFamily="18" charset="0"/>
                <a:cs typeface="Times New Roman" panose="02020603050405020304" pitchFamily="18" charset="0"/>
              </a:rPr>
              <a:t>Thông tư tăng trách nhiệm quản lý của hiệu trưởng đối với giáo viên thuộc sự quản lý của mình khi tham gia dạy thêm ngoài nhà trường bằng quy định: "Giáo viên đang dạy học tại các nhà trường tham gia dạy thêm ngoài nhà trường phải báo cáo với hiệu trưởng về môn học, địa điểm, hình thức, thời gian tham gia dạy thêm"..</a:t>
            </a:r>
            <a:endParaRPr lang="en-US" sz="2800" b="1">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05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625887"/>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1. Văn bản</a:t>
            </a:r>
          </a:p>
        </p:txBody>
      </p:sp>
      <p:sp>
        <p:nvSpPr>
          <p:cNvPr id="5" name="TextBox 4">
            <a:extLst>
              <a:ext uri="{FF2B5EF4-FFF2-40B4-BE49-F238E27FC236}">
                <a16:creationId xmlns:a16="http://schemas.microsoft.com/office/drawing/2014/main" id="{5C28255E-7832-4352-93C9-95CDD0956CD8}"/>
              </a:ext>
            </a:extLst>
          </p:cNvPr>
          <p:cNvSpPr txBox="1"/>
          <p:nvPr/>
        </p:nvSpPr>
        <p:spPr>
          <a:xfrm>
            <a:off x="-408373" y="709153"/>
            <a:ext cx="12129247" cy="1323439"/>
          </a:xfrm>
          <a:prstGeom prst="rect">
            <a:avLst/>
          </a:prstGeom>
          <a:noFill/>
        </p:spPr>
        <p:txBody>
          <a:bodyPr wrap="square">
            <a:spAutoFit/>
          </a:bodyPr>
          <a:lstStyle/>
          <a:p>
            <a:pPr algn="ctr"/>
            <a:r>
              <a:rPr lang="vi-VN" sz="4000" b="1">
                <a:solidFill>
                  <a:schemeClr val="accent5">
                    <a:lumMod val="50000"/>
                  </a:schemeClr>
                </a:solidFill>
                <a:latin typeface="Times New Roman" panose="02020603050405020304" pitchFamily="18" charset="0"/>
                <a:cs typeface="Times New Roman" panose="02020603050405020304" pitchFamily="18" charset="0"/>
              </a:rPr>
              <a:t>Thông tư 29/2024/TT-BGDĐT quy định về DẠY THÊM, HỌC THÊM có hiệu lực từ </a:t>
            </a:r>
            <a:r>
              <a:rPr lang="vi-VN" sz="3600" b="1">
                <a:solidFill>
                  <a:schemeClr val="accent5">
                    <a:lumMod val="50000"/>
                  </a:schemeClr>
                </a:solidFill>
                <a:latin typeface="Times New Roman" panose="02020603050405020304" pitchFamily="18" charset="0"/>
                <a:cs typeface="Times New Roman" panose="02020603050405020304" pitchFamily="18" charset="0"/>
              </a:rPr>
              <a:t>14/2/2025</a:t>
            </a:r>
            <a:r>
              <a:rPr lang="vi-VN" sz="4000" b="1">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2E5B367B-D366-49EF-9DD0-1C556868E9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8104" y="2032592"/>
            <a:ext cx="4536490" cy="4536490"/>
          </a:xfrm>
          <a:prstGeom prst="rect">
            <a:avLst/>
          </a:prstGeom>
        </p:spPr>
      </p:pic>
      <p:sp>
        <p:nvSpPr>
          <p:cNvPr id="7" name="Rectangle: Rounded Corners 6">
            <a:extLst>
              <a:ext uri="{FF2B5EF4-FFF2-40B4-BE49-F238E27FC236}">
                <a16:creationId xmlns:a16="http://schemas.microsoft.com/office/drawing/2014/main" id="{1220CC95-D76D-40C5-96B0-62B32E6E17DA}"/>
              </a:ext>
            </a:extLst>
          </p:cNvPr>
          <p:cNvSpPr/>
          <p:nvPr/>
        </p:nvSpPr>
        <p:spPr>
          <a:xfrm>
            <a:off x="3460365" y="6365289"/>
            <a:ext cx="4131968" cy="4927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1200"/>
              </a:spcBef>
              <a:spcAft>
                <a:spcPts val="1200"/>
              </a:spcAft>
            </a:pPr>
            <a:r>
              <a:rPr lang="en-US" sz="2800">
                <a:solidFill>
                  <a:schemeClr val="accent5">
                    <a:lumMod val="50000"/>
                  </a:schemeClr>
                </a:solidFill>
                <a:latin typeface="Times New Roman" panose="02020603050405020304" pitchFamily="18" charset="0"/>
                <a:cs typeface="Times New Roman" panose="02020603050405020304" pitchFamily="18" charset="0"/>
              </a:rPr>
              <a:t>Dùng Camera quét  mã Qr</a:t>
            </a:r>
          </a:p>
        </p:txBody>
      </p:sp>
    </p:spTree>
    <p:extLst>
      <p:ext uri="{BB962C8B-B14F-4D97-AF65-F5344CB8AC3E}">
        <p14:creationId xmlns:p14="http://schemas.microsoft.com/office/powerpoint/2010/main" val="240603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877316"/>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2. Nội dung tóm tắt </a:t>
            </a:r>
            <a:r>
              <a:rPr lang="vi-VN" sz="4000">
                <a:solidFill>
                  <a:schemeClr val="bg1"/>
                </a:solidFill>
              </a:rPr>
              <a:t>Thông tư 29/2024/TT-BGDĐT </a:t>
            </a:r>
            <a:endParaRPr lang="en-US" sz="4000">
              <a:solidFill>
                <a:schemeClr val="bg1"/>
              </a:solidFill>
            </a:endParaRPr>
          </a:p>
        </p:txBody>
      </p:sp>
      <p:sp>
        <p:nvSpPr>
          <p:cNvPr id="3" name="TextBox 2">
            <a:extLst>
              <a:ext uri="{FF2B5EF4-FFF2-40B4-BE49-F238E27FC236}">
                <a16:creationId xmlns:a16="http://schemas.microsoft.com/office/drawing/2014/main" id="{3DC767D6-A9E7-45D3-8BA0-B90014501214}"/>
              </a:ext>
            </a:extLst>
          </p:cNvPr>
          <p:cNvSpPr txBox="1"/>
          <p:nvPr/>
        </p:nvSpPr>
        <p:spPr>
          <a:xfrm>
            <a:off x="0" y="1304467"/>
            <a:ext cx="12418336"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2.9. Q</a:t>
            </a:r>
            <a:r>
              <a:rPr lang="vi-VN" sz="3200">
                <a:solidFill>
                  <a:srgbClr val="FF0000"/>
                </a:solidFill>
                <a:latin typeface="Times New Roman" panose="02020603050405020304" pitchFamily="18" charset="0"/>
                <a:cs typeface="Times New Roman" panose="02020603050405020304" pitchFamily="18" charset="0"/>
              </a:rPr>
              <a:t>uy định rõ hơn về dạy thêm thu tiền phải đóng thuế</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5DEB8D6-B786-4445-A6CF-471645AA8C1F}"/>
              </a:ext>
            </a:extLst>
          </p:cNvPr>
          <p:cNvSpPr txBox="1"/>
          <p:nvPr/>
        </p:nvSpPr>
        <p:spPr>
          <a:xfrm>
            <a:off x="0" y="2464036"/>
            <a:ext cx="12192000" cy="3385542"/>
          </a:xfrm>
          <a:prstGeom prst="rect">
            <a:avLst/>
          </a:prstGeom>
          <a:noFill/>
        </p:spPr>
        <p:txBody>
          <a:bodyPr wrap="square" rtlCol="0">
            <a:spAutoFit/>
          </a:bodyPr>
          <a:lstStyle/>
          <a:p>
            <a:pPr>
              <a:spcBef>
                <a:spcPts val="600"/>
              </a:spcBef>
              <a:spcAft>
                <a:spcPts val="600"/>
              </a:spcAft>
            </a:pPr>
            <a:r>
              <a:rPr lang="en-US" sz="3600">
                <a:solidFill>
                  <a:schemeClr val="accent5">
                    <a:lumMod val="50000"/>
                  </a:schemeClr>
                </a:solidFill>
                <a:latin typeface="Times New Roman" panose="02020603050405020304" pitchFamily="18" charset="0"/>
                <a:cs typeface="Times New Roman" panose="02020603050405020304" pitchFamily="18" charset="0"/>
              </a:rPr>
              <a:t>	</a:t>
            </a:r>
            <a:r>
              <a:rPr lang="vi-VN" sz="2800">
                <a:solidFill>
                  <a:schemeClr val="accent5">
                    <a:lumMod val="50000"/>
                  </a:schemeClr>
                </a:solidFill>
                <a:latin typeface="Times New Roman" panose="02020603050405020304" pitchFamily="18" charset="0"/>
                <a:cs typeface="Times New Roman" panose="02020603050405020304" pitchFamily="18" charset="0"/>
              </a:rPr>
              <a:t>Tại khoản 2 Điều 7 Quản lý thu tiền dạy thêm, học thêm quy định: Mức thu tiền học thêm ngoài nhà trường do thỏa thuận giữa cha mẹ học sinh, học sinh với cơ sở dạy thêm. Việc thu, quản lý, sử dụng tiền học thêm thực hiện theo quy định của pháp luật về tài chính, tài sản, kế toán, thuế và các quy định khác có liên quan.</a:t>
            </a:r>
          </a:p>
          <a:p>
            <a:pPr>
              <a:spcBef>
                <a:spcPts val="600"/>
              </a:spcBef>
              <a:spcAft>
                <a:spcPts val="600"/>
              </a:spcAft>
            </a:pPr>
            <a:r>
              <a:rPr lang="en-US" sz="2800">
                <a:solidFill>
                  <a:schemeClr val="accent5">
                    <a:lumMod val="50000"/>
                  </a:schemeClr>
                </a:solidFill>
                <a:latin typeface="Times New Roman" panose="02020603050405020304" pitchFamily="18" charset="0"/>
                <a:cs typeface="Times New Roman" panose="02020603050405020304" pitchFamily="18" charset="0"/>
              </a:rPr>
              <a:t>	</a:t>
            </a:r>
            <a:r>
              <a:rPr lang="vi-VN" sz="2800">
                <a:solidFill>
                  <a:schemeClr val="accent5">
                    <a:lumMod val="50000"/>
                  </a:schemeClr>
                </a:solidFill>
                <a:latin typeface="Times New Roman" panose="02020603050405020304" pitchFamily="18" charset="0"/>
                <a:cs typeface="Times New Roman" panose="02020603050405020304" pitchFamily="18" charset="0"/>
              </a:rPr>
              <a:t>Do đó, giáo viên dạy thêm ở đơn vị có giấy phép kinh doanh, đóng thuế theo quy định, mọi hành vi gian dối, trốn thuế có thể bị xử phạt theo quy định của pháp luật.</a:t>
            </a:r>
            <a:endParaRPr lang="en-US" sz="2800" b="1">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603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877316"/>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2. Nội dung tóm tắt </a:t>
            </a:r>
            <a:r>
              <a:rPr lang="vi-VN" sz="4000">
                <a:solidFill>
                  <a:schemeClr val="bg1"/>
                </a:solidFill>
              </a:rPr>
              <a:t>Thông tư 29/2024/TT-BGDĐT </a:t>
            </a:r>
            <a:endParaRPr lang="en-US" sz="4000">
              <a:solidFill>
                <a:schemeClr val="bg1"/>
              </a:solidFill>
            </a:endParaRPr>
          </a:p>
        </p:txBody>
      </p:sp>
      <p:sp>
        <p:nvSpPr>
          <p:cNvPr id="3" name="TextBox 2">
            <a:extLst>
              <a:ext uri="{FF2B5EF4-FFF2-40B4-BE49-F238E27FC236}">
                <a16:creationId xmlns:a16="http://schemas.microsoft.com/office/drawing/2014/main" id="{3DC767D6-A9E7-45D3-8BA0-B90014501214}"/>
              </a:ext>
            </a:extLst>
          </p:cNvPr>
          <p:cNvSpPr txBox="1"/>
          <p:nvPr/>
        </p:nvSpPr>
        <p:spPr>
          <a:xfrm>
            <a:off x="0" y="1304467"/>
            <a:ext cx="12418336"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2.10. Quy định về xử lý khi vi phạm dạy thêm, học thêm</a:t>
            </a:r>
          </a:p>
        </p:txBody>
      </p:sp>
      <p:sp>
        <p:nvSpPr>
          <p:cNvPr id="8" name="TextBox 7">
            <a:extLst>
              <a:ext uri="{FF2B5EF4-FFF2-40B4-BE49-F238E27FC236}">
                <a16:creationId xmlns:a16="http://schemas.microsoft.com/office/drawing/2014/main" id="{05DEB8D6-B786-4445-A6CF-471645AA8C1F}"/>
              </a:ext>
            </a:extLst>
          </p:cNvPr>
          <p:cNvSpPr txBox="1"/>
          <p:nvPr/>
        </p:nvSpPr>
        <p:spPr>
          <a:xfrm>
            <a:off x="0" y="2464036"/>
            <a:ext cx="12192000" cy="3631763"/>
          </a:xfrm>
          <a:prstGeom prst="rect">
            <a:avLst/>
          </a:prstGeom>
          <a:noFill/>
        </p:spPr>
        <p:txBody>
          <a:bodyPr wrap="square" rtlCol="0">
            <a:spAutoFit/>
          </a:bodyPr>
          <a:lstStyle/>
          <a:p>
            <a:pPr>
              <a:spcBef>
                <a:spcPts val="600"/>
              </a:spcBef>
              <a:spcAft>
                <a:spcPts val="600"/>
              </a:spcAft>
            </a:pPr>
            <a:r>
              <a:rPr lang="en-US" sz="3000">
                <a:solidFill>
                  <a:schemeClr val="accent5">
                    <a:lumMod val="50000"/>
                  </a:schemeClr>
                </a:solidFill>
                <a:latin typeface="Times New Roman" panose="02020603050405020304" pitchFamily="18" charset="0"/>
                <a:cs typeface="Times New Roman" panose="02020603050405020304" pitchFamily="18" charset="0"/>
              </a:rPr>
              <a:t>	T</a:t>
            </a:r>
            <a:r>
              <a:rPr lang="vi-VN" sz="3000">
                <a:solidFill>
                  <a:schemeClr val="accent5">
                    <a:lumMod val="50000"/>
                  </a:schemeClr>
                </a:solidFill>
                <a:latin typeface="Times New Roman" panose="02020603050405020304" pitchFamily="18" charset="0"/>
                <a:cs typeface="Times New Roman" panose="02020603050405020304" pitchFamily="18" charset="0"/>
              </a:rPr>
              <a:t>ại khoản 1,</a:t>
            </a:r>
            <a:r>
              <a:rPr lang="en-US" sz="3000">
                <a:solidFill>
                  <a:schemeClr val="accent5">
                    <a:lumMod val="50000"/>
                  </a:schemeClr>
                </a:solidFill>
                <a:latin typeface="Times New Roman" panose="02020603050405020304" pitchFamily="18" charset="0"/>
                <a:cs typeface="Times New Roman" panose="02020603050405020304" pitchFamily="18" charset="0"/>
              </a:rPr>
              <a:t> </a:t>
            </a:r>
            <a:r>
              <a:rPr lang="vi-VN" sz="3000">
                <a:solidFill>
                  <a:schemeClr val="accent5">
                    <a:lumMod val="50000"/>
                  </a:schemeClr>
                </a:solidFill>
                <a:latin typeface="Times New Roman" panose="02020603050405020304" pitchFamily="18" charset="0"/>
                <a:cs typeface="Times New Roman" panose="02020603050405020304" pitchFamily="18" charset="0"/>
              </a:rPr>
              <a:t>2 Điều 16. Xử lí vi phạm nêu rõ:</a:t>
            </a:r>
          </a:p>
          <a:p>
            <a:pPr>
              <a:spcBef>
                <a:spcPts val="600"/>
              </a:spcBef>
              <a:spcAft>
                <a:spcPts val="600"/>
              </a:spcAft>
            </a:pPr>
            <a:r>
              <a:rPr lang="vi-VN" sz="3000">
                <a:solidFill>
                  <a:schemeClr val="accent5">
                    <a:lumMod val="50000"/>
                  </a:schemeClr>
                </a:solidFill>
                <a:latin typeface="Times New Roman" panose="02020603050405020304" pitchFamily="18" charset="0"/>
                <a:cs typeface="Times New Roman" panose="02020603050405020304" pitchFamily="18" charset="0"/>
              </a:rPr>
              <a:t>“1. Nhà trường, cơ sở dạy thêm, tổ chức, cá nhân vi phạm quy định về dạy thêm, học thêm, tùy theo tính chất và mức độ vi phạm sẽ bị xử lí theo quy định của pháp luật.</a:t>
            </a:r>
          </a:p>
          <a:p>
            <a:pPr>
              <a:spcBef>
                <a:spcPts val="600"/>
              </a:spcBef>
              <a:spcAft>
                <a:spcPts val="600"/>
              </a:spcAft>
            </a:pPr>
            <a:r>
              <a:rPr lang="vi-VN" sz="3000">
                <a:solidFill>
                  <a:schemeClr val="accent5">
                    <a:lumMod val="50000"/>
                  </a:schemeClr>
                </a:solidFill>
                <a:latin typeface="Times New Roman" panose="02020603050405020304" pitchFamily="18" charset="0"/>
                <a:cs typeface="Times New Roman" panose="02020603050405020304" pitchFamily="18" charset="0"/>
              </a:rPr>
              <a:t>2. Người đứng đầu cơ quan, tổ chức, đơn vị có cán bộ, công chức, viên chức vi phạm quy định về dạy thêm, học thêm, tùy vào tính chất, mức độ hành vi vi phạm thì bị xử lí theo quy định của pháp luật.”</a:t>
            </a:r>
            <a:endParaRPr lang="en-US" sz="3000" b="1">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23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3"/>
          <p:cNvSpPr>
            <a:spLocks noGrp="1"/>
          </p:cNvSpPr>
          <p:nvPr>
            <p:ph type="ctrTitle"/>
          </p:nvPr>
        </p:nvSpPr>
        <p:spPr>
          <a:xfrm>
            <a:off x="420253" y="2729449"/>
            <a:ext cx="11241487" cy="987077"/>
          </a:xfrm>
        </p:spPr>
        <p:txBody>
          <a:bodyPr>
            <a:noAutofit/>
          </a:bodyPr>
          <a:lstStyle/>
          <a:p>
            <a:pPr>
              <a:lnSpc>
                <a:spcPct val="100000"/>
              </a:lnSpc>
              <a:spcBef>
                <a:spcPts val="1200"/>
              </a:spcBef>
              <a:spcAft>
                <a:spcPts val="1200"/>
              </a:spcAft>
            </a:pPr>
            <a:r>
              <a:rPr lang="en-US" sz="4400">
                <a:solidFill>
                  <a:schemeClr val="accent6">
                    <a:lumMod val="50000"/>
                  </a:schemeClr>
                </a:solidFill>
                <a:latin typeface="Times New Roman" panose="02020603050405020304" pitchFamily="18" charset="0"/>
                <a:cs typeface="Times New Roman" panose="02020603050405020304" pitchFamily="18" charset="0"/>
              </a:rPr>
              <a:t>GÓP Ý VÀ GIẢI ĐÁP THẮC MẮC</a:t>
            </a:r>
            <a:endParaRPr lang="en-US" sz="360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9000" b="-9000"/>
          </a:stretch>
        </a:blipFill>
        <a:effectLst/>
      </p:bgPr>
    </p:bg>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6470BF10-2867-4861-BAE2-6B13CC7C8AA1}"/>
              </a:ext>
            </a:extLst>
          </p:cNvPr>
          <p:cNvSpPr txBox="1">
            <a:spLocks noChangeArrowheads="1"/>
          </p:cNvSpPr>
          <p:nvPr/>
        </p:nvSpPr>
        <p:spPr bwMode="auto">
          <a:xfrm>
            <a:off x="1809989" y="2133181"/>
            <a:ext cx="790775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eaLnBrk="1" hangingPunct="1">
              <a:spcBef>
                <a:spcPct val="0"/>
              </a:spcBef>
              <a:buFontTx/>
              <a:buNone/>
            </a:pPr>
            <a:r>
              <a:rPr lang="en-US" altLang="en-US" sz="6600" b="1" err="1">
                <a:solidFill>
                  <a:srgbClr val="C00000"/>
                </a:solidFill>
                <a:latin typeface="Times New Roman" panose="02020603050405020304" pitchFamily="18" charset="0"/>
                <a:cs typeface="Times New Roman" panose="02020603050405020304" pitchFamily="18" charset="0"/>
              </a:rPr>
              <a:t>Trân</a:t>
            </a:r>
            <a:r>
              <a:rPr lang="en-US" altLang="en-US" sz="6600" b="1">
                <a:solidFill>
                  <a:srgbClr val="C00000"/>
                </a:solidFill>
                <a:latin typeface="Times New Roman" panose="02020603050405020304" pitchFamily="18" charset="0"/>
                <a:cs typeface="Times New Roman" panose="02020603050405020304" pitchFamily="18" charset="0"/>
              </a:rPr>
              <a:t> </a:t>
            </a:r>
            <a:r>
              <a:rPr lang="en-US" altLang="en-US" sz="6600" b="1" err="1">
                <a:solidFill>
                  <a:srgbClr val="C00000"/>
                </a:solidFill>
                <a:latin typeface="Times New Roman" panose="02020603050405020304" pitchFamily="18" charset="0"/>
                <a:cs typeface="Times New Roman" panose="02020603050405020304" pitchFamily="18" charset="0"/>
              </a:rPr>
              <a:t>trọng</a:t>
            </a:r>
            <a:r>
              <a:rPr lang="en-US" altLang="en-US" sz="6600" b="1">
                <a:solidFill>
                  <a:srgbClr val="C00000"/>
                </a:solidFill>
                <a:latin typeface="Times New Roman" panose="02020603050405020304" pitchFamily="18" charset="0"/>
                <a:cs typeface="Times New Roman" panose="02020603050405020304" pitchFamily="18" charset="0"/>
              </a:rPr>
              <a:t> </a:t>
            </a:r>
            <a:r>
              <a:rPr lang="en-US" altLang="en-US" sz="6600" b="1" err="1">
                <a:solidFill>
                  <a:srgbClr val="C00000"/>
                </a:solidFill>
                <a:latin typeface="Times New Roman" panose="02020603050405020304" pitchFamily="18" charset="0"/>
                <a:cs typeface="Times New Roman" panose="02020603050405020304" pitchFamily="18" charset="0"/>
              </a:rPr>
              <a:t>cảm</a:t>
            </a:r>
            <a:r>
              <a:rPr lang="en-US" altLang="en-US" sz="6600" b="1">
                <a:solidFill>
                  <a:srgbClr val="C00000"/>
                </a:solidFill>
                <a:latin typeface="Times New Roman" panose="02020603050405020304" pitchFamily="18" charset="0"/>
                <a:cs typeface="Times New Roman" panose="02020603050405020304" pitchFamily="18" charset="0"/>
              </a:rPr>
              <a:t> </a:t>
            </a:r>
            <a:r>
              <a:rPr lang="en-US" altLang="en-US" sz="6600" b="1" err="1">
                <a:solidFill>
                  <a:srgbClr val="C00000"/>
                </a:solidFill>
                <a:latin typeface="Times New Roman" panose="02020603050405020304" pitchFamily="18" charset="0"/>
                <a:cs typeface="Times New Roman" panose="02020603050405020304" pitchFamily="18" charset="0"/>
              </a:rPr>
              <a:t>ơn</a:t>
            </a:r>
            <a:r>
              <a:rPr lang="en-US" altLang="en-US" sz="6600" b="1">
                <a:solidFill>
                  <a:srgbClr val="C00000"/>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660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8796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625887"/>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1. </a:t>
            </a:r>
            <a:r>
              <a:rPr lang="vi-VN" sz="4000">
                <a:solidFill>
                  <a:schemeClr val="bg1"/>
                </a:solidFill>
              </a:rPr>
              <a:t>Thông tư 29/2024/TT-BGDĐT </a:t>
            </a:r>
            <a:endParaRPr lang="en-US" sz="4000">
              <a:solidFill>
                <a:schemeClr val="bg1"/>
              </a:solidFill>
            </a:endParaRPr>
          </a:p>
        </p:txBody>
      </p:sp>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582513382"/>
              </p:ext>
            </p:extLst>
          </p:nvPr>
        </p:nvGraphicFramePr>
        <p:xfrm>
          <a:off x="526562" y="807150"/>
          <a:ext cx="10843402" cy="605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88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625887"/>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1. </a:t>
            </a:r>
            <a:r>
              <a:rPr lang="vi-VN" sz="4000">
                <a:solidFill>
                  <a:schemeClr val="bg1"/>
                </a:solidFill>
              </a:rPr>
              <a:t>Thông tư 29/2024/TT-BGDĐT </a:t>
            </a:r>
            <a:endParaRPr lang="en-US" sz="4000">
              <a:solidFill>
                <a:schemeClr val="bg1"/>
              </a:solidFill>
            </a:endParaRPr>
          </a:p>
        </p:txBody>
      </p:sp>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2539487643"/>
              </p:ext>
            </p:extLst>
          </p:nvPr>
        </p:nvGraphicFramePr>
        <p:xfrm>
          <a:off x="526562" y="807150"/>
          <a:ext cx="10843402" cy="605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4D27BFB7-55AC-41A3-A1C9-C5368F3F6418}"/>
              </a:ext>
            </a:extLst>
          </p:cNvPr>
          <p:cNvSpPr/>
          <p:nvPr/>
        </p:nvSpPr>
        <p:spPr>
          <a:xfrm>
            <a:off x="2958353" y="923365"/>
            <a:ext cx="8570259" cy="905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QUY ĐỊNH CHUNG</a:t>
            </a:r>
          </a:p>
        </p:txBody>
      </p:sp>
      <p:sp>
        <p:nvSpPr>
          <p:cNvPr id="5" name="Rectangle: Rounded Corners 4">
            <a:extLst>
              <a:ext uri="{FF2B5EF4-FFF2-40B4-BE49-F238E27FC236}">
                <a16:creationId xmlns:a16="http://schemas.microsoft.com/office/drawing/2014/main" id="{5391953E-FB7D-4FA0-85FF-85A71F764C5D}"/>
              </a:ext>
            </a:extLst>
          </p:cNvPr>
          <p:cNvSpPr/>
          <p:nvPr/>
        </p:nvSpPr>
        <p:spPr>
          <a:xfrm>
            <a:off x="2879029" y="2150914"/>
            <a:ext cx="8570259" cy="905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i="0">
                <a:solidFill>
                  <a:schemeClr val="accent5">
                    <a:lumMod val="50000"/>
                  </a:schemeClr>
                </a:solidFill>
                <a:effectLst/>
                <a:latin typeface="Times New Roman" panose="02020603050405020304" pitchFamily="18" charset="0"/>
                <a:cs typeface="Times New Roman" panose="02020603050405020304" pitchFamily="18" charset="0"/>
              </a:rPr>
              <a:t>Phạm vi điều chỉnh và đối tượng áp dụng</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BA9BEFB-ACC4-4D69-BFC0-8716D4CDF567}"/>
              </a:ext>
            </a:extLst>
          </p:cNvPr>
          <p:cNvSpPr/>
          <p:nvPr/>
        </p:nvSpPr>
        <p:spPr>
          <a:xfrm>
            <a:off x="2879029" y="3378463"/>
            <a:ext cx="8570259" cy="905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i="0">
                <a:solidFill>
                  <a:schemeClr val="accent5">
                    <a:lumMod val="50000"/>
                  </a:schemeClr>
                </a:solidFill>
                <a:effectLst/>
                <a:latin typeface="Times New Roman" panose="02020603050405020304" pitchFamily="18" charset="0"/>
                <a:cs typeface="Times New Roman" panose="02020603050405020304" pitchFamily="18" charset="0"/>
              </a:rPr>
              <a:t>Giải thích từ ngữ</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4BA2F33E-1FAC-4CBE-99F2-EA1EAE1949AB}"/>
              </a:ext>
            </a:extLst>
          </p:cNvPr>
          <p:cNvSpPr/>
          <p:nvPr/>
        </p:nvSpPr>
        <p:spPr>
          <a:xfrm>
            <a:off x="2879028" y="4665513"/>
            <a:ext cx="8570259" cy="905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i="0">
                <a:solidFill>
                  <a:schemeClr val="accent5">
                    <a:lumMod val="50000"/>
                  </a:schemeClr>
                </a:solidFill>
                <a:effectLst/>
                <a:latin typeface="Times New Roman" panose="02020603050405020304" pitchFamily="18" charset="0"/>
                <a:cs typeface="Times New Roman" panose="02020603050405020304" pitchFamily="18" charset="0"/>
              </a:rPr>
              <a:t>Nguyên tắc dạy thêm, học thêm</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753F22D8-B4EF-4AD3-807E-C342260AD8E7}"/>
              </a:ext>
            </a:extLst>
          </p:cNvPr>
          <p:cNvSpPr/>
          <p:nvPr/>
        </p:nvSpPr>
        <p:spPr>
          <a:xfrm>
            <a:off x="2879028" y="5946851"/>
            <a:ext cx="8570259" cy="9054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i="0">
                <a:solidFill>
                  <a:schemeClr val="accent5">
                    <a:lumMod val="50000"/>
                  </a:schemeClr>
                </a:solidFill>
                <a:effectLst/>
                <a:latin typeface="Times New Roman" panose="02020603050405020304" pitchFamily="18" charset="0"/>
                <a:cs typeface="Times New Roman" panose="02020603050405020304" pitchFamily="18" charset="0"/>
              </a:rPr>
              <a:t>Các trường hợp không được dạy thêm, tổ chức dạy thêm</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52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625887"/>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1. </a:t>
            </a:r>
            <a:r>
              <a:rPr lang="vi-VN" sz="4000">
                <a:solidFill>
                  <a:schemeClr val="bg1"/>
                </a:solidFill>
              </a:rPr>
              <a:t>Thông tư 29/2024/TT-BGDĐT </a:t>
            </a:r>
            <a:endParaRPr lang="en-US" sz="4000">
              <a:solidFill>
                <a:schemeClr val="bg1"/>
              </a:solidFill>
            </a:endParaRPr>
          </a:p>
        </p:txBody>
      </p:sp>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465654744"/>
              </p:ext>
            </p:extLst>
          </p:nvPr>
        </p:nvGraphicFramePr>
        <p:xfrm>
          <a:off x="159798" y="800747"/>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4D27BFB7-55AC-41A3-A1C9-C5368F3F6418}"/>
              </a:ext>
            </a:extLst>
          </p:cNvPr>
          <p:cNvSpPr/>
          <p:nvPr/>
        </p:nvSpPr>
        <p:spPr>
          <a:xfrm>
            <a:off x="2976108" y="713691"/>
            <a:ext cx="8570259" cy="625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QUY ĐỊNH CHUNG</a:t>
            </a:r>
          </a:p>
        </p:txBody>
      </p:sp>
      <p:sp>
        <p:nvSpPr>
          <p:cNvPr id="12" name="Rectangle: Rounded Corners 11">
            <a:extLst>
              <a:ext uri="{FF2B5EF4-FFF2-40B4-BE49-F238E27FC236}">
                <a16:creationId xmlns:a16="http://schemas.microsoft.com/office/drawing/2014/main" id="{753F22D8-B4EF-4AD3-807E-C342260AD8E7}"/>
              </a:ext>
            </a:extLst>
          </p:cNvPr>
          <p:cNvSpPr/>
          <p:nvPr/>
        </p:nvSpPr>
        <p:spPr>
          <a:xfrm>
            <a:off x="159798" y="2522377"/>
            <a:ext cx="11969449" cy="425235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1200"/>
              </a:spcBef>
              <a:spcAft>
                <a:spcPts val="1200"/>
              </a:spcAft>
            </a:pPr>
            <a:r>
              <a:rPr lang="en-US" sz="2800">
                <a:solidFill>
                  <a:schemeClr val="accent5">
                    <a:lumMod val="50000"/>
                  </a:schemeClr>
                </a:solidFill>
                <a:latin typeface="Times New Roman" panose="02020603050405020304" pitchFamily="18" charset="0"/>
                <a:cs typeface="Times New Roman" panose="02020603050405020304" pitchFamily="18" charset="0"/>
              </a:rPr>
              <a:t>	1. Thông tư này quy định về dạy thêm, học thêm đối với giáo dục phổ thông, giáo dục thường xuyên, bao gồm: nguyên tắc dạy thêm, học thêm; các trường hợp không  được dạy thêm, tổ chức dạy thêm; tổ chức dạy thêm, học thêm; trách nhiệm quản lí hoạt động dạy thêm, học thêm.</a:t>
            </a:r>
          </a:p>
          <a:p>
            <a:pPr algn="just">
              <a:spcBef>
                <a:spcPts val="1200"/>
              </a:spcBef>
              <a:spcAft>
                <a:spcPts val="1200"/>
              </a:spcAft>
            </a:pPr>
            <a:r>
              <a:rPr lang="en-US" sz="2800">
                <a:solidFill>
                  <a:schemeClr val="accent5">
                    <a:lumMod val="50000"/>
                  </a:schemeClr>
                </a:solidFill>
                <a:latin typeface="Times New Roman" panose="02020603050405020304" pitchFamily="18" charset="0"/>
                <a:cs typeface="Times New Roman" panose="02020603050405020304" pitchFamily="18" charset="0"/>
              </a:rPr>
              <a:t>	2. Thông tư này áp dụng đối với người dạy thêm, người học thêm; tổ chức, các nhân tổ chức dạy thêm, học thêm và các tổ chức, cá nhân có liên quan.</a:t>
            </a: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781984" y="1532930"/>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i="0">
                <a:solidFill>
                  <a:schemeClr val="accent5">
                    <a:lumMod val="50000"/>
                  </a:schemeClr>
                </a:solidFill>
                <a:effectLst/>
                <a:latin typeface="Times New Roman" panose="02020603050405020304" pitchFamily="18" charset="0"/>
                <a:cs typeface="Times New Roman" panose="02020603050405020304" pitchFamily="18" charset="0"/>
              </a:rPr>
              <a:t>Phạm vi điều chỉnh và đối tượng áp dụng</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594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3"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83266"/>
            <a:ext cx="12066494" cy="625887"/>
          </a:xfrm>
          <a:solidFill>
            <a:srgbClr val="C00000"/>
          </a:solidFill>
          <a:ln w="57150">
            <a:solidFill>
              <a:schemeClr val="bg1"/>
            </a:solidFill>
          </a:ln>
        </p:spPr>
        <p:txBody>
          <a:bodyPr vert="horz" lIns="91440" tIns="45720" rIns="91440" bIns="45720" rtlCol="0" anchor="ctr">
            <a:noAutofit/>
          </a:bodyPr>
          <a:lstStyle/>
          <a:p>
            <a:pPr>
              <a:lnSpc>
                <a:spcPct val="100000"/>
              </a:lnSpc>
              <a:spcBef>
                <a:spcPts val="1200"/>
              </a:spcBef>
              <a:spcAft>
                <a:spcPts val="1200"/>
              </a:spcAft>
            </a:pPr>
            <a:r>
              <a:rPr lang="en-US" sz="4000">
                <a:solidFill>
                  <a:schemeClr val="bg1"/>
                </a:solidFill>
              </a:rPr>
              <a:t>1. </a:t>
            </a:r>
            <a:r>
              <a:rPr lang="vi-VN" sz="4000">
                <a:solidFill>
                  <a:schemeClr val="bg1"/>
                </a:solidFill>
              </a:rPr>
              <a:t>Thông tư 29/2024/TT-BGDĐT </a:t>
            </a:r>
            <a:endParaRPr lang="en-US" sz="4000">
              <a:solidFill>
                <a:schemeClr val="bg1"/>
              </a:solidFill>
            </a:endParaRPr>
          </a:p>
        </p:txBody>
      </p:sp>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1141122498"/>
              </p:ext>
            </p:extLst>
          </p:nvPr>
        </p:nvGraphicFramePr>
        <p:xfrm>
          <a:off x="159798" y="800747"/>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4D27BFB7-55AC-41A3-A1C9-C5368F3F6418}"/>
              </a:ext>
            </a:extLst>
          </p:cNvPr>
          <p:cNvSpPr/>
          <p:nvPr/>
        </p:nvSpPr>
        <p:spPr>
          <a:xfrm>
            <a:off x="2976108" y="713691"/>
            <a:ext cx="8570259" cy="62588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QUY ĐỊNH CHUNG</a:t>
            </a:r>
          </a:p>
        </p:txBody>
      </p:sp>
      <p:sp>
        <p:nvSpPr>
          <p:cNvPr id="12" name="Rectangle: Rounded Corners 11">
            <a:extLst>
              <a:ext uri="{FF2B5EF4-FFF2-40B4-BE49-F238E27FC236}">
                <a16:creationId xmlns:a16="http://schemas.microsoft.com/office/drawing/2014/main" id="{753F22D8-B4EF-4AD3-807E-C342260AD8E7}"/>
              </a:ext>
            </a:extLst>
          </p:cNvPr>
          <p:cNvSpPr/>
          <p:nvPr/>
        </p:nvSpPr>
        <p:spPr>
          <a:xfrm>
            <a:off x="-1" y="2325950"/>
            <a:ext cx="12192001" cy="45320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2800" b="1">
                <a:solidFill>
                  <a:schemeClr val="accent5">
                    <a:lumMod val="50000"/>
                  </a:schemeClr>
                </a:solidFill>
                <a:latin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cs typeface="Times New Roman" panose="02020603050405020304" pitchFamily="18" charset="0"/>
              </a:rPr>
              <a:t>Trong thông tư này, các từ ngữ dưới đây được hiểu như sau:</a:t>
            </a:r>
            <a:endParaRPr lang="en-US" sz="2800" b="1">
              <a:solidFill>
                <a:schemeClr val="accent5">
                  <a:lumMod val="50000"/>
                </a:schemeClr>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300" b="1">
                <a:solidFill>
                  <a:schemeClr val="accent5">
                    <a:lumMod val="50000"/>
                  </a:schemeClr>
                </a:solidFill>
                <a:latin typeface="Times New Roman" panose="02020603050405020304" pitchFamily="18" charset="0"/>
                <a:cs typeface="Times New Roman" panose="02020603050405020304" pitchFamily="18" charset="0"/>
              </a:rPr>
              <a:t>	1. </a:t>
            </a:r>
            <a:r>
              <a:rPr lang="en-US" sz="2300" b="1" i="1">
                <a:solidFill>
                  <a:schemeClr val="accent5">
                    <a:lumMod val="50000"/>
                  </a:schemeClr>
                </a:solidFill>
                <a:latin typeface="Times New Roman" panose="02020603050405020304" pitchFamily="18" charset="0"/>
                <a:cs typeface="Times New Roman" panose="02020603050405020304" pitchFamily="18" charset="0"/>
              </a:rPr>
              <a:t>Dạy thêm, học thêm </a:t>
            </a:r>
            <a:r>
              <a:rPr lang="en-US" sz="2300">
                <a:solidFill>
                  <a:schemeClr val="accent5">
                    <a:lumMod val="50000"/>
                  </a:schemeClr>
                </a:solidFill>
                <a:latin typeface="Times New Roman" panose="02020603050405020304" pitchFamily="18" charset="0"/>
                <a:cs typeface="Times New Roman" panose="02020603050405020304" pitchFamily="18" charset="0"/>
              </a:rPr>
              <a:t>là hoạt động dạy học phụ thêm ngoài thời lượng quy định kế hoạch giáo dục đối với các môn học, hoạt động giáo dục (sau đây gọi chung là môn học) trong Chương trình giáo dục phổ thông, Chương trình giáo dục thường xuyên cấp trung học cơ sở, Chương trình giáo dục thường xuyên cấp trung học phổ thông do Bộ trưởng Bộ Giáo dục và Đào tạo ban hành.</a:t>
            </a:r>
          </a:p>
          <a:p>
            <a:pPr algn="just">
              <a:spcBef>
                <a:spcPts val="600"/>
              </a:spcBef>
              <a:spcAft>
                <a:spcPts val="600"/>
              </a:spcAft>
            </a:pPr>
            <a:r>
              <a:rPr lang="en-US" sz="2300" b="1">
                <a:solidFill>
                  <a:schemeClr val="accent5">
                    <a:lumMod val="50000"/>
                  </a:schemeClr>
                </a:solidFill>
                <a:latin typeface="Times New Roman" panose="02020603050405020304" pitchFamily="18" charset="0"/>
                <a:cs typeface="Times New Roman" panose="02020603050405020304" pitchFamily="18" charset="0"/>
              </a:rPr>
              <a:t>	2. </a:t>
            </a:r>
            <a:r>
              <a:rPr lang="en-US" sz="2300" b="1" i="1">
                <a:solidFill>
                  <a:schemeClr val="accent5">
                    <a:lumMod val="50000"/>
                  </a:schemeClr>
                </a:solidFill>
                <a:latin typeface="Times New Roman" panose="02020603050405020304" pitchFamily="18" charset="0"/>
                <a:cs typeface="Times New Roman" panose="02020603050405020304" pitchFamily="18" charset="0"/>
              </a:rPr>
              <a:t>Dạy thêm, học thêm trong nhà trường </a:t>
            </a:r>
            <a:r>
              <a:rPr lang="en-US" sz="2300">
                <a:solidFill>
                  <a:schemeClr val="accent5">
                    <a:lumMod val="50000"/>
                  </a:schemeClr>
                </a:solidFill>
                <a:latin typeface="Times New Roman" panose="02020603050405020304" pitchFamily="18" charset="0"/>
                <a:cs typeface="Times New Roman" panose="02020603050405020304" pitchFamily="18" charset="0"/>
              </a:rPr>
              <a:t>là hoạt động dạy thêm, học thêm do cơ sở giáo dục phổ thông, cơ sở giáo dục thường xuyên, cơ sở giáo dục khác thực hiện Chương trình giáo dục phổ thông, Chương trình giáo dục thường xuyên cấp trung học cơ sở, Chương trình giáo dục thường xuyên cấp trung học phổ thông (sau dây gọi chung là nhà trường) tổ chức thực hiện.</a:t>
            </a:r>
          </a:p>
          <a:p>
            <a:pPr algn="just">
              <a:spcBef>
                <a:spcPts val="600"/>
              </a:spcBef>
              <a:spcAft>
                <a:spcPts val="600"/>
              </a:spcAft>
            </a:pPr>
            <a:r>
              <a:rPr lang="en-US" sz="2300">
                <a:solidFill>
                  <a:schemeClr val="accent5">
                    <a:lumMod val="50000"/>
                  </a:schemeClr>
                </a:solidFill>
                <a:latin typeface="Times New Roman" panose="02020603050405020304" pitchFamily="18" charset="0"/>
                <a:cs typeface="Times New Roman" panose="02020603050405020304" pitchFamily="18" charset="0"/>
              </a:rPr>
              <a:t>	3. </a:t>
            </a:r>
            <a:r>
              <a:rPr lang="en-US" sz="2300" b="1" i="1">
                <a:solidFill>
                  <a:schemeClr val="accent5">
                    <a:lumMod val="50000"/>
                  </a:schemeClr>
                </a:solidFill>
                <a:latin typeface="Times New Roman" panose="02020603050405020304" pitchFamily="18" charset="0"/>
                <a:cs typeface="Times New Roman" panose="02020603050405020304" pitchFamily="18" charset="0"/>
              </a:rPr>
              <a:t>Dạy thêm, học thêm ngoài nhà trường </a:t>
            </a:r>
            <a:r>
              <a:rPr lang="en-US" sz="2300">
                <a:solidFill>
                  <a:schemeClr val="accent5">
                    <a:lumMod val="50000"/>
                  </a:schemeClr>
                </a:solidFill>
                <a:latin typeface="Times New Roman" panose="02020603050405020304" pitchFamily="18" charset="0"/>
                <a:cs typeface="Times New Roman" panose="02020603050405020304" pitchFamily="18" charset="0"/>
              </a:rPr>
              <a:t>là hoạt động dạy thêm, học thêm không do nhà trường quy định tại khoản 2 Điều này tổ chức thực hiện.</a:t>
            </a: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781984" y="1532930"/>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i="0">
                <a:solidFill>
                  <a:schemeClr val="accent5">
                    <a:lumMod val="50000"/>
                  </a:schemeClr>
                </a:solidFill>
                <a:effectLst/>
                <a:latin typeface="Times New Roman" panose="02020603050405020304" pitchFamily="18" charset="0"/>
                <a:cs typeface="Times New Roman" panose="02020603050405020304" pitchFamily="18" charset="0"/>
              </a:rPr>
              <a:t>Giải thích từ ngữ</a:t>
            </a:r>
          </a:p>
        </p:txBody>
      </p:sp>
    </p:spTree>
    <p:extLst>
      <p:ext uri="{BB962C8B-B14F-4D97-AF65-F5344CB8AC3E}">
        <p14:creationId xmlns:p14="http://schemas.microsoft.com/office/powerpoint/2010/main" val="311489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3"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C7F3F0C-AAB5-4A29-9073-06F3096492EE}"/>
              </a:ext>
            </a:extLst>
          </p:cNvPr>
          <p:cNvGraphicFramePr/>
          <p:nvPr>
            <p:extLst>
              <p:ext uri="{D42A27DB-BD31-4B8C-83A1-F6EECF244321}">
                <p14:modId xmlns:p14="http://schemas.microsoft.com/office/powerpoint/2010/main" val="881218593"/>
              </p:ext>
            </p:extLst>
          </p:nvPr>
        </p:nvGraphicFramePr>
        <p:xfrm>
          <a:off x="62753" y="0"/>
          <a:ext cx="2192786" cy="18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Rounded Corners 11">
            <a:extLst>
              <a:ext uri="{FF2B5EF4-FFF2-40B4-BE49-F238E27FC236}">
                <a16:creationId xmlns:a16="http://schemas.microsoft.com/office/drawing/2014/main" id="{753F22D8-B4EF-4AD3-807E-C342260AD8E7}"/>
              </a:ext>
            </a:extLst>
          </p:cNvPr>
          <p:cNvSpPr/>
          <p:nvPr/>
        </p:nvSpPr>
        <p:spPr>
          <a:xfrm>
            <a:off x="62753" y="1324876"/>
            <a:ext cx="12192001" cy="553312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US" sz="2200">
                <a:solidFill>
                  <a:schemeClr val="accent5">
                    <a:lumMod val="50000"/>
                  </a:schemeClr>
                </a:solidFill>
                <a:latin typeface="Times New Roman" panose="02020603050405020304" pitchFamily="18" charset="0"/>
                <a:cs typeface="Times New Roman" panose="02020603050405020304" pitchFamily="18" charset="0"/>
              </a:rPr>
              <a:t>	1. </a:t>
            </a:r>
            <a:r>
              <a:rPr lang="vi-VN" sz="2200">
                <a:solidFill>
                  <a:schemeClr val="accent5">
                    <a:lumMod val="50000"/>
                  </a:schemeClr>
                </a:solidFill>
                <a:latin typeface="Times New Roman" panose="02020603050405020304" pitchFamily="18" charset="0"/>
                <a:cs typeface="Times New Roman" panose="02020603050405020304" pitchFamily="18" charset="0"/>
              </a:rPr>
              <a:t>Dạy thêm, học thêm chỉ được tổ chức khi học sinh, học viên (sau đây gọi chung là học sinh)</a:t>
            </a:r>
            <a:r>
              <a:rPr lang="en-US" sz="2200">
                <a:solidFill>
                  <a:schemeClr val="accent5">
                    <a:lumMod val="50000"/>
                  </a:schemeClr>
                </a:solidFill>
                <a:latin typeface="Times New Roman" panose="02020603050405020304" pitchFamily="18" charset="0"/>
                <a:cs typeface="Times New Roman" panose="02020603050405020304" pitchFamily="18" charset="0"/>
              </a:rPr>
              <a:t> </a:t>
            </a:r>
            <a:r>
              <a:rPr lang="vi-VN" sz="2200">
                <a:solidFill>
                  <a:schemeClr val="accent5">
                    <a:lumMod val="50000"/>
                  </a:schemeClr>
                </a:solidFill>
                <a:latin typeface="Times New Roman" panose="02020603050405020304" pitchFamily="18" charset="0"/>
                <a:cs typeface="Times New Roman" panose="02020603050405020304" pitchFamily="18" charset="0"/>
              </a:rPr>
              <a:t>có nhu cầu học thêm, tự nguyện học thêm và được cha mẹ hoặc người giám hộ (sau đây gọi chung là cha mẹ học sinh) đồng ý. Nhà trường, tổ chức, cá nhân tổ chức dạy thêm, học thêm không được dùng bất cứ hình thức nào để ép buộc học sinh học thêm. </a:t>
            </a:r>
          </a:p>
          <a:p>
            <a:pPr algn="just">
              <a:spcBef>
                <a:spcPts val="600"/>
              </a:spcBef>
              <a:spcAft>
                <a:spcPts val="600"/>
              </a:spcAft>
            </a:pPr>
            <a:r>
              <a:rPr lang="en-US" sz="2200">
                <a:solidFill>
                  <a:schemeClr val="accent5">
                    <a:lumMod val="50000"/>
                  </a:schemeClr>
                </a:solidFill>
                <a:latin typeface="Times New Roman" panose="02020603050405020304" pitchFamily="18" charset="0"/>
                <a:cs typeface="Times New Roman" panose="02020603050405020304" pitchFamily="18" charset="0"/>
              </a:rPr>
              <a:t>	2. </a:t>
            </a:r>
            <a:r>
              <a:rPr lang="vi-VN" sz="2200">
                <a:solidFill>
                  <a:schemeClr val="accent5">
                    <a:lumMod val="50000"/>
                  </a:schemeClr>
                </a:solidFill>
                <a:latin typeface="Times New Roman" panose="02020603050405020304" pitchFamily="18" charset="0"/>
                <a:cs typeface="Times New Roman" panose="02020603050405020304" pitchFamily="18" charset="0"/>
              </a:rPr>
              <a:t>Nội dung dạy thêm, học thêm không trái với quy định của pháp luật Việt Nam, không mang định kiến về sắc tộc, tôn giáo, nghề nghiệp, giới, địa vị xã hội. Không cắt giảm nội dung dạy học theo kế hoạch giáo dục của nhà trường để đưa vào dạy thêm. </a:t>
            </a:r>
          </a:p>
          <a:p>
            <a:pPr algn="just">
              <a:spcBef>
                <a:spcPts val="600"/>
              </a:spcBef>
              <a:spcAft>
                <a:spcPts val="600"/>
              </a:spcAft>
            </a:pPr>
            <a:r>
              <a:rPr lang="en-US" sz="2200">
                <a:solidFill>
                  <a:schemeClr val="accent5">
                    <a:lumMod val="50000"/>
                  </a:schemeClr>
                </a:solidFill>
                <a:latin typeface="Times New Roman" panose="02020603050405020304" pitchFamily="18" charset="0"/>
                <a:cs typeface="Times New Roman" panose="02020603050405020304" pitchFamily="18" charset="0"/>
              </a:rPr>
              <a:t>	3. </a:t>
            </a:r>
            <a:r>
              <a:rPr lang="vi-VN" sz="2200">
                <a:solidFill>
                  <a:schemeClr val="accent5">
                    <a:lumMod val="50000"/>
                  </a:schemeClr>
                </a:solidFill>
                <a:latin typeface="Times New Roman" panose="02020603050405020304" pitchFamily="18" charset="0"/>
                <a:cs typeface="Times New Roman" panose="02020603050405020304" pitchFamily="18" charset="0"/>
              </a:rPr>
              <a:t>Việc dạy thêm, học thêm phải góp phần phát triển phẩm chất, năng lực của học sinh; không làm ảnh hưởng đến việc tổ chức thực hiện chương trình giáo dục của nhà trường và</a:t>
            </a:r>
            <a:r>
              <a:rPr lang="en-US" sz="2200">
                <a:solidFill>
                  <a:schemeClr val="accent5">
                    <a:lumMod val="50000"/>
                  </a:schemeClr>
                </a:solidFill>
                <a:latin typeface="Times New Roman" panose="02020603050405020304" pitchFamily="18" charset="0"/>
                <a:cs typeface="Times New Roman" panose="02020603050405020304" pitchFamily="18" charset="0"/>
              </a:rPr>
              <a:t> </a:t>
            </a:r>
            <a:r>
              <a:rPr lang="vi-VN" sz="2200">
                <a:solidFill>
                  <a:schemeClr val="accent5">
                    <a:lumMod val="50000"/>
                  </a:schemeClr>
                </a:solidFill>
                <a:latin typeface="Times New Roman" panose="02020603050405020304" pitchFamily="18" charset="0"/>
                <a:cs typeface="Times New Roman" panose="02020603050405020304" pitchFamily="18" charset="0"/>
              </a:rPr>
              <a:t>việc thực hiện chương trình môn học của giáo viên. </a:t>
            </a:r>
          </a:p>
          <a:p>
            <a:pPr algn="just">
              <a:spcBef>
                <a:spcPts val="600"/>
              </a:spcBef>
              <a:spcAft>
                <a:spcPts val="600"/>
              </a:spcAft>
            </a:pPr>
            <a:r>
              <a:rPr lang="en-US" sz="2200">
                <a:solidFill>
                  <a:schemeClr val="accent5">
                    <a:lumMod val="50000"/>
                  </a:schemeClr>
                </a:solidFill>
                <a:latin typeface="Times New Roman" panose="02020603050405020304" pitchFamily="18" charset="0"/>
                <a:cs typeface="Times New Roman" panose="02020603050405020304" pitchFamily="18" charset="0"/>
              </a:rPr>
              <a:t>	4. </a:t>
            </a:r>
            <a:r>
              <a:rPr lang="vi-VN" sz="2200">
                <a:solidFill>
                  <a:schemeClr val="accent5">
                    <a:lumMod val="50000"/>
                  </a:schemeClr>
                </a:solidFill>
                <a:latin typeface="Times New Roman" panose="02020603050405020304" pitchFamily="18" charset="0"/>
                <a:cs typeface="Times New Roman" panose="02020603050405020304" pitchFamily="18" charset="0"/>
              </a:rPr>
              <a:t>Thời lượng, thời gian, địa điểm và hình thức tổ chức dạy thêm, học thêm phải phù hợp với tâm sinh lí lứa tuổi, bảo đảm sức khoẻ của học sinh; tuân thủ quy định của pháp luật về thời giờ làm việc, giờ làm thêm và các quy định của pháp luật về an ninh, trật tự, an toàn, vệ sinh môi trường, phòng chống cháy nổ tại khu vực có lớp dạy thêm, học thêm. </a:t>
            </a:r>
            <a:endParaRPr lang="en-US" sz="220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9D6E959-2F62-4979-A5BF-5990787CBA52}"/>
              </a:ext>
            </a:extLst>
          </p:cNvPr>
          <p:cNvSpPr/>
          <p:nvPr/>
        </p:nvSpPr>
        <p:spPr>
          <a:xfrm>
            <a:off x="2444633" y="551298"/>
            <a:ext cx="9250218" cy="7180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i="0">
                <a:solidFill>
                  <a:schemeClr val="accent5">
                    <a:lumMod val="50000"/>
                  </a:schemeClr>
                </a:solidFill>
                <a:effectLst/>
                <a:latin typeface="Times New Roman" panose="02020603050405020304" pitchFamily="18" charset="0"/>
                <a:cs typeface="Times New Roman" panose="02020603050405020304" pitchFamily="18" charset="0"/>
              </a:rPr>
              <a:t>Nguyên tắc dạy thêm, học thêm</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51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P spid="13" grpId="0" animBg="1"/>
    </p:bldLst>
  </p:timing>
</p:sld>
</file>

<file path=ppt/theme/theme1.xml><?xml version="1.0" encoding="utf-8"?>
<a:theme xmlns:a="http://schemas.openxmlformats.org/drawingml/2006/main" name="Banded Design Yellow 16x9">
  <a:themeElements>
    <a:clrScheme name="Banded_Design_Yellow">
      <a:dk1>
        <a:srgbClr val="323232"/>
      </a:dk1>
      <a:lt1>
        <a:sysClr val="window" lastClr="FFFFFF"/>
      </a:lt1>
      <a:dk2>
        <a:srgbClr val="000000"/>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6677B1-365E-411F-9971-C788BC29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5207</Words>
  <Application>Microsoft Office PowerPoint</Application>
  <PresentationFormat>Widescreen</PresentationFormat>
  <Paragraphs>275</Paragraphs>
  <Slides>43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Book Antiqua</vt:lpstr>
      <vt:lpstr>Times New Roman</vt:lpstr>
      <vt:lpstr>Banded Design Yellow 16x9</vt:lpstr>
      <vt:lpstr> TRIỂN KHAI THÔNG TƯ 29  Thông tư 29/2024/TT-BGDĐT quy định về DẠY THÊM, HỌC THÊM có hiệu lực từ 14/2/2025 </vt:lpstr>
      <vt:lpstr>NỘI DUNG TRÌNH BÀY</vt:lpstr>
      <vt:lpstr>1. Văn bản</vt:lpstr>
      <vt:lpstr>1. Văn bản</vt:lpstr>
      <vt:lpstr>1. Thông tư 29/2024/TT-BGDĐT </vt:lpstr>
      <vt:lpstr>1. Thông tư 29/2024/TT-BGDĐT </vt:lpstr>
      <vt:lpstr>1. Thông tư 29/2024/TT-BGDĐT </vt:lpstr>
      <vt:lpstr>1. Thông tư 29/2024/TT-BGDĐT </vt:lpstr>
      <vt:lpstr>PowerPoint Presentation</vt:lpstr>
      <vt:lpstr>PowerPoint Presentation</vt:lpstr>
      <vt:lpstr>1. Thông tư 29/2024/TT-BGDĐT </vt:lpstr>
      <vt:lpstr>PowerPoint Presentation</vt:lpstr>
      <vt:lpstr>PowerPoint Presentation</vt:lpstr>
      <vt:lpstr>PowerPoint Presentation</vt:lpstr>
      <vt:lpstr>PowerPoint Presentation</vt:lpstr>
      <vt:lpstr>PowerPoint Presentation</vt:lpstr>
      <vt:lpstr>1. Thông tư 29/2024/TT-BGDĐT </vt:lpstr>
      <vt:lpstr>PowerPoint Presentation</vt:lpstr>
      <vt:lpstr>PowerPoint Presentation</vt:lpstr>
      <vt:lpstr>PowerPoint Presentation</vt:lpstr>
      <vt:lpstr>PowerPoint Presentation</vt:lpstr>
      <vt:lpstr>1. Thông tư 29/2024/TT-BGDĐT </vt:lpstr>
      <vt:lpstr>PowerPoint Presentation</vt:lpstr>
      <vt:lpstr>PowerPoint Presentation</vt:lpstr>
      <vt:lpstr>PowerPoint Presentation</vt:lpstr>
      <vt:lpstr>PowerPoint Presentation</vt:lpstr>
      <vt:lpstr>PowerPoint Presentation</vt:lpstr>
      <vt:lpstr>1. Thông tư 29/2024/TT-BGDĐT </vt:lpstr>
      <vt:lpstr>PowerPoint Presentation</vt:lpstr>
      <vt:lpstr>PowerPoint Presentation</vt:lpstr>
      <vt:lpstr>2. Nội dung tóm tắt Thông tư 29/2024/TT-BGDĐT </vt:lpstr>
      <vt:lpstr>2. Nội dung tóm tắt Thông tư 29/2024/TT-BGDĐT </vt:lpstr>
      <vt:lpstr>2. Nội dung tóm tắt Thông tư 29/2024/TT-BGDĐT </vt:lpstr>
      <vt:lpstr>2. Nội dung tóm tắt Thông tư 29/2024/TT-BGDĐT </vt:lpstr>
      <vt:lpstr>2. Nội dung tóm tắt Thông tư 29/2024/TT-BGDĐT </vt:lpstr>
      <vt:lpstr>2. Nội dung tóm tắt Thông tư 29/2024/TT-BGDĐT </vt:lpstr>
      <vt:lpstr>2. Nội dung tóm tắt Thông tư 29/2024/TT-BGDĐT </vt:lpstr>
      <vt:lpstr>2. Nội dung tóm tắt Thông tư 29/2024/TT-BGDĐT </vt:lpstr>
      <vt:lpstr>2. Nội dung tóm tắt Thông tư 29/2024/TT-BGDĐT </vt:lpstr>
      <vt:lpstr>2. Nội dung tóm tắt Thông tư 29/2024/TT-BGDĐT </vt:lpstr>
      <vt:lpstr>2. Nội dung tóm tắt Thông tư 29/2024/TT-BGDĐT </vt:lpstr>
      <vt:lpstr>GÓP Ý VÀ GIẢI ĐÁP THẮC MẮC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2017-08-09T07:05:38Z</dcterms:created>
  <dcterms:modified xsi:type="dcterms:W3CDTF">2025-02-19T06:31:08Z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ies>
</file>