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 id="2147483668" r:id="rId2"/>
    <p:sldMasterId id="2147483685" r:id="rId3"/>
  </p:sldMasterIdLst>
  <p:sldIdLst>
    <p:sldId id="280" r:id="rId4"/>
    <p:sldId id="281" r:id="rId5"/>
    <p:sldId id="282" r:id="rId6"/>
    <p:sldId id="283" r:id="rId7"/>
    <p:sldId id="257" r:id="rId8"/>
    <p:sldId id="286"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1" r:id="rId22"/>
    <p:sldId id="272" r:id="rId23"/>
    <p:sldId id="288" r:id="rId24"/>
    <p:sldId id="273" r:id="rId25"/>
    <p:sldId id="274" r:id="rId26"/>
    <p:sldId id="275" r:id="rId27"/>
    <p:sldId id="276" r:id="rId28"/>
    <p:sldId id="277" r:id="rId29"/>
    <p:sldId id="278" r:id="rId30"/>
    <p:sldId id="279" r:id="rId31"/>
    <p:sldId id="289" r:id="rId32"/>
    <p:sldId id="290" r:id="rId33"/>
    <p:sldId id="291" r:id="rId34"/>
    <p:sldId id="293" r:id="rId35"/>
    <p:sldId id="294" r:id="rId36"/>
    <p:sldId id="295" r:id="rId3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p:scale>
          <a:sx n="81" d="100"/>
          <a:sy n="81" d="100"/>
        </p:scale>
        <p:origin x="-78" y="-70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E77AD06-4373-490F-BA14-B8D3919789B0}" type="doc">
      <dgm:prSet loTypeId="urn:microsoft.com/office/officeart/2011/layout/HexagonRadial" loCatId="officeonline" qsTypeId="urn:microsoft.com/office/officeart/2005/8/quickstyle/simple1" qsCatId="simple" csTypeId="urn:microsoft.com/office/officeart/2005/8/colors/colorful1#1" csCatId="colorful" phldr="1"/>
      <dgm:spPr/>
      <dgm:t>
        <a:bodyPr/>
        <a:lstStyle/>
        <a:p>
          <a:endParaRPr lang="en-US"/>
        </a:p>
      </dgm:t>
    </dgm:pt>
    <dgm:pt modelId="{2F0BE4FB-44C9-4FFC-98D6-48D5D8A38BCE}">
      <dgm:prSet phldrT="[Text]" custT="1"/>
      <dgm:spPr/>
      <dgm:t>
        <a:bodyPr/>
        <a:lstStyle/>
        <a:p>
          <a:r>
            <a:rPr lang="en-US" sz="2200" b="1" dirty="0">
              <a:solidFill>
                <a:schemeClr val="tx1"/>
              </a:solidFill>
              <a:latin typeface="Times New Roman" panose="02020603050405020304" pitchFamily="18" charset="0"/>
              <a:cs typeface="Times New Roman" panose="02020603050405020304" pitchFamily="18" charset="0"/>
            </a:rPr>
            <a:t>MẪU GIÁO</a:t>
          </a:r>
        </a:p>
        <a:p>
          <a:r>
            <a:rPr lang="en-US" sz="2200" b="1" dirty="0">
              <a:solidFill>
                <a:schemeClr val="tx1"/>
              </a:solidFill>
              <a:latin typeface="Times New Roman" panose="02020603050405020304" pitchFamily="18" charset="0"/>
              <a:cs typeface="Times New Roman" panose="02020603050405020304" pitchFamily="18" charset="0"/>
            </a:rPr>
            <a:t>MẦM NON</a:t>
          </a:r>
        </a:p>
        <a:p>
          <a:r>
            <a:rPr lang="en-US" sz="2200" b="1" dirty="0">
              <a:solidFill>
                <a:schemeClr val="tx1"/>
              </a:solidFill>
              <a:latin typeface="Times New Roman" panose="02020603050405020304" pitchFamily="18" charset="0"/>
              <a:cs typeface="Times New Roman" panose="02020603050405020304" pitchFamily="18" charset="0"/>
            </a:rPr>
            <a:t>NHÀ TRẺ</a:t>
          </a:r>
        </a:p>
      </dgm:t>
    </dgm:pt>
    <dgm:pt modelId="{0B430D64-CADE-432C-ACF7-32A5DF7BC8A7}" type="parTrans" cxnId="{DD4AAAAD-D569-4FF0-9DE3-8D4A53CB316B}">
      <dgm:prSet/>
      <dgm:spPr/>
      <dgm:t>
        <a:bodyPr/>
        <a:lstStyle/>
        <a:p>
          <a:endParaRPr lang="en-US" sz="3000">
            <a:latin typeface="Times New Roman" panose="02020603050405020304" pitchFamily="18" charset="0"/>
            <a:cs typeface="Times New Roman" panose="02020603050405020304" pitchFamily="18" charset="0"/>
          </a:endParaRPr>
        </a:p>
      </dgm:t>
    </dgm:pt>
    <dgm:pt modelId="{311274D7-60C6-44DD-93F5-847E9FE99CE2}" type="sibTrans" cxnId="{DD4AAAAD-D569-4FF0-9DE3-8D4A53CB316B}">
      <dgm:prSet/>
      <dgm:spPr/>
      <dgm:t>
        <a:bodyPr/>
        <a:lstStyle/>
        <a:p>
          <a:endParaRPr lang="en-US" sz="3000">
            <a:latin typeface="Times New Roman" panose="02020603050405020304" pitchFamily="18" charset="0"/>
            <a:cs typeface="Times New Roman" panose="02020603050405020304" pitchFamily="18" charset="0"/>
          </a:endParaRPr>
        </a:p>
      </dgm:t>
    </dgm:pt>
    <dgm:pt modelId="{B85B1A7B-8F45-4A0D-B42F-EE8D553DCDCC}">
      <dgm:prSet phldrT="[Text]" custT="1"/>
      <dgm:spPr/>
      <dgm:t>
        <a:bodyPr/>
        <a:lstStyle/>
        <a:p>
          <a:r>
            <a:rPr lang="en-US" sz="3000" dirty="0">
              <a:latin typeface="Times New Roman" panose="02020603050405020304" pitchFamily="18" charset="0"/>
              <a:cs typeface="Times New Roman" panose="02020603050405020304" pitchFamily="18" charset="0"/>
            </a:rPr>
            <a:t>THÀNH LẬP</a:t>
          </a:r>
        </a:p>
      </dgm:t>
    </dgm:pt>
    <dgm:pt modelId="{E437C445-8615-48A9-9FDE-2AEDF2B00CD7}" type="parTrans" cxnId="{BB1B4783-8709-4DEC-BE11-794806A0703A}">
      <dgm:prSet/>
      <dgm:spPr/>
      <dgm:t>
        <a:bodyPr/>
        <a:lstStyle/>
        <a:p>
          <a:endParaRPr lang="en-US" sz="3000">
            <a:latin typeface="Times New Roman" panose="02020603050405020304" pitchFamily="18" charset="0"/>
            <a:cs typeface="Times New Roman" panose="02020603050405020304" pitchFamily="18" charset="0"/>
          </a:endParaRPr>
        </a:p>
      </dgm:t>
    </dgm:pt>
    <dgm:pt modelId="{E8D65029-90D6-48FB-836E-C1D2ACFB436F}" type="sibTrans" cxnId="{BB1B4783-8709-4DEC-BE11-794806A0703A}">
      <dgm:prSet/>
      <dgm:spPr/>
      <dgm:t>
        <a:bodyPr/>
        <a:lstStyle/>
        <a:p>
          <a:endParaRPr lang="en-US" sz="3000">
            <a:latin typeface="Times New Roman" panose="02020603050405020304" pitchFamily="18" charset="0"/>
            <a:cs typeface="Times New Roman" panose="02020603050405020304" pitchFamily="18" charset="0"/>
          </a:endParaRPr>
        </a:p>
      </dgm:t>
    </dgm:pt>
    <dgm:pt modelId="{BDCBE04D-536A-4E8D-AD62-396E0E702E71}">
      <dgm:prSet phldrT="[Text]" custT="1"/>
      <dgm:spPr/>
      <dgm:t>
        <a:bodyPr/>
        <a:lstStyle/>
        <a:p>
          <a:r>
            <a:rPr lang="en-US" sz="3000" dirty="0">
              <a:latin typeface="Times New Roman" panose="02020603050405020304" pitchFamily="18" charset="0"/>
              <a:cs typeface="Times New Roman" panose="02020603050405020304" pitchFamily="18" charset="0"/>
            </a:rPr>
            <a:t>HOẠT ĐỘNG</a:t>
          </a:r>
        </a:p>
      </dgm:t>
    </dgm:pt>
    <dgm:pt modelId="{A77E401D-C5C6-4BEA-96B9-EBEB91AD57C7}" type="parTrans" cxnId="{49C78AD3-8B09-426D-B4C0-04060D06D8B3}">
      <dgm:prSet/>
      <dgm:spPr/>
      <dgm:t>
        <a:bodyPr/>
        <a:lstStyle/>
        <a:p>
          <a:endParaRPr lang="en-US" sz="3000">
            <a:latin typeface="Times New Roman" panose="02020603050405020304" pitchFamily="18" charset="0"/>
            <a:cs typeface="Times New Roman" panose="02020603050405020304" pitchFamily="18" charset="0"/>
          </a:endParaRPr>
        </a:p>
      </dgm:t>
    </dgm:pt>
    <dgm:pt modelId="{566B4EF0-FA53-4BF1-9CBA-6ECB35A7BF86}" type="sibTrans" cxnId="{49C78AD3-8B09-426D-B4C0-04060D06D8B3}">
      <dgm:prSet/>
      <dgm:spPr/>
      <dgm:t>
        <a:bodyPr/>
        <a:lstStyle/>
        <a:p>
          <a:endParaRPr lang="en-US" sz="3000">
            <a:latin typeface="Times New Roman" panose="02020603050405020304" pitchFamily="18" charset="0"/>
            <a:cs typeface="Times New Roman" panose="02020603050405020304" pitchFamily="18" charset="0"/>
          </a:endParaRPr>
        </a:p>
      </dgm:t>
    </dgm:pt>
    <dgm:pt modelId="{E5A90165-4752-477C-9F37-011CE51D9800}">
      <dgm:prSet phldrT="[Text]" custT="1"/>
      <dgm:spPr/>
      <dgm:t>
        <a:bodyPr/>
        <a:lstStyle/>
        <a:p>
          <a:r>
            <a:rPr lang="en-US" sz="3000" dirty="0">
              <a:latin typeface="Times New Roman" panose="02020603050405020304" pitchFamily="18" charset="0"/>
              <a:cs typeface="Times New Roman" panose="02020603050405020304" pitchFamily="18" charset="0"/>
            </a:rPr>
            <a:t>SÁP NHẬP</a:t>
          </a:r>
        </a:p>
      </dgm:t>
    </dgm:pt>
    <dgm:pt modelId="{B459B920-3213-40F3-BAF7-239D3ECFACF7}" type="parTrans" cxnId="{4E3F0019-D30B-4F84-A8DC-D5CD41810D0E}">
      <dgm:prSet/>
      <dgm:spPr/>
      <dgm:t>
        <a:bodyPr/>
        <a:lstStyle/>
        <a:p>
          <a:endParaRPr lang="en-US" sz="3000">
            <a:latin typeface="Times New Roman" panose="02020603050405020304" pitchFamily="18" charset="0"/>
            <a:cs typeface="Times New Roman" panose="02020603050405020304" pitchFamily="18" charset="0"/>
          </a:endParaRPr>
        </a:p>
      </dgm:t>
    </dgm:pt>
    <dgm:pt modelId="{C226EF53-54BA-4D35-9EEF-CD90A638B5A8}" type="sibTrans" cxnId="{4E3F0019-D30B-4F84-A8DC-D5CD41810D0E}">
      <dgm:prSet/>
      <dgm:spPr/>
      <dgm:t>
        <a:bodyPr/>
        <a:lstStyle/>
        <a:p>
          <a:endParaRPr lang="en-US" sz="3000">
            <a:latin typeface="Times New Roman" panose="02020603050405020304" pitchFamily="18" charset="0"/>
            <a:cs typeface="Times New Roman" panose="02020603050405020304" pitchFamily="18" charset="0"/>
          </a:endParaRPr>
        </a:p>
      </dgm:t>
    </dgm:pt>
    <dgm:pt modelId="{0EE45508-DAD8-4AB1-9A9E-C9BB680F5362}">
      <dgm:prSet phldrT="[Text]" custT="1"/>
      <dgm:spPr/>
      <dgm:t>
        <a:bodyPr/>
        <a:lstStyle/>
        <a:p>
          <a:r>
            <a:rPr lang="en-US" sz="3000" dirty="0">
              <a:latin typeface="Times New Roman" panose="02020603050405020304" pitchFamily="18" charset="0"/>
              <a:cs typeface="Times New Roman" panose="02020603050405020304" pitchFamily="18" charset="0"/>
            </a:rPr>
            <a:t>CHIA, TÁCH</a:t>
          </a:r>
        </a:p>
      </dgm:t>
    </dgm:pt>
    <dgm:pt modelId="{CF080A5D-D235-439D-BF1B-8123FB19BB83}" type="parTrans" cxnId="{74C07742-45B7-4D31-A2F9-11EE5AA367CA}">
      <dgm:prSet/>
      <dgm:spPr/>
      <dgm:t>
        <a:bodyPr/>
        <a:lstStyle/>
        <a:p>
          <a:endParaRPr lang="en-US" sz="3000">
            <a:latin typeface="Times New Roman" panose="02020603050405020304" pitchFamily="18" charset="0"/>
            <a:cs typeface="Times New Roman" panose="02020603050405020304" pitchFamily="18" charset="0"/>
          </a:endParaRPr>
        </a:p>
      </dgm:t>
    </dgm:pt>
    <dgm:pt modelId="{CB3085DA-805D-4A62-BAAC-AFDA25C63BB1}" type="sibTrans" cxnId="{74C07742-45B7-4D31-A2F9-11EE5AA367CA}">
      <dgm:prSet/>
      <dgm:spPr/>
      <dgm:t>
        <a:bodyPr/>
        <a:lstStyle/>
        <a:p>
          <a:endParaRPr lang="en-US" sz="3000">
            <a:latin typeface="Times New Roman" panose="02020603050405020304" pitchFamily="18" charset="0"/>
            <a:cs typeface="Times New Roman" panose="02020603050405020304" pitchFamily="18" charset="0"/>
          </a:endParaRPr>
        </a:p>
      </dgm:t>
    </dgm:pt>
    <dgm:pt modelId="{73827D17-0678-419E-BB30-0F418A80759E}">
      <dgm:prSet phldrT="[Text]" custT="1"/>
      <dgm:spPr/>
      <dgm:t>
        <a:bodyPr/>
        <a:lstStyle/>
        <a:p>
          <a:r>
            <a:rPr lang="en-US" sz="3000" dirty="0">
              <a:latin typeface="Times New Roman" panose="02020603050405020304" pitchFamily="18" charset="0"/>
              <a:cs typeface="Times New Roman" panose="02020603050405020304" pitchFamily="18" charset="0"/>
            </a:rPr>
            <a:t>ĐÌNH CHỈ</a:t>
          </a:r>
        </a:p>
      </dgm:t>
    </dgm:pt>
    <dgm:pt modelId="{DE931BC4-CDB7-4F9F-B63B-1375D96BDDC3}" type="parTrans" cxnId="{E010AA67-602F-4534-A329-5E7503C31909}">
      <dgm:prSet/>
      <dgm:spPr/>
      <dgm:t>
        <a:bodyPr/>
        <a:lstStyle/>
        <a:p>
          <a:endParaRPr lang="en-US" sz="3000">
            <a:latin typeface="Times New Roman" panose="02020603050405020304" pitchFamily="18" charset="0"/>
            <a:cs typeface="Times New Roman" panose="02020603050405020304" pitchFamily="18" charset="0"/>
          </a:endParaRPr>
        </a:p>
      </dgm:t>
    </dgm:pt>
    <dgm:pt modelId="{C6A4DE74-6B7D-4C8D-89BA-1754372FB595}" type="sibTrans" cxnId="{E010AA67-602F-4534-A329-5E7503C31909}">
      <dgm:prSet/>
      <dgm:spPr/>
      <dgm:t>
        <a:bodyPr/>
        <a:lstStyle/>
        <a:p>
          <a:endParaRPr lang="en-US" sz="3000">
            <a:latin typeface="Times New Roman" panose="02020603050405020304" pitchFamily="18" charset="0"/>
            <a:cs typeface="Times New Roman" panose="02020603050405020304" pitchFamily="18" charset="0"/>
          </a:endParaRPr>
        </a:p>
      </dgm:t>
    </dgm:pt>
    <dgm:pt modelId="{732EF134-4AED-408C-806B-29E3A773BD9E}">
      <dgm:prSet phldrT="[Text]" custT="1"/>
      <dgm:spPr/>
      <dgm:t>
        <a:bodyPr/>
        <a:lstStyle/>
        <a:p>
          <a:r>
            <a:rPr lang="en-US" sz="3000" dirty="0">
              <a:latin typeface="Times New Roman" panose="02020603050405020304" pitchFamily="18" charset="0"/>
              <a:cs typeface="Times New Roman" panose="02020603050405020304" pitchFamily="18" charset="0"/>
            </a:rPr>
            <a:t>GIẢI THỂ</a:t>
          </a:r>
        </a:p>
      </dgm:t>
    </dgm:pt>
    <dgm:pt modelId="{ABE1E461-6CC0-4106-A70E-D8B2AD8FC793}" type="parTrans" cxnId="{BC9AA72C-E7A6-400E-877A-9399C840C5DF}">
      <dgm:prSet/>
      <dgm:spPr/>
      <dgm:t>
        <a:bodyPr/>
        <a:lstStyle/>
        <a:p>
          <a:endParaRPr lang="en-US" sz="3000">
            <a:latin typeface="Times New Roman" panose="02020603050405020304" pitchFamily="18" charset="0"/>
            <a:cs typeface="Times New Roman" panose="02020603050405020304" pitchFamily="18" charset="0"/>
          </a:endParaRPr>
        </a:p>
      </dgm:t>
    </dgm:pt>
    <dgm:pt modelId="{F85F5597-D440-4464-9B8A-F1C2CEC69270}" type="sibTrans" cxnId="{BC9AA72C-E7A6-400E-877A-9399C840C5DF}">
      <dgm:prSet/>
      <dgm:spPr/>
      <dgm:t>
        <a:bodyPr/>
        <a:lstStyle/>
        <a:p>
          <a:endParaRPr lang="en-US" sz="3000">
            <a:latin typeface="Times New Roman" panose="02020603050405020304" pitchFamily="18" charset="0"/>
            <a:cs typeface="Times New Roman" panose="02020603050405020304" pitchFamily="18" charset="0"/>
          </a:endParaRPr>
        </a:p>
      </dgm:t>
    </dgm:pt>
    <dgm:pt modelId="{024EE073-EE60-43B0-89B8-8AC6FD6F0D28}" type="pres">
      <dgm:prSet presAssocID="{AE77AD06-4373-490F-BA14-B8D3919789B0}" presName="Name0" presStyleCnt="0">
        <dgm:presLayoutVars>
          <dgm:chMax val="1"/>
          <dgm:chPref val="1"/>
          <dgm:dir/>
          <dgm:animOne val="branch"/>
          <dgm:animLvl val="lvl"/>
        </dgm:presLayoutVars>
      </dgm:prSet>
      <dgm:spPr/>
      <dgm:t>
        <a:bodyPr/>
        <a:lstStyle/>
        <a:p>
          <a:endParaRPr lang="en-US"/>
        </a:p>
      </dgm:t>
    </dgm:pt>
    <dgm:pt modelId="{6A63359B-F673-4BAF-9C38-B4BAB80FE2F0}" type="pres">
      <dgm:prSet presAssocID="{2F0BE4FB-44C9-4FFC-98D6-48D5D8A38BCE}" presName="Parent" presStyleLbl="node0" presStyleIdx="0" presStyleCnt="1" custScaleX="105704">
        <dgm:presLayoutVars>
          <dgm:chMax val="6"/>
          <dgm:chPref val="6"/>
        </dgm:presLayoutVars>
      </dgm:prSet>
      <dgm:spPr/>
      <dgm:t>
        <a:bodyPr/>
        <a:lstStyle/>
        <a:p>
          <a:endParaRPr lang="en-US"/>
        </a:p>
      </dgm:t>
    </dgm:pt>
    <dgm:pt modelId="{8B781C42-B212-40F9-B5BD-7A51ACC8F85A}" type="pres">
      <dgm:prSet presAssocID="{B85B1A7B-8F45-4A0D-B42F-EE8D553DCDCC}" presName="Accent1" presStyleCnt="0"/>
      <dgm:spPr/>
    </dgm:pt>
    <dgm:pt modelId="{28FEDFEE-C3A4-49A8-BB74-2660AFBD1C25}" type="pres">
      <dgm:prSet presAssocID="{B85B1A7B-8F45-4A0D-B42F-EE8D553DCDCC}" presName="Accent" presStyleLbl="bgShp" presStyleIdx="0" presStyleCnt="6"/>
      <dgm:spPr/>
    </dgm:pt>
    <dgm:pt modelId="{D3CA0FC2-1D31-4B36-87B7-239F781C85A7}" type="pres">
      <dgm:prSet presAssocID="{B85B1A7B-8F45-4A0D-B42F-EE8D553DCDCC}" presName="Child1" presStyleLbl="node1" presStyleIdx="0" presStyleCnt="6" custScaleX="114505" custLinFactNeighborY="-717">
        <dgm:presLayoutVars>
          <dgm:chMax val="0"/>
          <dgm:chPref val="0"/>
          <dgm:bulletEnabled val="1"/>
        </dgm:presLayoutVars>
      </dgm:prSet>
      <dgm:spPr/>
      <dgm:t>
        <a:bodyPr/>
        <a:lstStyle/>
        <a:p>
          <a:endParaRPr lang="en-US"/>
        </a:p>
      </dgm:t>
    </dgm:pt>
    <dgm:pt modelId="{77BD506A-0B33-4D61-B3CB-9F8AA1D5B1AC}" type="pres">
      <dgm:prSet presAssocID="{BDCBE04D-536A-4E8D-AD62-396E0E702E71}" presName="Accent2" presStyleCnt="0"/>
      <dgm:spPr/>
    </dgm:pt>
    <dgm:pt modelId="{A667DADA-F9CC-4870-9860-30A3F3C120B1}" type="pres">
      <dgm:prSet presAssocID="{BDCBE04D-536A-4E8D-AD62-396E0E702E71}" presName="Accent" presStyleLbl="bgShp" presStyleIdx="1" presStyleCnt="6"/>
      <dgm:spPr/>
    </dgm:pt>
    <dgm:pt modelId="{8D0F76E3-7E90-48AD-8EEB-587C29A67A97}" type="pres">
      <dgm:prSet presAssocID="{BDCBE04D-536A-4E8D-AD62-396E0E702E71}" presName="Child2" presStyleLbl="node1" presStyleIdx="1" presStyleCnt="6">
        <dgm:presLayoutVars>
          <dgm:chMax val="0"/>
          <dgm:chPref val="0"/>
          <dgm:bulletEnabled val="1"/>
        </dgm:presLayoutVars>
      </dgm:prSet>
      <dgm:spPr/>
      <dgm:t>
        <a:bodyPr/>
        <a:lstStyle/>
        <a:p>
          <a:endParaRPr lang="en-US"/>
        </a:p>
      </dgm:t>
    </dgm:pt>
    <dgm:pt modelId="{7C9D63AF-1ACF-43BB-B6BE-ADFE569EF857}" type="pres">
      <dgm:prSet presAssocID="{E5A90165-4752-477C-9F37-011CE51D9800}" presName="Accent3" presStyleCnt="0"/>
      <dgm:spPr/>
    </dgm:pt>
    <dgm:pt modelId="{F4C35ACD-861D-46D2-8503-2DF76D99092A}" type="pres">
      <dgm:prSet presAssocID="{E5A90165-4752-477C-9F37-011CE51D9800}" presName="Accent" presStyleLbl="bgShp" presStyleIdx="2" presStyleCnt="6" custLinFactNeighborX="1347"/>
      <dgm:spPr/>
    </dgm:pt>
    <dgm:pt modelId="{5D483F1C-752D-406A-A605-08EE5C3747B0}" type="pres">
      <dgm:prSet presAssocID="{E5A90165-4752-477C-9F37-011CE51D9800}" presName="Child3" presStyleLbl="node1" presStyleIdx="2" presStyleCnt="6">
        <dgm:presLayoutVars>
          <dgm:chMax val="0"/>
          <dgm:chPref val="0"/>
          <dgm:bulletEnabled val="1"/>
        </dgm:presLayoutVars>
      </dgm:prSet>
      <dgm:spPr/>
      <dgm:t>
        <a:bodyPr/>
        <a:lstStyle/>
        <a:p>
          <a:endParaRPr lang="en-US"/>
        </a:p>
      </dgm:t>
    </dgm:pt>
    <dgm:pt modelId="{B0BAADAA-DCFA-400B-8615-E4A51596419A}" type="pres">
      <dgm:prSet presAssocID="{0EE45508-DAD8-4AB1-9A9E-C9BB680F5362}" presName="Accent4" presStyleCnt="0"/>
      <dgm:spPr/>
    </dgm:pt>
    <dgm:pt modelId="{18B9EC0C-4B6F-4F90-A1A6-2927A399AC94}" type="pres">
      <dgm:prSet presAssocID="{0EE45508-DAD8-4AB1-9A9E-C9BB680F5362}" presName="Accent" presStyleLbl="bgShp" presStyleIdx="3" presStyleCnt="6"/>
      <dgm:spPr/>
    </dgm:pt>
    <dgm:pt modelId="{ECA15B99-4A4F-4D3D-BE53-3BC31305BED9}" type="pres">
      <dgm:prSet presAssocID="{0EE45508-DAD8-4AB1-9A9E-C9BB680F5362}" presName="Child4" presStyleLbl="node1" presStyleIdx="3" presStyleCnt="6" custLinFactNeighborY="717">
        <dgm:presLayoutVars>
          <dgm:chMax val="0"/>
          <dgm:chPref val="0"/>
          <dgm:bulletEnabled val="1"/>
        </dgm:presLayoutVars>
      </dgm:prSet>
      <dgm:spPr/>
      <dgm:t>
        <a:bodyPr/>
        <a:lstStyle/>
        <a:p>
          <a:endParaRPr lang="en-US"/>
        </a:p>
      </dgm:t>
    </dgm:pt>
    <dgm:pt modelId="{F67532FB-10A8-4003-819E-D5EBC7422D4F}" type="pres">
      <dgm:prSet presAssocID="{73827D17-0678-419E-BB30-0F418A80759E}" presName="Accent5" presStyleCnt="0"/>
      <dgm:spPr/>
    </dgm:pt>
    <dgm:pt modelId="{E1291AE4-1F4D-4452-9151-7ED415752C0B}" type="pres">
      <dgm:prSet presAssocID="{73827D17-0678-419E-BB30-0F418A80759E}" presName="Accent" presStyleLbl="bgShp" presStyleIdx="4" presStyleCnt="6"/>
      <dgm:spPr/>
    </dgm:pt>
    <dgm:pt modelId="{EECA4B4A-055F-4D0D-9181-F9DF12D1DFAC}" type="pres">
      <dgm:prSet presAssocID="{73827D17-0678-419E-BB30-0F418A80759E}" presName="Child5" presStyleLbl="node1" presStyleIdx="4" presStyleCnt="6">
        <dgm:presLayoutVars>
          <dgm:chMax val="0"/>
          <dgm:chPref val="0"/>
          <dgm:bulletEnabled val="1"/>
        </dgm:presLayoutVars>
      </dgm:prSet>
      <dgm:spPr/>
      <dgm:t>
        <a:bodyPr/>
        <a:lstStyle/>
        <a:p>
          <a:endParaRPr lang="en-US"/>
        </a:p>
      </dgm:t>
    </dgm:pt>
    <dgm:pt modelId="{A0E43CB9-3D33-4AD0-BF00-424DB0ED7FE6}" type="pres">
      <dgm:prSet presAssocID="{732EF134-4AED-408C-806B-29E3A773BD9E}" presName="Accent6" presStyleCnt="0"/>
      <dgm:spPr/>
    </dgm:pt>
    <dgm:pt modelId="{F1DC6168-5B08-48B6-B7B9-B97F2A40EDA9}" type="pres">
      <dgm:prSet presAssocID="{732EF134-4AED-408C-806B-29E3A773BD9E}" presName="Accent" presStyleLbl="bgShp" presStyleIdx="5" presStyleCnt="6"/>
      <dgm:spPr/>
    </dgm:pt>
    <dgm:pt modelId="{DE1FC16A-EAAB-427F-9E9A-F00BCB7FDAF4}" type="pres">
      <dgm:prSet presAssocID="{732EF134-4AED-408C-806B-29E3A773BD9E}" presName="Child6" presStyleLbl="node1" presStyleIdx="5" presStyleCnt="6">
        <dgm:presLayoutVars>
          <dgm:chMax val="0"/>
          <dgm:chPref val="0"/>
          <dgm:bulletEnabled val="1"/>
        </dgm:presLayoutVars>
      </dgm:prSet>
      <dgm:spPr/>
      <dgm:t>
        <a:bodyPr/>
        <a:lstStyle/>
        <a:p>
          <a:endParaRPr lang="en-US"/>
        </a:p>
      </dgm:t>
    </dgm:pt>
  </dgm:ptLst>
  <dgm:cxnLst>
    <dgm:cxn modelId="{5BEC624A-D0D9-465E-AD56-91816CA59D7B}" type="presOf" srcId="{B85B1A7B-8F45-4A0D-B42F-EE8D553DCDCC}" destId="{D3CA0FC2-1D31-4B36-87B7-239F781C85A7}" srcOrd="0" destOrd="0" presId="urn:microsoft.com/office/officeart/2011/layout/HexagonRadial"/>
    <dgm:cxn modelId="{7FE10A10-833A-493B-9A8C-163DABE0983F}" type="presOf" srcId="{2F0BE4FB-44C9-4FFC-98D6-48D5D8A38BCE}" destId="{6A63359B-F673-4BAF-9C38-B4BAB80FE2F0}" srcOrd="0" destOrd="0" presId="urn:microsoft.com/office/officeart/2011/layout/HexagonRadial"/>
    <dgm:cxn modelId="{74C07742-45B7-4D31-A2F9-11EE5AA367CA}" srcId="{2F0BE4FB-44C9-4FFC-98D6-48D5D8A38BCE}" destId="{0EE45508-DAD8-4AB1-9A9E-C9BB680F5362}" srcOrd="3" destOrd="0" parTransId="{CF080A5D-D235-439D-BF1B-8123FB19BB83}" sibTransId="{CB3085DA-805D-4A62-BAAC-AFDA25C63BB1}"/>
    <dgm:cxn modelId="{274B6F1F-0416-4CDF-B92D-D5DCB5B8B326}" type="presOf" srcId="{73827D17-0678-419E-BB30-0F418A80759E}" destId="{EECA4B4A-055F-4D0D-9181-F9DF12D1DFAC}" srcOrd="0" destOrd="0" presId="urn:microsoft.com/office/officeart/2011/layout/HexagonRadial"/>
    <dgm:cxn modelId="{E010AA67-602F-4534-A329-5E7503C31909}" srcId="{2F0BE4FB-44C9-4FFC-98D6-48D5D8A38BCE}" destId="{73827D17-0678-419E-BB30-0F418A80759E}" srcOrd="4" destOrd="0" parTransId="{DE931BC4-CDB7-4F9F-B63B-1375D96BDDC3}" sibTransId="{C6A4DE74-6B7D-4C8D-89BA-1754372FB595}"/>
    <dgm:cxn modelId="{48903901-5219-4D5B-8049-8ABA08D0B1C5}" type="presOf" srcId="{BDCBE04D-536A-4E8D-AD62-396E0E702E71}" destId="{8D0F76E3-7E90-48AD-8EEB-587C29A67A97}" srcOrd="0" destOrd="0" presId="urn:microsoft.com/office/officeart/2011/layout/HexagonRadial"/>
    <dgm:cxn modelId="{435AEEC4-F24D-4EBE-A618-389A24544917}" type="presOf" srcId="{E5A90165-4752-477C-9F37-011CE51D9800}" destId="{5D483F1C-752D-406A-A605-08EE5C3747B0}" srcOrd="0" destOrd="0" presId="urn:microsoft.com/office/officeart/2011/layout/HexagonRadial"/>
    <dgm:cxn modelId="{49C78AD3-8B09-426D-B4C0-04060D06D8B3}" srcId="{2F0BE4FB-44C9-4FFC-98D6-48D5D8A38BCE}" destId="{BDCBE04D-536A-4E8D-AD62-396E0E702E71}" srcOrd="1" destOrd="0" parTransId="{A77E401D-C5C6-4BEA-96B9-EBEB91AD57C7}" sibTransId="{566B4EF0-FA53-4BF1-9CBA-6ECB35A7BF86}"/>
    <dgm:cxn modelId="{A3088911-86AB-44C6-A538-923AAE32FCA3}" type="presOf" srcId="{AE77AD06-4373-490F-BA14-B8D3919789B0}" destId="{024EE073-EE60-43B0-89B8-8AC6FD6F0D28}" srcOrd="0" destOrd="0" presId="urn:microsoft.com/office/officeart/2011/layout/HexagonRadial"/>
    <dgm:cxn modelId="{BB1B4783-8709-4DEC-BE11-794806A0703A}" srcId="{2F0BE4FB-44C9-4FFC-98D6-48D5D8A38BCE}" destId="{B85B1A7B-8F45-4A0D-B42F-EE8D553DCDCC}" srcOrd="0" destOrd="0" parTransId="{E437C445-8615-48A9-9FDE-2AEDF2B00CD7}" sibTransId="{E8D65029-90D6-48FB-836E-C1D2ACFB436F}"/>
    <dgm:cxn modelId="{0A92646C-1DFF-4754-B89B-58055F618023}" type="presOf" srcId="{0EE45508-DAD8-4AB1-9A9E-C9BB680F5362}" destId="{ECA15B99-4A4F-4D3D-BE53-3BC31305BED9}" srcOrd="0" destOrd="0" presId="urn:microsoft.com/office/officeart/2011/layout/HexagonRadial"/>
    <dgm:cxn modelId="{BC9AA72C-E7A6-400E-877A-9399C840C5DF}" srcId="{2F0BE4FB-44C9-4FFC-98D6-48D5D8A38BCE}" destId="{732EF134-4AED-408C-806B-29E3A773BD9E}" srcOrd="5" destOrd="0" parTransId="{ABE1E461-6CC0-4106-A70E-D8B2AD8FC793}" sibTransId="{F85F5597-D440-4464-9B8A-F1C2CEC69270}"/>
    <dgm:cxn modelId="{31843E16-FD71-4754-A7D5-27DE20E2C7BE}" type="presOf" srcId="{732EF134-4AED-408C-806B-29E3A773BD9E}" destId="{DE1FC16A-EAAB-427F-9E9A-F00BCB7FDAF4}" srcOrd="0" destOrd="0" presId="urn:microsoft.com/office/officeart/2011/layout/HexagonRadial"/>
    <dgm:cxn modelId="{DD4AAAAD-D569-4FF0-9DE3-8D4A53CB316B}" srcId="{AE77AD06-4373-490F-BA14-B8D3919789B0}" destId="{2F0BE4FB-44C9-4FFC-98D6-48D5D8A38BCE}" srcOrd="0" destOrd="0" parTransId="{0B430D64-CADE-432C-ACF7-32A5DF7BC8A7}" sibTransId="{311274D7-60C6-44DD-93F5-847E9FE99CE2}"/>
    <dgm:cxn modelId="{4E3F0019-D30B-4F84-A8DC-D5CD41810D0E}" srcId="{2F0BE4FB-44C9-4FFC-98D6-48D5D8A38BCE}" destId="{E5A90165-4752-477C-9F37-011CE51D9800}" srcOrd="2" destOrd="0" parTransId="{B459B920-3213-40F3-BAF7-239D3ECFACF7}" sibTransId="{C226EF53-54BA-4D35-9EEF-CD90A638B5A8}"/>
    <dgm:cxn modelId="{979A4A2C-2951-4EDC-9EAE-7E8C250FBCE0}" type="presParOf" srcId="{024EE073-EE60-43B0-89B8-8AC6FD6F0D28}" destId="{6A63359B-F673-4BAF-9C38-B4BAB80FE2F0}" srcOrd="0" destOrd="0" presId="urn:microsoft.com/office/officeart/2011/layout/HexagonRadial"/>
    <dgm:cxn modelId="{F5F02DF3-B993-4DFA-B738-45C3B835B0AD}" type="presParOf" srcId="{024EE073-EE60-43B0-89B8-8AC6FD6F0D28}" destId="{8B781C42-B212-40F9-B5BD-7A51ACC8F85A}" srcOrd="1" destOrd="0" presId="urn:microsoft.com/office/officeart/2011/layout/HexagonRadial"/>
    <dgm:cxn modelId="{190B73F3-1419-412C-8E5B-DB5482F057A7}" type="presParOf" srcId="{8B781C42-B212-40F9-B5BD-7A51ACC8F85A}" destId="{28FEDFEE-C3A4-49A8-BB74-2660AFBD1C25}" srcOrd="0" destOrd="0" presId="urn:microsoft.com/office/officeart/2011/layout/HexagonRadial"/>
    <dgm:cxn modelId="{B6F916E0-F365-4546-944C-B7836F6FA388}" type="presParOf" srcId="{024EE073-EE60-43B0-89B8-8AC6FD6F0D28}" destId="{D3CA0FC2-1D31-4B36-87B7-239F781C85A7}" srcOrd="2" destOrd="0" presId="urn:microsoft.com/office/officeart/2011/layout/HexagonRadial"/>
    <dgm:cxn modelId="{2D327F80-C777-467B-9D12-28D1597E5CFB}" type="presParOf" srcId="{024EE073-EE60-43B0-89B8-8AC6FD6F0D28}" destId="{77BD506A-0B33-4D61-B3CB-9F8AA1D5B1AC}" srcOrd="3" destOrd="0" presId="urn:microsoft.com/office/officeart/2011/layout/HexagonRadial"/>
    <dgm:cxn modelId="{70ACB873-1257-4962-AF50-64E06039D0FC}" type="presParOf" srcId="{77BD506A-0B33-4D61-B3CB-9F8AA1D5B1AC}" destId="{A667DADA-F9CC-4870-9860-30A3F3C120B1}" srcOrd="0" destOrd="0" presId="urn:microsoft.com/office/officeart/2011/layout/HexagonRadial"/>
    <dgm:cxn modelId="{F5D242CD-D0C7-4441-843B-B8F54791F269}" type="presParOf" srcId="{024EE073-EE60-43B0-89B8-8AC6FD6F0D28}" destId="{8D0F76E3-7E90-48AD-8EEB-587C29A67A97}" srcOrd="4" destOrd="0" presId="urn:microsoft.com/office/officeart/2011/layout/HexagonRadial"/>
    <dgm:cxn modelId="{E6D53C12-8260-440C-B5E7-330C2B137BA5}" type="presParOf" srcId="{024EE073-EE60-43B0-89B8-8AC6FD6F0D28}" destId="{7C9D63AF-1ACF-43BB-B6BE-ADFE569EF857}" srcOrd="5" destOrd="0" presId="urn:microsoft.com/office/officeart/2011/layout/HexagonRadial"/>
    <dgm:cxn modelId="{877E09EC-D035-4F11-9BD1-B8A13331864C}" type="presParOf" srcId="{7C9D63AF-1ACF-43BB-B6BE-ADFE569EF857}" destId="{F4C35ACD-861D-46D2-8503-2DF76D99092A}" srcOrd="0" destOrd="0" presId="urn:microsoft.com/office/officeart/2011/layout/HexagonRadial"/>
    <dgm:cxn modelId="{36F4C8C3-0D09-4AA6-A6F0-B9C7D687376A}" type="presParOf" srcId="{024EE073-EE60-43B0-89B8-8AC6FD6F0D28}" destId="{5D483F1C-752D-406A-A605-08EE5C3747B0}" srcOrd="6" destOrd="0" presId="urn:microsoft.com/office/officeart/2011/layout/HexagonRadial"/>
    <dgm:cxn modelId="{377346CA-3C86-4A4E-BC41-0C4406185D15}" type="presParOf" srcId="{024EE073-EE60-43B0-89B8-8AC6FD6F0D28}" destId="{B0BAADAA-DCFA-400B-8615-E4A51596419A}" srcOrd="7" destOrd="0" presId="urn:microsoft.com/office/officeart/2011/layout/HexagonRadial"/>
    <dgm:cxn modelId="{69F95481-C1B4-46DA-9F9B-B5C85225131D}" type="presParOf" srcId="{B0BAADAA-DCFA-400B-8615-E4A51596419A}" destId="{18B9EC0C-4B6F-4F90-A1A6-2927A399AC94}" srcOrd="0" destOrd="0" presId="urn:microsoft.com/office/officeart/2011/layout/HexagonRadial"/>
    <dgm:cxn modelId="{68C40119-1D9F-41B9-A9AE-B061B3B17A36}" type="presParOf" srcId="{024EE073-EE60-43B0-89B8-8AC6FD6F0D28}" destId="{ECA15B99-4A4F-4D3D-BE53-3BC31305BED9}" srcOrd="8" destOrd="0" presId="urn:microsoft.com/office/officeart/2011/layout/HexagonRadial"/>
    <dgm:cxn modelId="{099143E4-F6D9-416F-9330-B49C2276B00C}" type="presParOf" srcId="{024EE073-EE60-43B0-89B8-8AC6FD6F0D28}" destId="{F67532FB-10A8-4003-819E-D5EBC7422D4F}" srcOrd="9" destOrd="0" presId="urn:microsoft.com/office/officeart/2011/layout/HexagonRadial"/>
    <dgm:cxn modelId="{C9D7EC60-8B5A-4733-A30E-59BF0F7C507A}" type="presParOf" srcId="{F67532FB-10A8-4003-819E-D5EBC7422D4F}" destId="{E1291AE4-1F4D-4452-9151-7ED415752C0B}" srcOrd="0" destOrd="0" presId="urn:microsoft.com/office/officeart/2011/layout/HexagonRadial"/>
    <dgm:cxn modelId="{4EE23EB9-9A96-44B1-A6DD-464EBCBF2A71}" type="presParOf" srcId="{024EE073-EE60-43B0-89B8-8AC6FD6F0D28}" destId="{EECA4B4A-055F-4D0D-9181-F9DF12D1DFAC}" srcOrd="10" destOrd="0" presId="urn:microsoft.com/office/officeart/2011/layout/HexagonRadial"/>
    <dgm:cxn modelId="{36358DB8-B798-45D3-8D70-28560DBACE1B}" type="presParOf" srcId="{024EE073-EE60-43B0-89B8-8AC6FD6F0D28}" destId="{A0E43CB9-3D33-4AD0-BF00-424DB0ED7FE6}" srcOrd="11" destOrd="0" presId="urn:microsoft.com/office/officeart/2011/layout/HexagonRadial"/>
    <dgm:cxn modelId="{7F50201B-B0FA-4981-8ABD-E2B0CE976CA0}" type="presParOf" srcId="{A0E43CB9-3D33-4AD0-BF00-424DB0ED7FE6}" destId="{F1DC6168-5B08-48B6-B7B9-B97F2A40EDA9}" srcOrd="0" destOrd="0" presId="urn:microsoft.com/office/officeart/2011/layout/HexagonRadial"/>
    <dgm:cxn modelId="{BBDDA02C-796D-4B68-8348-886771AF5DC6}" type="presParOf" srcId="{024EE073-EE60-43B0-89B8-8AC6FD6F0D28}" destId="{DE1FC16A-EAAB-427F-9E9A-F00BCB7FDAF4}" srcOrd="12" destOrd="0" presId="urn:microsoft.com/office/officeart/2011/layout/HexagonRadial"/>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BBA87C79-A973-442C-8734-9DA73DD6C799}" type="doc">
      <dgm:prSet loTypeId="urn:microsoft.com/office/officeart/2005/8/layout/vList5" loCatId="list" qsTypeId="urn:microsoft.com/office/officeart/2005/8/quickstyle/simple1" qsCatId="simple" csTypeId="urn:microsoft.com/office/officeart/2005/8/colors/colorful1" csCatId="colorful" phldr="1"/>
      <dgm:spPr/>
      <dgm:t>
        <a:bodyPr/>
        <a:lstStyle/>
        <a:p>
          <a:endParaRPr lang="en-US"/>
        </a:p>
      </dgm:t>
    </dgm:pt>
    <dgm:pt modelId="{826C4FAA-DCAD-4E5E-B3B7-DF646708EF0D}">
      <dgm:prSet phldrT="[Text]" custT="1"/>
      <dgm:spPr/>
      <dgm:t>
        <a:bodyPr/>
        <a:lstStyle/>
        <a:p>
          <a:r>
            <a:rPr lang="en-US" sz="2400" dirty="0">
              <a:latin typeface="Times New Roman" panose="02020603050405020304" pitchFamily="18" charset="0"/>
              <a:cs typeface="Times New Roman" panose="02020603050405020304" pitchFamily="18" charset="0"/>
            </a:rPr>
            <a:t>THÀNH LẬP </a:t>
          </a:r>
        </a:p>
        <a:p>
          <a:r>
            <a:rPr lang="en-US" sz="2400" dirty="0">
              <a:latin typeface="Times New Roman" panose="02020603050405020304" pitchFamily="18" charset="0"/>
              <a:cs typeface="Times New Roman" panose="02020603050405020304" pitchFamily="18" charset="0"/>
            </a:rPr>
            <a:t>HOẠT ĐỘNG</a:t>
          </a:r>
        </a:p>
      </dgm:t>
    </dgm:pt>
    <dgm:pt modelId="{17D3EE5F-1331-462A-9D65-E7682BAA5659}" type="parTrans" cxnId="{436E2FC7-6BC4-4F7D-98C1-5733A197119B}">
      <dgm:prSet/>
      <dgm:spPr/>
      <dgm:t>
        <a:bodyPr/>
        <a:lstStyle/>
        <a:p>
          <a:endParaRPr lang="en-US" sz="2400">
            <a:latin typeface="Times New Roman" panose="02020603050405020304" pitchFamily="18" charset="0"/>
            <a:cs typeface="Times New Roman" panose="02020603050405020304" pitchFamily="18" charset="0"/>
          </a:endParaRPr>
        </a:p>
      </dgm:t>
    </dgm:pt>
    <dgm:pt modelId="{3C7B1881-C86A-4E90-AA51-D0639E883D24}" type="sibTrans" cxnId="{436E2FC7-6BC4-4F7D-98C1-5733A197119B}">
      <dgm:prSet/>
      <dgm:spPr/>
      <dgm:t>
        <a:bodyPr/>
        <a:lstStyle/>
        <a:p>
          <a:endParaRPr lang="en-US" sz="2400">
            <a:latin typeface="Times New Roman" panose="02020603050405020304" pitchFamily="18" charset="0"/>
            <a:cs typeface="Times New Roman" panose="02020603050405020304" pitchFamily="18" charset="0"/>
          </a:endParaRPr>
        </a:p>
      </dgm:t>
    </dgm:pt>
    <dgm:pt modelId="{C2D84F48-688B-408E-8CAD-74D76389CF59}">
      <dgm:prSet phldrT="[Text]" custT="1"/>
      <dgm:spPr/>
      <dgm:t>
        <a:bodyPr/>
        <a:lstStyle/>
        <a:p>
          <a:r>
            <a:rPr lang="en-US" sz="2400" dirty="0" err="1">
              <a:latin typeface="Times New Roman" panose="02020603050405020304" pitchFamily="18" charset="0"/>
              <a:cs typeface="Times New Roman" panose="02020603050405020304" pitchFamily="18" charset="0"/>
            </a:rPr>
            <a:t>Điều</a:t>
          </a:r>
          <a:r>
            <a:rPr lang="en-US" sz="2400" dirty="0">
              <a:latin typeface="Times New Roman" panose="02020603050405020304" pitchFamily="18" charset="0"/>
              <a:cs typeface="Times New Roman" panose="02020603050405020304" pitchFamily="18" charset="0"/>
            </a:rPr>
            <a:t> 10: </a:t>
          </a:r>
          <a:r>
            <a:rPr lang="en-US" sz="2400" dirty="0" err="1">
              <a:latin typeface="Times New Roman" panose="02020603050405020304" pitchFamily="18" charset="0"/>
              <a:cs typeface="Times New Roman" panose="02020603050405020304" pitchFamily="18" charset="0"/>
            </a:rPr>
            <a:t>Điều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kiện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thành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lập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hoạt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động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nhóm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trẻ</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lớp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mẫu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độc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lập</a:t>
          </a:r>
          <a:endParaRPr lang="en-US" sz="2400" dirty="0">
            <a:latin typeface="Times New Roman" panose="02020603050405020304" pitchFamily="18" charset="0"/>
            <a:cs typeface="Times New Roman" panose="02020603050405020304" pitchFamily="18" charset="0"/>
          </a:endParaRPr>
        </a:p>
      </dgm:t>
    </dgm:pt>
    <dgm:pt modelId="{9ACC375F-8842-476C-9A8C-2B238A5E35A3}" type="parTrans" cxnId="{D7600176-0CB5-4C59-8DC3-A3E3B45C3C18}">
      <dgm:prSet/>
      <dgm:spPr/>
      <dgm:t>
        <a:bodyPr/>
        <a:lstStyle/>
        <a:p>
          <a:endParaRPr lang="en-US" sz="2400">
            <a:latin typeface="Times New Roman" panose="02020603050405020304" pitchFamily="18" charset="0"/>
            <a:cs typeface="Times New Roman" panose="02020603050405020304" pitchFamily="18" charset="0"/>
          </a:endParaRPr>
        </a:p>
      </dgm:t>
    </dgm:pt>
    <dgm:pt modelId="{14FA7ED5-4C6B-42A5-99A6-11BAFDFB14F8}" type="sibTrans" cxnId="{D7600176-0CB5-4C59-8DC3-A3E3B45C3C18}">
      <dgm:prSet/>
      <dgm:spPr/>
      <dgm:t>
        <a:bodyPr/>
        <a:lstStyle/>
        <a:p>
          <a:endParaRPr lang="en-US" sz="2400">
            <a:latin typeface="Times New Roman" panose="02020603050405020304" pitchFamily="18" charset="0"/>
            <a:cs typeface="Times New Roman" panose="02020603050405020304" pitchFamily="18" charset="0"/>
          </a:endParaRPr>
        </a:p>
      </dgm:t>
    </dgm:pt>
    <dgm:pt modelId="{EE8B50E0-51F5-4B74-A22A-C5F65CB319DE}">
      <dgm:prSet phldrT="[Text]" custT="1"/>
      <dgm:spPr/>
      <dgm:t>
        <a:bodyPr/>
        <a:lstStyle/>
        <a:p>
          <a:r>
            <a:rPr lang="en-US" sz="2400" dirty="0" err="1">
              <a:latin typeface="Times New Roman" panose="02020603050405020304" pitchFamily="18" charset="0"/>
              <a:cs typeface="Times New Roman" panose="02020603050405020304" pitchFamily="18" charset="0"/>
            </a:rPr>
            <a:t>Điều</a:t>
          </a:r>
          <a:r>
            <a:rPr lang="en-US" sz="2400" dirty="0">
              <a:latin typeface="Times New Roman" panose="02020603050405020304" pitchFamily="18" charset="0"/>
              <a:cs typeface="Times New Roman" panose="02020603050405020304" pitchFamily="18" charset="0"/>
            </a:rPr>
            <a:t> 11: </a:t>
          </a:r>
          <a:r>
            <a:rPr lang="en-US" sz="2400" dirty="0" err="1">
              <a:latin typeface="Times New Roman" panose="02020603050405020304" pitchFamily="18" charset="0"/>
              <a:cs typeface="Times New Roman" panose="02020603050405020304" pitchFamily="18" charset="0"/>
            </a:rPr>
            <a:t>Thủ</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tục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thành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lập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nhóm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trẻ</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lớp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mẫu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độc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lập</a:t>
          </a:r>
          <a:endParaRPr lang="en-US" sz="2400" dirty="0">
            <a:latin typeface="Times New Roman" panose="02020603050405020304" pitchFamily="18" charset="0"/>
            <a:cs typeface="Times New Roman" panose="02020603050405020304" pitchFamily="18" charset="0"/>
          </a:endParaRPr>
        </a:p>
      </dgm:t>
    </dgm:pt>
    <dgm:pt modelId="{6023A7E3-D48E-4999-82EC-4C125C11A4FA}" type="parTrans" cxnId="{E5ADD6CF-9E38-448E-99FC-D90BE9B12450}">
      <dgm:prSet/>
      <dgm:spPr/>
      <dgm:t>
        <a:bodyPr/>
        <a:lstStyle/>
        <a:p>
          <a:endParaRPr lang="en-US" sz="2400">
            <a:latin typeface="Times New Roman" panose="02020603050405020304" pitchFamily="18" charset="0"/>
            <a:cs typeface="Times New Roman" panose="02020603050405020304" pitchFamily="18" charset="0"/>
          </a:endParaRPr>
        </a:p>
      </dgm:t>
    </dgm:pt>
    <dgm:pt modelId="{3C5E9C53-613D-4B8C-85CA-53CDD0B1388A}" type="sibTrans" cxnId="{E5ADD6CF-9E38-448E-99FC-D90BE9B12450}">
      <dgm:prSet/>
      <dgm:spPr/>
      <dgm:t>
        <a:bodyPr/>
        <a:lstStyle/>
        <a:p>
          <a:endParaRPr lang="en-US" sz="2400">
            <a:latin typeface="Times New Roman" panose="02020603050405020304" pitchFamily="18" charset="0"/>
            <a:cs typeface="Times New Roman" panose="02020603050405020304" pitchFamily="18" charset="0"/>
          </a:endParaRPr>
        </a:p>
      </dgm:t>
    </dgm:pt>
    <dgm:pt modelId="{20DE8AB0-756A-48A2-8EA0-5737876C9F40}">
      <dgm:prSet phldrT="[Text]" custT="1"/>
      <dgm:spPr/>
      <dgm:t>
        <a:bodyPr/>
        <a:lstStyle/>
        <a:p>
          <a:r>
            <a:rPr lang="vi-VN" sz="2400" b="0" dirty="0">
              <a:latin typeface="Times New Roman" pitchFamily="18" charset="0"/>
              <a:cs typeface="Times New Roman" pitchFamily="18" charset="0"/>
            </a:rPr>
            <a:t>Điều </a:t>
          </a:r>
          <a:r>
            <a:rPr lang="en-US" sz="2400" b="0" dirty="0">
              <a:latin typeface="Times New Roman" pitchFamily="18" charset="0"/>
              <a:cs typeface="Times New Roman" pitchFamily="18" charset="0"/>
            </a:rPr>
            <a:t>13</a:t>
          </a:r>
          <a:r>
            <a:rPr lang="vi-VN" sz="2400" b="0" dirty="0">
              <a:latin typeface="Times New Roman" pitchFamily="18" charset="0"/>
              <a:cs typeface="Times New Roman" pitchFamily="18" charset="0"/>
            </a:rPr>
            <a:t>. Đình chỉ hoạt động giáo dục </a:t>
          </a:r>
          <a:r>
            <a:rPr lang="en-US" sz="2400" dirty="0" err="1">
              <a:latin typeface="Times New Roman" panose="02020603050405020304" pitchFamily="18" charset="0"/>
              <a:cs typeface="Times New Roman" panose="02020603050405020304" pitchFamily="18" charset="0"/>
            </a:rPr>
            <a:t>nhóm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trẻ</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lớp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mẫu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độc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lập</a:t>
          </a:r>
          <a:endParaRPr lang="en-US" sz="2400" b="0" dirty="0">
            <a:latin typeface="Times New Roman" panose="02020603050405020304" pitchFamily="18" charset="0"/>
            <a:cs typeface="Times New Roman" panose="02020603050405020304" pitchFamily="18" charset="0"/>
          </a:endParaRPr>
        </a:p>
      </dgm:t>
    </dgm:pt>
    <dgm:pt modelId="{FDEF5DE7-D29E-4D2D-9E7C-98F01AEA391A}" type="parTrans" cxnId="{2D9AC4C5-65F3-44AF-B429-F625DDAE47E7}">
      <dgm:prSet/>
      <dgm:spPr/>
      <dgm:t>
        <a:bodyPr/>
        <a:lstStyle/>
        <a:p>
          <a:endParaRPr lang="en-US" sz="2400">
            <a:latin typeface="Times New Roman" panose="02020603050405020304" pitchFamily="18" charset="0"/>
            <a:cs typeface="Times New Roman" panose="02020603050405020304" pitchFamily="18" charset="0"/>
          </a:endParaRPr>
        </a:p>
      </dgm:t>
    </dgm:pt>
    <dgm:pt modelId="{69BDED63-848B-4C60-ACB7-069A6FEED44D}" type="sibTrans" cxnId="{2D9AC4C5-65F3-44AF-B429-F625DDAE47E7}">
      <dgm:prSet/>
      <dgm:spPr/>
      <dgm:t>
        <a:bodyPr/>
        <a:lstStyle/>
        <a:p>
          <a:endParaRPr lang="en-US" sz="2400">
            <a:latin typeface="Times New Roman" panose="02020603050405020304" pitchFamily="18" charset="0"/>
            <a:cs typeface="Times New Roman" panose="02020603050405020304" pitchFamily="18" charset="0"/>
          </a:endParaRPr>
        </a:p>
      </dgm:t>
    </dgm:pt>
    <dgm:pt modelId="{5BFBE9EF-6914-4D62-AB1A-184EE4E4B0E5}">
      <dgm:prSet phldrT="[Text]" custT="1"/>
      <dgm:spPr/>
      <dgm:t>
        <a:bodyPr/>
        <a:lstStyle/>
        <a:p>
          <a:r>
            <a:rPr lang="en-US" sz="2400" dirty="0">
              <a:latin typeface="Times New Roman" panose="02020603050405020304" pitchFamily="18" charset="0"/>
              <a:cs typeface="Times New Roman" panose="02020603050405020304" pitchFamily="18" charset="0"/>
            </a:rPr>
            <a:t>GIẢI THỂ</a:t>
          </a:r>
        </a:p>
      </dgm:t>
    </dgm:pt>
    <dgm:pt modelId="{73698CC0-3062-4101-A91A-B00ADAC3F752}" type="parTrans" cxnId="{18E9F813-9417-4CA1-B115-D6DD6393AB01}">
      <dgm:prSet/>
      <dgm:spPr/>
      <dgm:t>
        <a:bodyPr/>
        <a:lstStyle/>
        <a:p>
          <a:endParaRPr lang="en-US" sz="2400">
            <a:latin typeface="Times New Roman" panose="02020603050405020304" pitchFamily="18" charset="0"/>
            <a:cs typeface="Times New Roman" panose="02020603050405020304" pitchFamily="18" charset="0"/>
          </a:endParaRPr>
        </a:p>
      </dgm:t>
    </dgm:pt>
    <dgm:pt modelId="{1902CC08-C406-412D-8232-03FAEF688DE2}" type="sibTrans" cxnId="{18E9F813-9417-4CA1-B115-D6DD6393AB01}">
      <dgm:prSet/>
      <dgm:spPr/>
      <dgm:t>
        <a:bodyPr/>
        <a:lstStyle/>
        <a:p>
          <a:endParaRPr lang="en-US" sz="2400">
            <a:latin typeface="Times New Roman" panose="02020603050405020304" pitchFamily="18" charset="0"/>
            <a:cs typeface="Times New Roman" panose="02020603050405020304" pitchFamily="18" charset="0"/>
          </a:endParaRPr>
        </a:p>
      </dgm:t>
    </dgm:pt>
    <dgm:pt modelId="{4F4E7079-109C-497E-9152-30FA5542CB34}">
      <dgm:prSet phldrT="[Text]" custT="1"/>
      <dgm:spPr/>
      <dgm:t>
        <a:bodyPr/>
        <a:lstStyle/>
        <a:p>
          <a:r>
            <a:rPr lang="vi-VN" sz="2400" b="0" dirty="0">
              <a:latin typeface="Times New Roman" pitchFamily="18" charset="0"/>
              <a:cs typeface="Times New Roman" pitchFamily="18" charset="0"/>
            </a:rPr>
            <a:t>Điều </a:t>
          </a:r>
          <a:r>
            <a:rPr lang="en-US" sz="2400" b="0" dirty="0">
              <a:latin typeface="Times New Roman" pitchFamily="18" charset="0"/>
              <a:cs typeface="Times New Roman" pitchFamily="18" charset="0"/>
            </a:rPr>
            <a:t>14</a:t>
          </a:r>
          <a:r>
            <a:rPr lang="vi-VN" sz="2400" b="0" dirty="0">
              <a:latin typeface="Times New Roman" pitchFamily="18" charset="0"/>
              <a:cs typeface="Times New Roman" pitchFamily="18" charset="0"/>
            </a:rPr>
            <a:t>. </a:t>
          </a:r>
          <a:r>
            <a:rPr lang="en-US" sz="2400" b="0" dirty="0" err="1">
              <a:latin typeface="Times New Roman" pitchFamily="18" charset="0"/>
              <a:cs typeface="Times New Roman" pitchFamily="18" charset="0"/>
            </a:rPr>
            <a:t>Giải</a:t>
          </a:r>
          <a:r>
            <a:rPr lang="en-US" sz="2400" b="0" dirty="0">
              <a:latin typeface="Times New Roman" pitchFamily="18" charset="0"/>
              <a:cs typeface="Times New Roman" pitchFamily="18" charset="0"/>
            </a:rPr>
            <a:t> </a:t>
          </a:r>
          <a:r>
            <a:rPr lang="en-US" sz="2400" b="0" dirty="0" err="1">
              <a:latin typeface="Times New Roman" pitchFamily="18" charset="0"/>
              <a:cs typeface="Times New Roman" pitchFamily="18" charset="0"/>
            </a:rPr>
            <a:t>thể</a:t>
          </a:r>
          <a:r>
            <a:rPr lang="vi-VN" sz="2400" b="0" dirty="0">
              <a:latin typeface="Times New Roman" pitchFamily="18" charset="0"/>
              <a:cs typeface="Times New Roman" pitchFamily="18" charset="0"/>
            </a:rPr>
            <a:t> </a:t>
          </a:r>
          <a:r>
            <a:rPr lang="en-US" sz="2400" dirty="0" err="1">
              <a:latin typeface="Times New Roman" panose="02020603050405020304" pitchFamily="18" charset="0"/>
              <a:cs typeface="Times New Roman" panose="02020603050405020304" pitchFamily="18" charset="0"/>
            </a:rPr>
            <a:t>nhóm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trẻ</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lớp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mẫu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độc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lập</a:t>
          </a:r>
          <a:endParaRPr lang="en-US" sz="2400" b="0" dirty="0">
            <a:latin typeface="Times New Roman" panose="02020603050405020304" pitchFamily="18" charset="0"/>
            <a:cs typeface="Times New Roman" panose="02020603050405020304" pitchFamily="18" charset="0"/>
          </a:endParaRPr>
        </a:p>
      </dgm:t>
    </dgm:pt>
    <dgm:pt modelId="{3E7C0DDC-B059-462D-91BD-6B2BDC730540}" type="parTrans" cxnId="{638C69CC-2A6E-4EEA-AE46-33702170402F}">
      <dgm:prSet/>
      <dgm:spPr/>
      <dgm:t>
        <a:bodyPr/>
        <a:lstStyle/>
        <a:p>
          <a:endParaRPr lang="en-US" sz="2400">
            <a:latin typeface="Times New Roman" panose="02020603050405020304" pitchFamily="18" charset="0"/>
            <a:cs typeface="Times New Roman" panose="02020603050405020304" pitchFamily="18" charset="0"/>
          </a:endParaRPr>
        </a:p>
      </dgm:t>
    </dgm:pt>
    <dgm:pt modelId="{C3B0E562-4808-4FCF-BA5E-866EF13E804A}" type="sibTrans" cxnId="{638C69CC-2A6E-4EEA-AE46-33702170402F}">
      <dgm:prSet/>
      <dgm:spPr/>
      <dgm:t>
        <a:bodyPr/>
        <a:lstStyle/>
        <a:p>
          <a:endParaRPr lang="en-US" sz="2400">
            <a:latin typeface="Times New Roman" panose="02020603050405020304" pitchFamily="18" charset="0"/>
            <a:cs typeface="Times New Roman" panose="02020603050405020304" pitchFamily="18" charset="0"/>
          </a:endParaRPr>
        </a:p>
      </dgm:t>
    </dgm:pt>
    <dgm:pt modelId="{6CF97AD1-9E12-40E7-B848-2746E1B4E4C3}">
      <dgm:prSet phldrT="[Text]" custT="1"/>
      <dgm:spPr/>
      <dgm:t>
        <a:bodyPr/>
        <a:lstStyle/>
        <a:p>
          <a:r>
            <a:rPr lang="en-US" sz="2400" dirty="0">
              <a:latin typeface="Times New Roman" panose="02020603050405020304" pitchFamily="18" charset="0"/>
              <a:cs typeface="Times New Roman" panose="02020603050405020304" pitchFamily="18" charset="0"/>
            </a:rPr>
            <a:t>ĐÌNH CHỈ</a:t>
          </a:r>
        </a:p>
      </dgm:t>
    </dgm:pt>
    <dgm:pt modelId="{83E05583-B7DB-4418-AE4E-29F6839B830A}" type="parTrans" cxnId="{50F65C58-6702-4BCE-B16A-281BE61EDA66}">
      <dgm:prSet/>
      <dgm:spPr/>
      <dgm:t>
        <a:bodyPr/>
        <a:lstStyle/>
        <a:p>
          <a:endParaRPr lang="en-US" sz="2400">
            <a:latin typeface="Times New Roman" panose="02020603050405020304" pitchFamily="18" charset="0"/>
            <a:cs typeface="Times New Roman" panose="02020603050405020304" pitchFamily="18" charset="0"/>
          </a:endParaRPr>
        </a:p>
      </dgm:t>
    </dgm:pt>
    <dgm:pt modelId="{0537C8A4-E274-477E-8AC2-D0F19D69ED98}" type="sibTrans" cxnId="{50F65C58-6702-4BCE-B16A-281BE61EDA66}">
      <dgm:prSet/>
      <dgm:spPr/>
      <dgm:t>
        <a:bodyPr/>
        <a:lstStyle/>
        <a:p>
          <a:endParaRPr lang="en-US" sz="2400">
            <a:latin typeface="Times New Roman" panose="02020603050405020304" pitchFamily="18" charset="0"/>
            <a:cs typeface="Times New Roman" panose="02020603050405020304" pitchFamily="18" charset="0"/>
          </a:endParaRPr>
        </a:p>
      </dgm:t>
    </dgm:pt>
    <dgm:pt modelId="{83F1C4E1-10D9-48BF-A950-CD7C9008E74D}">
      <dgm:prSet phldrT="[Text]" custT="1"/>
      <dgm:spPr/>
      <dgm:t>
        <a:bodyPr anchor="b" anchorCtr="0"/>
        <a:lstStyle/>
        <a:p>
          <a:endParaRPr lang="en-US" sz="2400" b="0" dirty="0">
            <a:latin typeface="Times New Roman" panose="02020603050405020304" pitchFamily="18" charset="0"/>
            <a:cs typeface="Times New Roman" panose="02020603050405020304" pitchFamily="18" charset="0"/>
          </a:endParaRPr>
        </a:p>
      </dgm:t>
    </dgm:pt>
    <dgm:pt modelId="{E63C5672-31EE-4970-BE31-A87102626368}" type="parTrans" cxnId="{2E574306-05B6-4863-A43A-0BC11F19D977}">
      <dgm:prSet/>
      <dgm:spPr/>
      <dgm:t>
        <a:bodyPr/>
        <a:lstStyle/>
        <a:p>
          <a:endParaRPr lang="en-US" sz="2400">
            <a:latin typeface="Times New Roman" panose="02020603050405020304" pitchFamily="18" charset="0"/>
            <a:cs typeface="Times New Roman" panose="02020603050405020304" pitchFamily="18" charset="0"/>
          </a:endParaRPr>
        </a:p>
      </dgm:t>
    </dgm:pt>
    <dgm:pt modelId="{D17ACF76-39B9-4133-B44F-A62C0CF2C826}" type="sibTrans" cxnId="{2E574306-05B6-4863-A43A-0BC11F19D977}">
      <dgm:prSet/>
      <dgm:spPr/>
      <dgm:t>
        <a:bodyPr/>
        <a:lstStyle/>
        <a:p>
          <a:endParaRPr lang="en-US" sz="2400">
            <a:latin typeface="Times New Roman" panose="02020603050405020304" pitchFamily="18" charset="0"/>
            <a:cs typeface="Times New Roman" panose="02020603050405020304" pitchFamily="18" charset="0"/>
          </a:endParaRPr>
        </a:p>
      </dgm:t>
    </dgm:pt>
    <dgm:pt modelId="{BE3528FF-3AB1-40A3-B098-C7EC3715650C}">
      <dgm:prSet phldrT="[Text]" custT="1"/>
      <dgm:spPr/>
      <dgm:t>
        <a:bodyPr/>
        <a:lstStyle/>
        <a:p>
          <a:r>
            <a:rPr lang="en-US" sz="2400" dirty="0">
              <a:latin typeface="Times New Roman" panose="02020603050405020304" pitchFamily="18" charset="0"/>
              <a:cs typeface="Times New Roman" panose="02020603050405020304" pitchFamily="18" charset="0"/>
            </a:rPr>
            <a:t>SÁP NHẬP,</a:t>
          </a:r>
        </a:p>
        <a:p>
          <a:r>
            <a:rPr lang="en-US" sz="2400" dirty="0">
              <a:latin typeface="Times New Roman" panose="02020603050405020304" pitchFamily="18" charset="0"/>
              <a:cs typeface="Times New Roman" panose="02020603050405020304" pitchFamily="18" charset="0"/>
            </a:rPr>
            <a:t>CHIA, TÁCH</a:t>
          </a:r>
        </a:p>
      </dgm:t>
    </dgm:pt>
    <dgm:pt modelId="{8F35D04E-4BAC-4912-B41D-258DDFD74E65}" type="parTrans" cxnId="{9C136013-9BF9-403A-A01C-C31E59717BB2}">
      <dgm:prSet/>
      <dgm:spPr/>
      <dgm:t>
        <a:bodyPr/>
        <a:lstStyle/>
        <a:p>
          <a:endParaRPr lang="en-US"/>
        </a:p>
      </dgm:t>
    </dgm:pt>
    <dgm:pt modelId="{1E819B24-75E6-4E42-974D-2E5471571B43}" type="sibTrans" cxnId="{9C136013-9BF9-403A-A01C-C31E59717BB2}">
      <dgm:prSet/>
      <dgm:spPr/>
      <dgm:t>
        <a:bodyPr/>
        <a:lstStyle/>
        <a:p>
          <a:endParaRPr lang="en-US"/>
        </a:p>
      </dgm:t>
    </dgm:pt>
    <dgm:pt modelId="{8E60DBC2-77FC-459F-AB40-F99CF2E07FA3}">
      <dgm:prSet custT="1"/>
      <dgm:spPr/>
      <dgm:t>
        <a:bodyPr anchor="b" anchorCtr="0"/>
        <a:lstStyle/>
        <a:p>
          <a:r>
            <a:rPr lang="vi-VN" sz="2400" b="0" dirty="0">
              <a:latin typeface="Times New Roman" pitchFamily="18" charset="0"/>
              <a:cs typeface="Times New Roman" pitchFamily="18" charset="0"/>
            </a:rPr>
            <a:t>Điều </a:t>
          </a:r>
          <a:r>
            <a:rPr lang="en-US" sz="2400" b="0" dirty="0">
              <a:latin typeface="Times New Roman" pitchFamily="18" charset="0"/>
              <a:cs typeface="Times New Roman" pitchFamily="18" charset="0"/>
            </a:rPr>
            <a:t>12</a:t>
          </a:r>
          <a:r>
            <a:rPr lang="vi-VN" sz="2400" b="0" dirty="0">
              <a:latin typeface="Times New Roman" pitchFamily="18" charset="0"/>
              <a:cs typeface="Times New Roman" pitchFamily="18" charset="0"/>
            </a:rPr>
            <a:t>. Sáp nhập, chia, tách </a:t>
          </a:r>
          <a:r>
            <a:rPr lang="en-US" sz="2400" dirty="0" err="1">
              <a:latin typeface="Times New Roman" panose="02020603050405020304" pitchFamily="18" charset="0"/>
              <a:cs typeface="Times New Roman" panose="02020603050405020304" pitchFamily="18" charset="0"/>
            </a:rPr>
            <a:t>nhóm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trẻ</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lớp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mẫu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độc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lập</a:t>
          </a:r>
          <a:endParaRPr lang="en-US" sz="2400" b="0" dirty="0"/>
        </a:p>
      </dgm:t>
    </dgm:pt>
    <dgm:pt modelId="{2A4BEF9F-871E-4344-A1B3-34333A3D79F0}" type="parTrans" cxnId="{52298240-F204-4882-8AE5-F43D0AFEAD67}">
      <dgm:prSet/>
      <dgm:spPr/>
      <dgm:t>
        <a:bodyPr/>
        <a:lstStyle/>
        <a:p>
          <a:endParaRPr lang="en-US"/>
        </a:p>
      </dgm:t>
    </dgm:pt>
    <dgm:pt modelId="{87990BB1-9278-4DAC-9665-1F5A290E2EB5}" type="sibTrans" cxnId="{52298240-F204-4882-8AE5-F43D0AFEAD67}">
      <dgm:prSet/>
      <dgm:spPr/>
      <dgm:t>
        <a:bodyPr/>
        <a:lstStyle/>
        <a:p>
          <a:endParaRPr lang="en-US"/>
        </a:p>
      </dgm:t>
    </dgm:pt>
    <dgm:pt modelId="{A4A82CDD-240A-418B-A3F2-914C91243EAE}" type="pres">
      <dgm:prSet presAssocID="{BBA87C79-A973-442C-8734-9DA73DD6C799}" presName="Name0" presStyleCnt="0">
        <dgm:presLayoutVars>
          <dgm:dir/>
          <dgm:animLvl val="lvl"/>
          <dgm:resizeHandles val="exact"/>
        </dgm:presLayoutVars>
      </dgm:prSet>
      <dgm:spPr/>
      <dgm:t>
        <a:bodyPr/>
        <a:lstStyle/>
        <a:p>
          <a:endParaRPr lang="en-US"/>
        </a:p>
      </dgm:t>
    </dgm:pt>
    <dgm:pt modelId="{BD33E641-DC68-4569-A3EA-25745BF625CE}" type="pres">
      <dgm:prSet presAssocID="{826C4FAA-DCAD-4E5E-B3B7-DF646708EF0D}" presName="linNode" presStyleCnt="0"/>
      <dgm:spPr/>
    </dgm:pt>
    <dgm:pt modelId="{1CF2F7A5-ADAB-4E90-A078-1CD4E2E4A967}" type="pres">
      <dgm:prSet presAssocID="{826C4FAA-DCAD-4E5E-B3B7-DF646708EF0D}" presName="parentText" presStyleLbl="node1" presStyleIdx="0" presStyleCnt="4" custScaleX="99069">
        <dgm:presLayoutVars>
          <dgm:chMax val="1"/>
          <dgm:bulletEnabled val="1"/>
        </dgm:presLayoutVars>
      </dgm:prSet>
      <dgm:spPr/>
      <dgm:t>
        <a:bodyPr/>
        <a:lstStyle/>
        <a:p>
          <a:endParaRPr lang="en-US"/>
        </a:p>
      </dgm:t>
    </dgm:pt>
    <dgm:pt modelId="{3C51446A-A44F-4D57-981E-FCCD66F3CA09}" type="pres">
      <dgm:prSet presAssocID="{826C4FAA-DCAD-4E5E-B3B7-DF646708EF0D}" presName="descendantText" presStyleLbl="alignAccFollowNode1" presStyleIdx="0" presStyleCnt="4" custScaleX="159995" custScaleY="142384">
        <dgm:presLayoutVars>
          <dgm:bulletEnabled val="1"/>
        </dgm:presLayoutVars>
      </dgm:prSet>
      <dgm:spPr/>
      <dgm:t>
        <a:bodyPr/>
        <a:lstStyle/>
        <a:p>
          <a:endParaRPr lang="en-US"/>
        </a:p>
      </dgm:t>
    </dgm:pt>
    <dgm:pt modelId="{F8811BA6-AEB1-4B8D-9750-5386589D0A94}" type="pres">
      <dgm:prSet presAssocID="{3C7B1881-C86A-4E90-AA51-D0639E883D24}" presName="sp" presStyleCnt="0"/>
      <dgm:spPr/>
    </dgm:pt>
    <dgm:pt modelId="{384570D5-A2B8-4185-99D2-16408ACD0A38}" type="pres">
      <dgm:prSet presAssocID="{BE3528FF-3AB1-40A3-B098-C7EC3715650C}" presName="linNode" presStyleCnt="0"/>
      <dgm:spPr/>
    </dgm:pt>
    <dgm:pt modelId="{8E85C800-372B-4DFD-BC0E-AC97448052FD}" type="pres">
      <dgm:prSet presAssocID="{BE3528FF-3AB1-40A3-B098-C7EC3715650C}" presName="parentText" presStyleLbl="node1" presStyleIdx="1" presStyleCnt="4" custScaleX="77866">
        <dgm:presLayoutVars>
          <dgm:chMax val="1"/>
          <dgm:bulletEnabled val="1"/>
        </dgm:presLayoutVars>
      </dgm:prSet>
      <dgm:spPr/>
      <dgm:t>
        <a:bodyPr/>
        <a:lstStyle/>
        <a:p>
          <a:endParaRPr lang="en-US"/>
        </a:p>
      </dgm:t>
    </dgm:pt>
    <dgm:pt modelId="{4FB9EB61-4544-44B7-84B6-9C5DA9C8041D}" type="pres">
      <dgm:prSet presAssocID="{BE3528FF-3AB1-40A3-B098-C7EC3715650C}" presName="descendantText" presStyleLbl="alignAccFollowNode1" presStyleIdx="1" presStyleCnt="4" custScaleX="126217">
        <dgm:presLayoutVars>
          <dgm:bulletEnabled val="1"/>
        </dgm:presLayoutVars>
      </dgm:prSet>
      <dgm:spPr/>
      <dgm:t>
        <a:bodyPr/>
        <a:lstStyle/>
        <a:p>
          <a:endParaRPr lang="en-US"/>
        </a:p>
      </dgm:t>
    </dgm:pt>
    <dgm:pt modelId="{B659F9F3-E973-4CD4-B422-43A24CE0CC10}" type="pres">
      <dgm:prSet presAssocID="{1E819B24-75E6-4E42-974D-2E5471571B43}" presName="sp" presStyleCnt="0"/>
      <dgm:spPr/>
    </dgm:pt>
    <dgm:pt modelId="{A94BEB80-253C-4FFC-89A0-BA3F9D4AD846}" type="pres">
      <dgm:prSet presAssocID="{6CF97AD1-9E12-40E7-B848-2746E1B4E4C3}" presName="linNode" presStyleCnt="0"/>
      <dgm:spPr/>
    </dgm:pt>
    <dgm:pt modelId="{2B84BC22-9A2D-4D97-83A2-053907F94288}" type="pres">
      <dgm:prSet presAssocID="{6CF97AD1-9E12-40E7-B848-2746E1B4E4C3}" presName="parentText" presStyleLbl="node1" presStyleIdx="2" presStyleCnt="4" custScaleX="77866">
        <dgm:presLayoutVars>
          <dgm:chMax val="1"/>
          <dgm:bulletEnabled val="1"/>
        </dgm:presLayoutVars>
      </dgm:prSet>
      <dgm:spPr/>
      <dgm:t>
        <a:bodyPr/>
        <a:lstStyle/>
        <a:p>
          <a:endParaRPr lang="en-US"/>
        </a:p>
      </dgm:t>
    </dgm:pt>
    <dgm:pt modelId="{A9F945F8-9AF3-419F-8FAD-FE770302074E}" type="pres">
      <dgm:prSet presAssocID="{6CF97AD1-9E12-40E7-B848-2746E1B4E4C3}" presName="descendantText" presStyleLbl="alignAccFollowNode1" presStyleIdx="2" presStyleCnt="4" custScaleX="128039">
        <dgm:presLayoutVars>
          <dgm:bulletEnabled val="1"/>
        </dgm:presLayoutVars>
      </dgm:prSet>
      <dgm:spPr/>
      <dgm:t>
        <a:bodyPr/>
        <a:lstStyle/>
        <a:p>
          <a:endParaRPr lang="en-US"/>
        </a:p>
      </dgm:t>
    </dgm:pt>
    <dgm:pt modelId="{76A52C1A-4C0A-408B-AAE2-F869D2902F59}" type="pres">
      <dgm:prSet presAssocID="{0537C8A4-E274-477E-8AC2-D0F19D69ED98}" presName="sp" presStyleCnt="0"/>
      <dgm:spPr/>
    </dgm:pt>
    <dgm:pt modelId="{6BAEA87B-D933-4670-8546-2D62F0620C2F}" type="pres">
      <dgm:prSet presAssocID="{5BFBE9EF-6914-4D62-AB1A-184EE4E4B0E5}" presName="linNode" presStyleCnt="0"/>
      <dgm:spPr/>
    </dgm:pt>
    <dgm:pt modelId="{85FDE48E-221E-4FC8-9404-B2ACF20AB197}" type="pres">
      <dgm:prSet presAssocID="{5BFBE9EF-6914-4D62-AB1A-184EE4E4B0E5}" presName="parentText" presStyleLbl="node1" presStyleIdx="3" presStyleCnt="4" custScaleX="77866">
        <dgm:presLayoutVars>
          <dgm:chMax val="1"/>
          <dgm:bulletEnabled val="1"/>
        </dgm:presLayoutVars>
      </dgm:prSet>
      <dgm:spPr/>
      <dgm:t>
        <a:bodyPr/>
        <a:lstStyle/>
        <a:p>
          <a:endParaRPr lang="en-US"/>
        </a:p>
      </dgm:t>
    </dgm:pt>
    <dgm:pt modelId="{91AFC147-ED3D-44D0-A569-D5C70CBB441F}" type="pres">
      <dgm:prSet presAssocID="{5BFBE9EF-6914-4D62-AB1A-184EE4E4B0E5}" presName="descendantText" presStyleLbl="alignAccFollowNode1" presStyleIdx="3" presStyleCnt="4" custScaleX="154953">
        <dgm:presLayoutVars>
          <dgm:bulletEnabled val="1"/>
        </dgm:presLayoutVars>
      </dgm:prSet>
      <dgm:spPr/>
      <dgm:t>
        <a:bodyPr/>
        <a:lstStyle/>
        <a:p>
          <a:endParaRPr lang="en-US"/>
        </a:p>
      </dgm:t>
    </dgm:pt>
  </dgm:ptLst>
  <dgm:cxnLst>
    <dgm:cxn modelId="{52298240-F204-4882-8AE5-F43D0AFEAD67}" srcId="{BE3528FF-3AB1-40A3-B098-C7EC3715650C}" destId="{8E60DBC2-77FC-459F-AB40-F99CF2E07FA3}" srcOrd="1" destOrd="0" parTransId="{2A4BEF9F-871E-4344-A1B3-34333A3D79F0}" sibTransId="{87990BB1-9278-4DAC-9665-1F5A290E2EB5}"/>
    <dgm:cxn modelId="{D56C1A79-D412-42E4-851E-EDB87DEC4493}" type="presOf" srcId="{4F4E7079-109C-497E-9152-30FA5542CB34}" destId="{91AFC147-ED3D-44D0-A569-D5C70CBB441F}" srcOrd="0" destOrd="0" presId="urn:microsoft.com/office/officeart/2005/8/layout/vList5"/>
    <dgm:cxn modelId="{651BF7A5-CF2D-46F7-9AD1-97CF0B6483CE}" type="presOf" srcId="{826C4FAA-DCAD-4E5E-B3B7-DF646708EF0D}" destId="{1CF2F7A5-ADAB-4E90-A078-1CD4E2E4A967}" srcOrd="0" destOrd="0" presId="urn:microsoft.com/office/officeart/2005/8/layout/vList5"/>
    <dgm:cxn modelId="{18E9F813-9417-4CA1-B115-D6DD6393AB01}" srcId="{BBA87C79-A973-442C-8734-9DA73DD6C799}" destId="{5BFBE9EF-6914-4D62-AB1A-184EE4E4B0E5}" srcOrd="3" destOrd="0" parTransId="{73698CC0-3062-4101-A91A-B00ADAC3F752}" sibTransId="{1902CC08-C406-412D-8232-03FAEF688DE2}"/>
    <dgm:cxn modelId="{436E2FC7-6BC4-4F7D-98C1-5733A197119B}" srcId="{BBA87C79-A973-442C-8734-9DA73DD6C799}" destId="{826C4FAA-DCAD-4E5E-B3B7-DF646708EF0D}" srcOrd="0" destOrd="0" parTransId="{17D3EE5F-1331-462A-9D65-E7682BAA5659}" sibTransId="{3C7B1881-C86A-4E90-AA51-D0639E883D24}"/>
    <dgm:cxn modelId="{1DC79ABB-D062-4167-B5A4-A2E3FD6550EC}" type="presOf" srcId="{6CF97AD1-9E12-40E7-B848-2746E1B4E4C3}" destId="{2B84BC22-9A2D-4D97-83A2-053907F94288}" srcOrd="0" destOrd="0" presId="urn:microsoft.com/office/officeart/2005/8/layout/vList5"/>
    <dgm:cxn modelId="{E5ADD6CF-9E38-448E-99FC-D90BE9B12450}" srcId="{826C4FAA-DCAD-4E5E-B3B7-DF646708EF0D}" destId="{EE8B50E0-51F5-4B74-A22A-C5F65CB319DE}" srcOrd="1" destOrd="0" parTransId="{6023A7E3-D48E-4999-82EC-4C125C11A4FA}" sibTransId="{3C5E9C53-613D-4B8C-85CA-53CDD0B1388A}"/>
    <dgm:cxn modelId="{9B97B922-9A12-431F-BBD7-42DA64C6BF5D}" type="presOf" srcId="{BBA87C79-A973-442C-8734-9DA73DD6C799}" destId="{A4A82CDD-240A-418B-A3F2-914C91243EAE}" srcOrd="0" destOrd="0" presId="urn:microsoft.com/office/officeart/2005/8/layout/vList5"/>
    <dgm:cxn modelId="{C975315F-F661-4C00-8F87-70BBBDF12648}" type="presOf" srcId="{C2D84F48-688B-408E-8CAD-74D76389CF59}" destId="{3C51446A-A44F-4D57-981E-FCCD66F3CA09}" srcOrd="0" destOrd="0" presId="urn:microsoft.com/office/officeart/2005/8/layout/vList5"/>
    <dgm:cxn modelId="{2D9AC4C5-65F3-44AF-B429-F625DDAE47E7}" srcId="{6CF97AD1-9E12-40E7-B848-2746E1B4E4C3}" destId="{20DE8AB0-756A-48A2-8EA0-5737876C9F40}" srcOrd="0" destOrd="0" parTransId="{FDEF5DE7-D29E-4D2D-9E7C-98F01AEA391A}" sibTransId="{69BDED63-848B-4C60-ACB7-069A6FEED44D}"/>
    <dgm:cxn modelId="{638C69CC-2A6E-4EEA-AE46-33702170402F}" srcId="{5BFBE9EF-6914-4D62-AB1A-184EE4E4B0E5}" destId="{4F4E7079-109C-497E-9152-30FA5542CB34}" srcOrd="0" destOrd="0" parTransId="{3E7C0DDC-B059-462D-91BD-6B2BDC730540}" sibTransId="{C3B0E562-4808-4FCF-BA5E-866EF13E804A}"/>
    <dgm:cxn modelId="{2E574306-05B6-4863-A43A-0BC11F19D977}" srcId="{BE3528FF-3AB1-40A3-B098-C7EC3715650C}" destId="{83F1C4E1-10D9-48BF-A950-CD7C9008E74D}" srcOrd="0" destOrd="0" parTransId="{E63C5672-31EE-4970-BE31-A87102626368}" sibTransId="{D17ACF76-39B9-4133-B44F-A62C0CF2C826}"/>
    <dgm:cxn modelId="{C949351C-F5A5-46D5-A609-DDEBFC599E6A}" type="presOf" srcId="{83F1C4E1-10D9-48BF-A950-CD7C9008E74D}" destId="{4FB9EB61-4544-44B7-84B6-9C5DA9C8041D}" srcOrd="0" destOrd="0" presId="urn:microsoft.com/office/officeart/2005/8/layout/vList5"/>
    <dgm:cxn modelId="{08944CA7-016F-4790-81FA-2F68D9D15708}" type="presOf" srcId="{20DE8AB0-756A-48A2-8EA0-5737876C9F40}" destId="{A9F945F8-9AF3-419F-8FAD-FE770302074E}" srcOrd="0" destOrd="0" presId="urn:microsoft.com/office/officeart/2005/8/layout/vList5"/>
    <dgm:cxn modelId="{D7600176-0CB5-4C59-8DC3-A3E3B45C3C18}" srcId="{826C4FAA-DCAD-4E5E-B3B7-DF646708EF0D}" destId="{C2D84F48-688B-408E-8CAD-74D76389CF59}" srcOrd="0" destOrd="0" parTransId="{9ACC375F-8842-476C-9A8C-2B238A5E35A3}" sibTransId="{14FA7ED5-4C6B-42A5-99A6-11BAFDFB14F8}"/>
    <dgm:cxn modelId="{D07ED5EF-ABCC-4F05-BF4F-EB41520571B1}" type="presOf" srcId="{EE8B50E0-51F5-4B74-A22A-C5F65CB319DE}" destId="{3C51446A-A44F-4D57-981E-FCCD66F3CA09}" srcOrd="0" destOrd="1" presId="urn:microsoft.com/office/officeart/2005/8/layout/vList5"/>
    <dgm:cxn modelId="{4A2C0A4F-2725-4D5B-80C0-0D93E7ACE144}" type="presOf" srcId="{8E60DBC2-77FC-459F-AB40-F99CF2E07FA3}" destId="{4FB9EB61-4544-44B7-84B6-9C5DA9C8041D}" srcOrd="0" destOrd="1" presId="urn:microsoft.com/office/officeart/2005/8/layout/vList5"/>
    <dgm:cxn modelId="{9C136013-9BF9-403A-A01C-C31E59717BB2}" srcId="{BBA87C79-A973-442C-8734-9DA73DD6C799}" destId="{BE3528FF-3AB1-40A3-B098-C7EC3715650C}" srcOrd="1" destOrd="0" parTransId="{8F35D04E-4BAC-4912-B41D-258DDFD74E65}" sibTransId="{1E819B24-75E6-4E42-974D-2E5471571B43}"/>
    <dgm:cxn modelId="{50F65C58-6702-4BCE-B16A-281BE61EDA66}" srcId="{BBA87C79-A973-442C-8734-9DA73DD6C799}" destId="{6CF97AD1-9E12-40E7-B848-2746E1B4E4C3}" srcOrd="2" destOrd="0" parTransId="{83E05583-B7DB-4418-AE4E-29F6839B830A}" sibTransId="{0537C8A4-E274-477E-8AC2-D0F19D69ED98}"/>
    <dgm:cxn modelId="{432C741F-AAF5-40D4-AC96-B3F75B58D35E}" type="presOf" srcId="{BE3528FF-3AB1-40A3-B098-C7EC3715650C}" destId="{8E85C800-372B-4DFD-BC0E-AC97448052FD}" srcOrd="0" destOrd="0" presId="urn:microsoft.com/office/officeart/2005/8/layout/vList5"/>
    <dgm:cxn modelId="{E7793ABD-AAC6-4152-B321-5C7C8048AC7D}" type="presOf" srcId="{5BFBE9EF-6914-4D62-AB1A-184EE4E4B0E5}" destId="{85FDE48E-221E-4FC8-9404-B2ACF20AB197}" srcOrd="0" destOrd="0" presId="urn:microsoft.com/office/officeart/2005/8/layout/vList5"/>
    <dgm:cxn modelId="{703F9D1A-EB58-4AAD-8622-38F21527B6BC}" type="presParOf" srcId="{A4A82CDD-240A-418B-A3F2-914C91243EAE}" destId="{BD33E641-DC68-4569-A3EA-25745BF625CE}" srcOrd="0" destOrd="0" presId="urn:microsoft.com/office/officeart/2005/8/layout/vList5"/>
    <dgm:cxn modelId="{549756C0-4B9F-4598-AA90-BC491D1FE7CE}" type="presParOf" srcId="{BD33E641-DC68-4569-A3EA-25745BF625CE}" destId="{1CF2F7A5-ADAB-4E90-A078-1CD4E2E4A967}" srcOrd="0" destOrd="0" presId="urn:microsoft.com/office/officeart/2005/8/layout/vList5"/>
    <dgm:cxn modelId="{7DB81CC5-BBA7-4FCD-A6AE-3C4446E46673}" type="presParOf" srcId="{BD33E641-DC68-4569-A3EA-25745BF625CE}" destId="{3C51446A-A44F-4D57-981E-FCCD66F3CA09}" srcOrd="1" destOrd="0" presId="urn:microsoft.com/office/officeart/2005/8/layout/vList5"/>
    <dgm:cxn modelId="{36C6D2AE-08C4-493D-9817-48F5F82DD441}" type="presParOf" srcId="{A4A82CDD-240A-418B-A3F2-914C91243EAE}" destId="{F8811BA6-AEB1-4B8D-9750-5386589D0A94}" srcOrd="1" destOrd="0" presId="urn:microsoft.com/office/officeart/2005/8/layout/vList5"/>
    <dgm:cxn modelId="{31BC566C-01D6-48D9-ABF2-5CCE3AA6A27F}" type="presParOf" srcId="{A4A82CDD-240A-418B-A3F2-914C91243EAE}" destId="{384570D5-A2B8-4185-99D2-16408ACD0A38}" srcOrd="2" destOrd="0" presId="urn:microsoft.com/office/officeart/2005/8/layout/vList5"/>
    <dgm:cxn modelId="{F76BA3C1-E9E1-47AA-88F0-EC2071F1F155}" type="presParOf" srcId="{384570D5-A2B8-4185-99D2-16408ACD0A38}" destId="{8E85C800-372B-4DFD-BC0E-AC97448052FD}" srcOrd="0" destOrd="0" presId="urn:microsoft.com/office/officeart/2005/8/layout/vList5"/>
    <dgm:cxn modelId="{5E591258-EED7-48D5-8F50-2EBF0FC10F03}" type="presParOf" srcId="{384570D5-A2B8-4185-99D2-16408ACD0A38}" destId="{4FB9EB61-4544-44B7-84B6-9C5DA9C8041D}" srcOrd="1" destOrd="0" presId="urn:microsoft.com/office/officeart/2005/8/layout/vList5"/>
    <dgm:cxn modelId="{FDC88BBC-D557-4C72-B316-DFC24EAC00C8}" type="presParOf" srcId="{A4A82CDD-240A-418B-A3F2-914C91243EAE}" destId="{B659F9F3-E973-4CD4-B422-43A24CE0CC10}" srcOrd="3" destOrd="0" presId="urn:microsoft.com/office/officeart/2005/8/layout/vList5"/>
    <dgm:cxn modelId="{C583C714-69EC-44BE-BA3A-60F62AADD7FD}" type="presParOf" srcId="{A4A82CDD-240A-418B-A3F2-914C91243EAE}" destId="{A94BEB80-253C-4FFC-89A0-BA3F9D4AD846}" srcOrd="4" destOrd="0" presId="urn:microsoft.com/office/officeart/2005/8/layout/vList5"/>
    <dgm:cxn modelId="{B5DFC906-52E7-4B9F-B19C-97B39FAE1D71}" type="presParOf" srcId="{A94BEB80-253C-4FFC-89A0-BA3F9D4AD846}" destId="{2B84BC22-9A2D-4D97-83A2-053907F94288}" srcOrd="0" destOrd="0" presId="urn:microsoft.com/office/officeart/2005/8/layout/vList5"/>
    <dgm:cxn modelId="{58B2D824-DE96-45F5-8C09-CCED9B6F67F9}" type="presParOf" srcId="{A94BEB80-253C-4FFC-89A0-BA3F9D4AD846}" destId="{A9F945F8-9AF3-419F-8FAD-FE770302074E}" srcOrd="1" destOrd="0" presId="urn:microsoft.com/office/officeart/2005/8/layout/vList5"/>
    <dgm:cxn modelId="{73E32E64-1FAC-4F28-B7B9-53E87A618C74}" type="presParOf" srcId="{A4A82CDD-240A-418B-A3F2-914C91243EAE}" destId="{76A52C1A-4C0A-408B-AAE2-F869D2902F59}" srcOrd="5" destOrd="0" presId="urn:microsoft.com/office/officeart/2005/8/layout/vList5"/>
    <dgm:cxn modelId="{BB5ED8E6-BD74-45FB-9DEB-E4C3E802298B}" type="presParOf" srcId="{A4A82CDD-240A-418B-A3F2-914C91243EAE}" destId="{6BAEA87B-D933-4670-8546-2D62F0620C2F}" srcOrd="6" destOrd="0" presId="urn:microsoft.com/office/officeart/2005/8/layout/vList5"/>
    <dgm:cxn modelId="{EACF2CED-299E-470A-A05B-014AB4300F81}" type="presParOf" srcId="{6BAEA87B-D933-4670-8546-2D62F0620C2F}" destId="{85FDE48E-221E-4FC8-9404-B2ACF20AB197}" srcOrd="0" destOrd="0" presId="urn:microsoft.com/office/officeart/2005/8/layout/vList5"/>
    <dgm:cxn modelId="{6D307873-3EAE-4266-9DD2-8DE4BD2F0D14}" type="presParOf" srcId="{6BAEA87B-D933-4670-8546-2D62F0620C2F}" destId="{91AFC147-ED3D-44D0-A569-D5C70CBB441F}"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9E7076EF-CDD6-4893-B730-73DE6BC4EDDE}" type="doc">
      <dgm:prSet loTypeId="urn:microsoft.com/office/officeart/2005/8/layout/orgChart1" loCatId="hierarchy" qsTypeId="urn:microsoft.com/office/officeart/2005/8/quickstyle/simple1" qsCatId="simple" csTypeId="urn:microsoft.com/office/officeart/2005/8/colors/accent3_1" csCatId="accent3" phldr="1"/>
      <dgm:spPr/>
      <dgm:t>
        <a:bodyPr/>
        <a:lstStyle/>
        <a:p>
          <a:endParaRPr lang="en-US"/>
        </a:p>
      </dgm:t>
    </dgm:pt>
    <dgm:pt modelId="{58ADEC56-7840-4A5D-A056-CD6DFF50238C}">
      <dgm:prSet phldrT="[Text]" custT="1"/>
      <dgm:spPr>
        <a:ln w="50800">
          <a:solidFill>
            <a:schemeClr val="accent4">
              <a:lumMod val="75000"/>
            </a:schemeClr>
          </a:solidFill>
        </a:ln>
      </dgm:spPr>
      <dgm:t>
        <a:bodyPr/>
        <a:lstStyle/>
        <a:p>
          <a:r>
            <a:rPr lang="en-US" sz="2500" b="1" dirty="0">
              <a:latin typeface="Times New Roman" panose="02020603050405020304" pitchFamily="18" charset="0"/>
              <a:cs typeface="Times New Roman" panose="02020603050405020304" pitchFamily="18" charset="0"/>
            </a:rPr>
            <a:t>CƠ CẤU, TỔ CHỨC</a:t>
          </a:r>
        </a:p>
      </dgm:t>
    </dgm:pt>
    <dgm:pt modelId="{94CE2150-DCFA-4CF9-BBFE-8155B5BCF271}" type="parTrans" cxnId="{91B76857-22D7-4C16-975E-9A721C96910A}">
      <dgm:prSet/>
      <dgm:spPr/>
      <dgm:t>
        <a:bodyPr/>
        <a:lstStyle/>
        <a:p>
          <a:endParaRPr lang="en-US" sz="2500">
            <a:latin typeface="Times New Roman" panose="02020603050405020304" pitchFamily="18" charset="0"/>
            <a:cs typeface="Times New Roman" panose="02020603050405020304" pitchFamily="18" charset="0"/>
          </a:endParaRPr>
        </a:p>
      </dgm:t>
    </dgm:pt>
    <dgm:pt modelId="{A05C132B-E011-4935-8644-B01DDB748A2F}" type="sibTrans" cxnId="{91B76857-22D7-4C16-975E-9A721C96910A}">
      <dgm:prSet/>
      <dgm:spPr/>
      <dgm:t>
        <a:bodyPr/>
        <a:lstStyle/>
        <a:p>
          <a:endParaRPr lang="en-US" sz="2500">
            <a:latin typeface="Times New Roman" panose="02020603050405020304" pitchFamily="18" charset="0"/>
            <a:cs typeface="Times New Roman" panose="02020603050405020304" pitchFamily="18" charset="0"/>
          </a:endParaRPr>
        </a:p>
      </dgm:t>
    </dgm:pt>
    <dgm:pt modelId="{EA6B510D-3BB7-4520-BE0A-F13314A3C656}" type="asst">
      <dgm:prSet phldrT="[Text]" custT="1"/>
      <dgm:spPr>
        <a:ln w="50800">
          <a:solidFill>
            <a:schemeClr val="accent4">
              <a:lumMod val="75000"/>
            </a:schemeClr>
          </a:solidFill>
        </a:ln>
      </dgm:spPr>
      <dgm:t>
        <a:bodyPr/>
        <a:lstStyle/>
        <a:p>
          <a:r>
            <a:rPr lang="en-US" sz="2500" b="1" dirty="0">
              <a:latin typeface="Times New Roman" panose="02020603050405020304" pitchFamily="18" charset="0"/>
              <a:cs typeface="Times New Roman" panose="02020603050405020304" pitchFamily="18" charset="0"/>
            </a:rPr>
            <a:t>CHỦ NHÓM/LỚP</a:t>
          </a:r>
        </a:p>
      </dgm:t>
    </dgm:pt>
    <dgm:pt modelId="{CE8E61E8-6D61-41DF-9418-70501E31AF23}" type="parTrans" cxnId="{E939CA6D-A966-48D3-8CF9-147A9E2D63E3}">
      <dgm:prSet/>
      <dgm:spPr/>
      <dgm:t>
        <a:bodyPr/>
        <a:lstStyle/>
        <a:p>
          <a:endParaRPr lang="en-US" sz="2500">
            <a:latin typeface="Times New Roman" panose="02020603050405020304" pitchFamily="18" charset="0"/>
            <a:cs typeface="Times New Roman" panose="02020603050405020304" pitchFamily="18" charset="0"/>
          </a:endParaRPr>
        </a:p>
      </dgm:t>
    </dgm:pt>
    <dgm:pt modelId="{D59A0BE0-F96A-4FE5-8980-A36D7B2B232E}" type="sibTrans" cxnId="{E939CA6D-A966-48D3-8CF9-147A9E2D63E3}">
      <dgm:prSet/>
      <dgm:spPr/>
      <dgm:t>
        <a:bodyPr/>
        <a:lstStyle/>
        <a:p>
          <a:endParaRPr lang="en-US" sz="2500">
            <a:latin typeface="Times New Roman" panose="02020603050405020304" pitchFamily="18" charset="0"/>
            <a:cs typeface="Times New Roman" panose="02020603050405020304" pitchFamily="18" charset="0"/>
          </a:endParaRPr>
        </a:p>
      </dgm:t>
    </dgm:pt>
    <dgm:pt modelId="{03589CA7-A64B-4F44-87C4-C5994ABF7C3C}">
      <dgm:prSet phldrT="[Text]" custT="1"/>
      <dgm:spPr>
        <a:ln w="50800">
          <a:solidFill>
            <a:schemeClr val="accent4">
              <a:lumMod val="75000"/>
            </a:schemeClr>
          </a:solidFill>
        </a:ln>
      </dgm:spPr>
      <dgm:t>
        <a:bodyPr/>
        <a:lstStyle/>
        <a:p>
          <a:r>
            <a:rPr lang="en-US" sz="2500" b="1" dirty="0">
              <a:latin typeface="Times New Roman" panose="02020603050405020304" pitchFamily="18" charset="0"/>
              <a:cs typeface="Times New Roman" panose="02020603050405020304" pitchFamily="18" charset="0"/>
            </a:rPr>
            <a:t>TỔ TRƯỞNG</a:t>
          </a:r>
        </a:p>
      </dgm:t>
    </dgm:pt>
    <dgm:pt modelId="{A2BC340C-577E-493C-B3B2-E9D447FF8C77}" type="parTrans" cxnId="{5827D87F-ABD6-4BF9-9575-7A51441EBFF8}">
      <dgm:prSet/>
      <dgm:spPr>
        <a:ln w="50800">
          <a:solidFill>
            <a:schemeClr val="accent4">
              <a:lumMod val="75000"/>
            </a:schemeClr>
          </a:solidFill>
        </a:ln>
      </dgm:spPr>
      <dgm:t>
        <a:bodyPr/>
        <a:lstStyle/>
        <a:p>
          <a:endParaRPr lang="en-US" sz="2500">
            <a:latin typeface="Times New Roman" panose="02020603050405020304" pitchFamily="18" charset="0"/>
            <a:cs typeface="Times New Roman" panose="02020603050405020304" pitchFamily="18" charset="0"/>
          </a:endParaRPr>
        </a:p>
      </dgm:t>
    </dgm:pt>
    <dgm:pt modelId="{A6BE4F0C-BDD6-4ABF-A87F-E12D3400C3E6}" type="sibTrans" cxnId="{5827D87F-ABD6-4BF9-9575-7A51441EBFF8}">
      <dgm:prSet/>
      <dgm:spPr/>
      <dgm:t>
        <a:bodyPr/>
        <a:lstStyle/>
        <a:p>
          <a:endParaRPr lang="en-US" sz="2500">
            <a:latin typeface="Times New Roman" panose="02020603050405020304" pitchFamily="18" charset="0"/>
            <a:cs typeface="Times New Roman" panose="02020603050405020304" pitchFamily="18" charset="0"/>
          </a:endParaRPr>
        </a:p>
      </dgm:t>
    </dgm:pt>
    <dgm:pt modelId="{94AF1C75-9DD5-4082-812F-9A982A43F66C}">
      <dgm:prSet phldrT="[Text]" custT="1"/>
      <dgm:spPr>
        <a:ln w="50800">
          <a:solidFill>
            <a:schemeClr val="accent4">
              <a:lumMod val="75000"/>
            </a:schemeClr>
          </a:solidFill>
        </a:ln>
      </dgm:spPr>
      <dgm:t>
        <a:bodyPr/>
        <a:lstStyle/>
        <a:p>
          <a:r>
            <a:rPr lang="en-US" sz="2500" b="1" dirty="0">
              <a:latin typeface="Times New Roman" panose="02020603050405020304" pitchFamily="18" charset="0"/>
              <a:cs typeface="Times New Roman" panose="02020603050405020304" pitchFamily="18" charset="0"/>
            </a:rPr>
            <a:t>GIÁO VIÊN</a:t>
          </a:r>
        </a:p>
      </dgm:t>
    </dgm:pt>
    <dgm:pt modelId="{1F75DF5F-6677-4C50-B2C0-E9DF08E76ED6}" type="parTrans" cxnId="{37718E96-A3BB-4869-9D23-636C1C2192C1}">
      <dgm:prSet/>
      <dgm:spPr/>
      <dgm:t>
        <a:bodyPr/>
        <a:lstStyle/>
        <a:p>
          <a:endParaRPr lang="en-US" sz="2500">
            <a:latin typeface="Times New Roman" panose="02020603050405020304" pitchFamily="18" charset="0"/>
            <a:cs typeface="Times New Roman" panose="02020603050405020304" pitchFamily="18" charset="0"/>
          </a:endParaRPr>
        </a:p>
      </dgm:t>
    </dgm:pt>
    <dgm:pt modelId="{59155465-03B1-4127-AFAE-8F3B6D12D8E4}" type="sibTrans" cxnId="{37718E96-A3BB-4869-9D23-636C1C2192C1}">
      <dgm:prSet/>
      <dgm:spPr/>
      <dgm:t>
        <a:bodyPr/>
        <a:lstStyle/>
        <a:p>
          <a:endParaRPr lang="en-US" sz="2500">
            <a:latin typeface="Times New Roman" panose="02020603050405020304" pitchFamily="18" charset="0"/>
            <a:cs typeface="Times New Roman" panose="02020603050405020304" pitchFamily="18" charset="0"/>
          </a:endParaRPr>
        </a:p>
      </dgm:t>
    </dgm:pt>
    <dgm:pt modelId="{7BB6A375-0B81-40DC-AD47-26F3A1FC4E39}">
      <dgm:prSet phldrT="[Text]" custT="1"/>
      <dgm:spPr>
        <a:ln w="50800">
          <a:solidFill>
            <a:schemeClr val="accent4">
              <a:lumMod val="75000"/>
            </a:schemeClr>
          </a:solidFill>
        </a:ln>
      </dgm:spPr>
      <dgm:t>
        <a:bodyPr/>
        <a:lstStyle/>
        <a:p>
          <a:r>
            <a:rPr lang="en-US" sz="2500" b="1" dirty="0">
              <a:latin typeface="Times New Roman" panose="02020603050405020304" pitchFamily="18" charset="0"/>
              <a:cs typeface="Times New Roman" panose="02020603050405020304" pitchFamily="18" charset="0"/>
            </a:rPr>
            <a:t>NHÂN VIÊN</a:t>
          </a:r>
        </a:p>
      </dgm:t>
    </dgm:pt>
    <dgm:pt modelId="{1DA9D216-7D68-4018-987F-4D1B69B6F5FB}" type="parTrans" cxnId="{E8F37CBC-CA8E-4EB7-B019-A75A57455F28}">
      <dgm:prSet/>
      <dgm:spPr>
        <a:ln w="50800">
          <a:solidFill>
            <a:schemeClr val="accent4">
              <a:lumMod val="75000"/>
            </a:schemeClr>
          </a:solidFill>
        </a:ln>
      </dgm:spPr>
      <dgm:t>
        <a:bodyPr/>
        <a:lstStyle/>
        <a:p>
          <a:endParaRPr lang="en-US" sz="2500">
            <a:latin typeface="Times New Roman" panose="02020603050405020304" pitchFamily="18" charset="0"/>
            <a:cs typeface="Times New Roman" panose="02020603050405020304" pitchFamily="18" charset="0"/>
          </a:endParaRPr>
        </a:p>
      </dgm:t>
    </dgm:pt>
    <dgm:pt modelId="{BA679593-883E-48EE-960C-188F2D8F69E7}" type="sibTrans" cxnId="{E8F37CBC-CA8E-4EB7-B019-A75A57455F28}">
      <dgm:prSet/>
      <dgm:spPr/>
      <dgm:t>
        <a:bodyPr/>
        <a:lstStyle/>
        <a:p>
          <a:endParaRPr lang="en-US" sz="2500">
            <a:latin typeface="Times New Roman" panose="02020603050405020304" pitchFamily="18" charset="0"/>
            <a:cs typeface="Times New Roman" panose="02020603050405020304" pitchFamily="18" charset="0"/>
          </a:endParaRPr>
        </a:p>
      </dgm:t>
    </dgm:pt>
    <dgm:pt modelId="{4BCD8705-2C59-4DD5-B6C0-4C052C74A2D6}" type="pres">
      <dgm:prSet presAssocID="{9E7076EF-CDD6-4893-B730-73DE6BC4EDDE}" presName="hierChild1" presStyleCnt="0">
        <dgm:presLayoutVars>
          <dgm:orgChart val="1"/>
          <dgm:chPref val="1"/>
          <dgm:dir/>
          <dgm:animOne val="branch"/>
          <dgm:animLvl val="lvl"/>
          <dgm:resizeHandles/>
        </dgm:presLayoutVars>
      </dgm:prSet>
      <dgm:spPr/>
      <dgm:t>
        <a:bodyPr/>
        <a:lstStyle/>
        <a:p>
          <a:endParaRPr lang="en-US"/>
        </a:p>
      </dgm:t>
    </dgm:pt>
    <dgm:pt modelId="{8C264D36-0F39-4986-BA57-ABCE418E4AD5}" type="pres">
      <dgm:prSet presAssocID="{58ADEC56-7840-4A5D-A056-CD6DFF50238C}" presName="hierRoot1" presStyleCnt="0">
        <dgm:presLayoutVars>
          <dgm:hierBranch val="init"/>
        </dgm:presLayoutVars>
      </dgm:prSet>
      <dgm:spPr/>
    </dgm:pt>
    <dgm:pt modelId="{CE63E482-F253-4D88-9E10-CE70371CFC4D}" type="pres">
      <dgm:prSet presAssocID="{58ADEC56-7840-4A5D-A056-CD6DFF50238C}" presName="rootComposite1" presStyleCnt="0"/>
      <dgm:spPr/>
    </dgm:pt>
    <dgm:pt modelId="{2DDF94D3-7C9A-40C2-BE1E-EA6C3C481E15}" type="pres">
      <dgm:prSet presAssocID="{58ADEC56-7840-4A5D-A056-CD6DFF50238C}" presName="rootText1" presStyleLbl="node0" presStyleIdx="0" presStyleCnt="1" custScaleX="134360" custScaleY="54553" custLinFactNeighborY="-1924">
        <dgm:presLayoutVars>
          <dgm:chPref val="3"/>
        </dgm:presLayoutVars>
      </dgm:prSet>
      <dgm:spPr/>
      <dgm:t>
        <a:bodyPr/>
        <a:lstStyle/>
        <a:p>
          <a:endParaRPr lang="en-US"/>
        </a:p>
      </dgm:t>
    </dgm:pt>
    <dgm:pt modelId="{CF5DF613-43F1-4BB7-8EA0-B9A60FD84C5A}" type="pres">
      <dgm:prSet presAssocID="{58ADEC56-7840-4A5D-A056-CD6DFF50238C}" presName="rootConnector1" presStyleLbl="node1" presStyleIdx="0" presStyleCnt="0"/>
      <dgm:spPr/>
      <dgm:t>
        <a:bodyPr/>
        <a:lstStyle/>
        <a:p>
          <a:endParaRPr lang="en-US"/>
        </a:p>
      </dgm:t>
    </dgm:pt>
    <dgm:pt modelId="{85147175-7932-422B-8C8B-9DC2039AC9F4}" type="pres">
      <dgm:prSet presAssocID="{58ADEC56-7840-4A5D-A056-CD6DFF50238C}" presName="hierChild2" presStyleCnt="0"/>
      <dgm:spPr/>
    </dgm:pt>
    <dgm:pt modelId="{ADF1EDE2-BD4C-4672-A71F-AEEBC49FCE95}" type="pres">
      <dgm:prSet presAssocID="{A2BC340C-577E-493C-B3B2-E9D447FF8C77}" presName="Name37" presStyleLbl="parChTrans1D2" presStyleIdx="0" presStyleCnt="4"/>
      <dgm:spPr/>
      <dgm:t>
        <a:bodyPr/>
        <a:lstStyle/>
        <a:p>
          <a:endParaRPr lang="en-US"/>
        </a:p>
      </dgm:t>
    </dgm:pt>
    <dgm:pt modelId="{E2CE99A2-9D72-47E9-A8DA-286CF7F314E0}" type="pres">
      <dgm:prSet presAssocID="{03589CA7-A64B-4F44-87C4-C5994ABF7C3C}" presName="hierRoot2" presStyleCnt="0">
        <dgm:presLayoutVars>
          <dgm:hierBranch val="init"/>
        </dgm:presLayoutVars>
      </dgm:prSet>
      <dgm:spPr/>
    </dgm:pt>
    <dgm:pt modelId="{B3264DA1-4CCF-4426-9CD3-D7B76C9B4A0D}" type="pres">
      <dgm:prSet presAssocID="{03589CA7-A64B-4F44-87C4-C5994ABF7C3C}" presName="rootComposite" presStyleCnt="0"/>
      <dgm:spPr/>
    </dgm:pt>
    <dgm:pt modelId="{4695E8CF-5B00-4DAF-AA8D-8CFFEF6250A8}" type="pres">
      <dgm:prSet presAssocID="{03589CA7-A64B-4F44-87C4-C5994ABF7C3C}" presName="rootText" presStyleLbl="node2" presStyleIdx="0" presStyleCnt="3" custScaleY="58316" custLinFactNeighborY="-1924">
        <dgm:presLayoutVars>
          <dgm:chPref val="3"/>
        </dgm:presLayoutVars>
      </dgm:prSet>
      <dgm:spPr/>
      <dgm:t>
        <a:bodyPr/>
        <a:lstStyle/>
        <a:p>
          <a:endParaRPr lang="en-US"/>
        </a:p>
      </dgm:t>
    </dgm:pt>
    <dgm:pt modelId="{8CD9AB0E-C432-4846-A043-B9FE763AF2A1}" type="pres">
      <dgm:prSet presAssocID="{03589CA7-A64B-4F44-87C4-C5994ABF7C3C}" presName="rootConnector" presStyleLbl="node2" presStyleIdx="0" presStyleCnt="3"/>
      <dgm:spPr/>
      <dgm:t>
        <a:bodyPr/>
        <a:lstStyle/>
        <a:p>
          <a:endParaRPr lang="en-US"/>
        </a:p>
      </dgm:t>
    </dgm:pt>
    <dgm:pt modelId="{95D9C23E-BA0B-49B8-AD9D-0936D89EC687}" type="pres">
      <dgm:prSet presAssocID="{03589CA7-A64B-4F44-87C4-C5994ABF7C3C}" presName="hierChild4" presStyleCnt="0"/>
      <dgm:spPr/>
    </dgm:pt>
    <dgm:pt modelId="{B787F2A1-0A03-4688-B523-ACFF65CD1C3C}" type="pres">
      <dgm:prSet presAssocID="{03589CA7-A64B-4F44-87C4-C5994ABF7C3C}" presName="hierChild5" presStyleCnt="0"/>
      <dgm:spPr/>
    </dgm:pt>
    <dgm:pt modelId="{1108EAB5-D824-4912-966D-B96D0E1635A3}" type="pres">
      <dgm:prSet presAssocID="{1F75DF5F-6677-4C50-B2C0-E9DF08E76ED6}" presName="Name37" presStyleLbl="parChTrans1D2" presStyleIdx="1" presStyleCnt="4"/>
      <dgm:spPr/>
      <dgm:t>
        <a:bodyPr/>
        <a:lstStyle/>
        <a:p>
          <a:endParaRPr lang="en-US"/>
        </a:p>
      </dgm:t>
    </dgm:pt>
    <dgm:pt modelId="{7E045484-F079-4FFA-964E-529EF9FB4A52}" type="pres">
      <dgm:prSet presAssocID="{94AF1C75-9DD5-4082-812F-9A982A43F66C}" presName="hierRoot2" presStyleCnt="0">
        <dgm:presLayoutVars>
          <dgm:hierBranch val="init"/>
        </dgm:presLayoutVars>
      </dgm:prSet>
      <dgm:spPr/>
    </dgm:pt>
    <dgm:pt modelId="{736CB92B-8EA0-48B2-9AF2-E5C91EECBCE3}" type="pres">
      <dgm:prSet presAssocID="{94AF1C75-9DD5-4082-812F-9A982A43F66C}" presName="rootComposite" presStyleCnt="0"/>
      <dgm:spPr/>
    </dgm:pt>
    <dgm:pt modelId="{6409780E-5027-47FF-8625-26F7C443DE4D}" type="pres">
      <dgm:prSet presAssocID="{94AF1C75-9DD5-4082-812F-9A982A43F66C}" presName="rootText" presStyleLbl="node2" presStyleIdx="1" presStyleCnt="3" custScaleY="56382" custLinFactNeighborY="-1924">
        <dgm:presLayoutVars>
          <dgm:chPref val="3"/>
        </dgm:presLayoutVars>
      </dgm:prSet>
      <dgm:spPr/>
      <dgm:t>
        <a:bodyPr/>
        <a:lstStyle/>
        <a:p>
          <a:endParaRPr lang="en-US"/>
        </a:p>
      </dgm:t>
    </dgm:pt>
    <dgm:pt modelId="{04B0CD81-0007-44DD-987E-F0B856805697}" type="pres">
      <dgm:prSet presAssocID="{94AF1C75-9DD5-4082-812F-9A982A43F66C}" presName="rootConnector" presStyleLbl="node2" presStyleIdx="1" presStyleCnt="3"/>
      <dgm:spPr/>
      <dgm:t>
        <a:bodyPr/>
        <a:lstStyle/>
        <a:p>
          <a:endParaRPr lang="en-US"/>
        </a:p>
      </dgm:t>
    </dgm:pt>
    <dgm:pt modelId="{03A5B293-3B2E-4A1B-B06B-BEE1F22ABF83}" type="pres">
      <dgm:prSet presAssocID="{94AF1C75-9DD5-4082-812F-9A982A43F66C}" presName="hierChild4" presStyleCnt="0"/>
      <dgm:spPr/>
    </dgm:pt>
    <dgm:pt modelId="{3A968E8D-D7F3-4162-ACB8-16F4A8E88EF2}" type="pres">
      <dgm:prSet presAssocID="{94AF1C75-9DD5-4082-812F-9A982A43F66C}" presName="hierChild5" presStyleCnt="0"/>
      <dgm:spPr/>
    </dgm:pt>
    <dgm:pt modelId="{C467273D-BDA6-40A8-9978-62CD7C56DF30}" type="pres">
      <dgm:prSet presAssocID="{1DA9D216-7D68-4018-987F-4D1B69B6F5FB}" presName="Name37" presStyleLbl="parChTrans1D2" presStyleIdx="2" presStyleCnt="4"/>
      <dgm:spPr/>
      <dgm:t>
        <a:bodyPr/>
        <a:lstStyle/>
        <a:p>
          <a:endParaRPr lang="en-US"/>
        </a:p>
      </dgm:t>
    </dgm:pt>
    <dgm:pt modelId="{96540CC1-ED41-470A-8935-00CE4C5ACBD7}" type="pres">
      <dgm:prSet presAssocID="{7BB6A375-0B81-40DC-AD47-26F3A1FC4E39}" presName="hierRoot2" presStyleCnt="0">
        <dgm:presLayoutVars>
          <dgm:hierBranch val="init"/>
        </dgm:presLayoutVars>
      </dgm:prSet>
      <dgm:spPr/>
    </dgm:pt>
    <dgm:pt modelId="{2B0830B7-1581-4C63-9319-7650D48E5566}" type="pres">
      <dgm:prSet presAssocID="{7BB6A375-0B81-40DC-AD47-26F3A1FC4E39}" presName="rootComposite" presStyleCnt="0"/>
      <dgm:spPr/>
    </dgm:pt>
    <dgm:pt modelId="{ACDCCCC1-0674-4852-8B55-5F6B4EC46A24}" type="pres">
      <dgm:prSet presAssocID="{7BB6A375-0B81-40DC-AD47-26F3A1FC4E39}" presName="rootText" presStyleLbl="node2" presStyleIdx="2" presStyleCnt="3" custScaleY="56382" custLinFactNeighborY="-1924">
        <dgm:presLayoutVars>
          <dgm:chPref val="3"/>
        </dgm:presLayoutVars>
      </dgm:prSet>
      <dgm:spPr/>
      <dgm:t>
        <a:bodyPr/>
        <a:lstStyle/>
        <a:p>
          <a:endParaRPr lang="en-US"/>
        </a:p>
      </dgm:t>
    </dgm:pt>
    <dgm:pt modelId="{4A31AF16-9402-409A-84AE-42A7F70174E8}" type="pres">
      <dgm:prSet presAssocID="{7BB6A375-0B81-40DC-AD47-26F3A1FC4E39}" presName="rootConnector" presStyleLbl="node2" presStyleIdx="2" presStyleCnt="3"/>
      <dgm:spPr/>
      <dgm:t>
        <a:bodyPr/>
        <a:lstStyle/>
        <a:p>
          <a:endParaRPr lang="en-US"/>
        </a:p>
      </dgm:t>
    </dgm:pt>
    <dgm:pt modelId="{CA86D1C2-2ECA-4C06-83F3-FE9C4BD7E199}" type="pres">
      <dgm:prSet presAssocID="{7BB6A375-0B81-40DC-AD47-26F3A1FC4E39}" presName="hierChild4" presStyleCnt="0"/>
      <dgm:spPr/>
    </dgm:pt>
    <dgm:pt modelId="{CCCFC5B7-2701-46EF-917B-0A2B32128E4F}" type="pres">
      <dgm:prSet presAssocID="{7BB6A375-0B81-40DC-AD47-26F3A1FC4E39}" presName="hierChild5" presStyleCnt="0"/>
      <dgm:spPr/>
    </dgm:pt>
    <dgm:pt modelId="{78B8B527-A72A-4545-A79D-C810CD828C4C}" type="pres">
      <dgm:prSet presAssocID="{58ADEC56-7840-4A5D-A056-CD6DFF50238C}" presName="hierChild3" presStyleCnt="0"/>
      <dgm:spPr/>
    </dgm:pt>
    <dgm:pt modelId="{68CE51AF-FAE8-4C43-B309-32856DEE7C14}" type="pres">
      <dgm:prSet presAssocID="{CE8E61E8-6D61-41DF-9418-70501E31AF23}" presName="Name111" presStyleLbl="parChTrans1D2" presStyleIdx="3" presStyleCnt="4"/>
      <dgm:spPr/>
      <dgm:t>
        <a:bodyPr/>
        <a:lstStyle/>
        <a:p>
          <a:endParaRPr lang="en-US"/>
        </a:p>
      </dgm:t>
    </dgm:pt>
    <dgm:pt modelId="{6A16FB58-21C0-42F1-A5FF-1D916CC8CF80}" type="pres">
      <dgm:prSet presAssocID="{EA6B510D-3BB7-4520-BE0A-F13314A3C656}" presName="hierRoot3" presStyleCnt="0">
        <dgm:presLayoutVars>
          <dgm:hierBranch val="init"/>
        </dgm:presLayoutVars>
      </dgm:prSet>
      <dgm:spPr/>
    </dgm:pt>
    <dgm:pt modelId="{6D757A09-50FC-4E69-922F-ED5687FA2B98}" type="pres">
      <dgm:prSet presAssocID="{EA6B510D-3BB7-4520-BE0A-F13314A3C656}" presName="rootComposite3" presStyleCnt="0"/>
      <dgm:spPr/>
    </dgm:pt>
    <dgm:pt modelId="{B48130B2-13E5-42DB-9481-D7518CBA275A}" type="pres">
      <dgm:prSet presAssocID="{EA6B510D-3BB7-4520-BE0A-F13314A3C656}" presName="rootText3" presStyleLbl="asst1" presStyleIdx="0" presStyleCnt="1" custScaleX="162046" custScaleY="54135" custLinFactNeighborX="94465" custLinFactNeighborY="-31923">
        <dgm:presLayoutVars>
          <dgm:chPref val="3"/>
        </dgm:presLayoutVars>
      </dgm:prSet>
      <dgm:spPr/>
      <dgm:t>
        <a:bodyPr/>
        <a:lstStyle/>
        <a:p>
          <a:endParaRPr lang="en-US"/>
        </a:p>
      </dgm:t>
    </dgm:pt>
    <dgm:pt modelId="{3D403652-7CCE-4474-AC74-204B667F4CEF}" type="pres">
      <dgm:prSet presAssocID="{EA6B510D-3BB7-4520-BE0A-F13314A3C656}" presName="rootConnector3" presStyleLbl="asst1" presStyleIdx="0" presStyleCnt="1"/>
      <dgm:spPr/>
      <dgm:t>
        <a:bodyPr/>
        <a:lstStyle/>
        <a:p>
          <a:endParaRPr lang="en-US"/>
        </a:p>
      </dgm:t>
    </dgm:pt>
    <dgm:pt modelId="{64D0C55B-2AAF-48CE-8C65-73348DD9653E}" type="pres">
      <dgm:prSet presAssocID="{EA6B510D-3BB7-4520-BE0A-F13314A3C656}" presName="hierChild6" presStyleCnt="0"/>
      <dgm:spPr/>
    </dgm:pt>
    <dgm:pt modelId="{B95A20E1-E4E9-4D26-A2D0-320388AC5515}" type="pres">
      <dgm:prSet presAssocID="{EA6B510D-3BB7-4520-BE0A-F13314A3C656}" presName="hierChild7" presStyleCnt="0"/>
      <dgm:spPr/>
    </dgm:pt>
  </dgm:ptLst>
  <dgm:cxnLst>
    <dgm:cxn modelId="{4A8F1CFC-0449-48A8-B7F3-F519718C224F}" type="presOf" srcId="{94AF1C75-9DD5-4082-812F-9A982A43F66C}" destId="{6409780E-5027-47FF-8625-26F7C443DE4D}" srcOrd="0" destOrd="0" presId="urn:microsoft.com/office/officeart/2005/8/layout/orgChart1"/>
    <dgm:cxn modelId="{50364CA8-9B7C-4FE5-8A9F-F7805DB96EAD}" type="presOf" srcId="{9E7076EF-CDD6-4893-B730-73DE6BC4EDDE}" destId="{4BCD8705-2C59-4DD5-B6C0-4C052C74A2D6}" srcOrd="0" destOrd="0" presId="urn:microsoft.com/office/officeart/2005/8/layout/orgChart1"/>
    <dgm:cxn modelId="{8F5BE914-CC0F-4C0A-96E4-07C6F8A146D7}" type="presOf" srcId="{EA6B510D-3BB7-4520-BE0A-F13314A3C656}" destId="{B48130B2-13E5-42DB-9481-D7518CBA275A}" srcOrd="0" destOrd="0" presId="urn:microsoft.com/office/officeart/2005/8/layout/orgChart1"/>
    <dgm:cxn modelId="{5827D87F-ABD6-4BF9-9575-7A51441EBFF8}" srcId="{58ADEC56-7840-4A5D-A056-CD6DFF50238C}" destId="{03589CA7-A64B-4F44-87C4-C5994ABF7C3C}" srcOrd="1" destOrd="0" parTransId="{A2BC340C-577E-493C-B3B2-E9D447FF8C77}" sibTransId="{A6BE4F0C-BDD6-4ABF-A87F-E12D3400C3E6}"/>
    <dgm:cxn modelId="{4F750DC7-C4AF-49FF-A043-38AB01E8423A}" type="presOf" srcId="{58ADEC56-7840-4A5D-A056-CD6DFF50238C}" destId="{CF5DF613-43F1-4BB7-8EA0-B9A60FD84C5A}" srcOrd="1" destOrd="0" presId="urn:microsoft.com/office/officeart/2005/8/layout/orgChart1"/>
    <dgm:cxn modelId="{885ACA43-1B3D-4C36-9038-99C6D7810D3F}" type="presOf" srcId="{1DA9D216-7D68-4018-987F-4D1B69B6F5FB}" destId="{C467273D-BDA6-40A8-9978-62CD7C56DF30}" srcOrd="0" destOrd="0" presId="urn:microsoft.com/office/officeart/2005/8/layout/orgChart1"/>
    <dgm:cxn modelId="{4DA24A74-13EF-4D2A-AD22-27C86D0913BF}" type="presOf" srcId="{7BB6A375-0B81-40DC-AD47-26F3A1FC4E39}" destId="{ACDCCCC1-0674-4852-8B55-5F6B4EC46A24}" srcOrd="0" destOrd="0" presId="urn:microsoft.com/office/officeart/2005/8/layout/orgChart1"/>
    <dgm:cxn modelId="{508477E3-D640-45A4-969B-6C82CF5E75BE}" type="presOf" srcId="{03589CA7-A64B-4F44-87C4-C5994ABF7C3C}" destId="{8CD9AB0E-C432-4846-A043-B9FE763AF2A1}" srcOrd="1" destOrd="0" presId="urn:microsoft.com/office/officeart/2005/8/layout/orgChart1"/>
    <dgm:cxn modelId="{91B76857-22D7-4C16-975E-9A721C96910A}" srcId="{9E7076EF-CDD6-4893-B730-73DE6BC4EDDE}" destId="{58ADEC56-7840-4A5D-A056-CD6DFF50238C}" srcOrd="0" destOrd="0" parTransId="{94CE2150-DCFA-4CF9-BBFE-8155B5BCF271}" sibTransId="{A05C132B-E011-4935-8644-B01DDB748A2F}"/>
    <dgm:cxn modelId="{E8F37CBC-CA8E-4EB7-B019-A75A57455F28}" srcId="{58ADEC56-7840-4A5D-A056-CD6DFF50238C}" destId="{7BB6A375-0B81-40DC-AD47-26F3A1FC4E39}" srcOrd="3" destOrd="0" parTransId="{1DA9D216-7D68-4018-987F-4D1B69B6F5FB}" sibTransId="{BA679593-883E-48EE-960C-188F2D8F69E7}"/>
    <dgm:cxn modelId="{92D24F28-30C0-4627-A7DA-26F26CE404D6}" type="presOf" srcId="{58ADEC56-7840-4A5D-A056-CD6DFF50238C}" destId="{2DDF94D3-7C9A-40C2-BE1E-EA6C3C481E15}" srcOrd="0" destOrd="0" presId="urn:microsoft.com/office/officeart/2005/8/layout/orgChart1"/>
    <dgm:cxn modelId="{181B23BA-F9FC-4445-8E01-A1FC59E43002}" type="presOf" srcId="{EA6B510D-3BB7-4520-BE0A-F13314A3C656}" destId="{3D403652-7CCE-4474-AC74-204B667F4CEF}" srcOrd="1" destOrd="0" presId="urn:microsoft.com/office/officeart/2005/8/layout/orgChart1"/>
    <dgm:cxn modelId="{73587E2A-9ED6-4CBB-822A-DA899F803C0F}" type="presOf" srcId="{7BB6A375-0B81-40DC-AD47-26F3A1FC4E39}" destId="{4A31AF16-9402-409A-84AE-42A7F70174E8}" srcOrd="1" destOrd="0" presId="urn:microsoft.com/office/officeart/2005/8/layout/orgChart1"/>
    <dgm:cxn modelId="{E939CA6D-A966-48D3-8CF9-147A9E2D63E3}" srcId="{58ADEC56-7840-4A5D-A056-CD6DFF50238C}" destId="{EA6B510D-3BB7-4520-BE0A-F13314A3C656}" srcOrd="0" destOrd="0" parTransId="{CE8E61E8-6D61-41DF-9418-70501E31AF23}" sibTransId="{D59A0BE0-F96A-4FE5-8980-A36D7B2B232E}"/>
    <dgm:cxn modelId="{49BF832A-7DD6-4604-BEFF-CBE6556B1FCA}" type="presOf" srcId="{03589CA7-A64B-4F44-87C4-C5994ABF7C3C}" destId="{4695E8CF-5B00-4DAF-AA8D-8CFFEF6250A8}" srcOrd="0" destOrd="0" presId="urn:microsoft.com/office/officeart/2005/8/layout/orgChart1"/>
    <dgm:cxn modelId="{59072DAE-BA66-448A-918C-E4D191FC925D}" type="presOf" srcId="{CE8E61E8-6D61-41DF-9418-70501E31AF23}" destId="{68CE51AF-FAE8-4C43-B309-32856DEE7C14}" srcOrd="0" destOrd="0" presId="urn:microsoft.com/office/officeart/2005/8/layout/orgChart1"/>
    <dgm:cxn modelId="{26C2CF4F-3BA6-4FE4-936C-1D52CEC79DC2}" type="presOf" srcId="{A2BC340C-577E-493C-B3B2-E9D447FF8C77}" destId="{ADF1EDE2-BD4C-4672-A71F-AEEBC49FCE95}" srcOrd="0" destOrd="0" presId="urn:microsoft.com/office/officeart/2005/8/layout/orgChart1"/>
    <dgm:cxn modelId="{37718E96-A3BB-4869-9D23-636C1C2192C1}" srcId="{58ADEC56-7840-4A5D-A056-CD6DFF50238C}" destId="{94AF1C75-9DD5-4082-812F-9A982A43F66C}" srcOrd="2" destOrd="0" parTransId="{1F75DF5F-6677-4C50-B2C0-E9DF08E76ED6}" sibTransId="{59155465-03B1-4127-AFAE-8F3B6D12D8E4}"/>
    <dgm:cxn modelId="{17ADB009-D28E-40FE-94EF-0B0BDBD11FAA}" type="presOf" srcId="{94AF1C75-9DD5-4082-812F-9A982A43F66C}" destId="{04B0CD81-0007-44DD-987E-F0B856805697}" srcOrd="1" destOrd="0" presId="urn:microsoft.com/office/officeart/2005/8/layout/orgChart1"/>
    <dgm:cxn modelId="{4990D171-03A3-4334-B275-72F4A80A002B}" type="presOf" srcId="{1F75DF5F-6677-4C50-B2C0-E9DF08E76ED6}" destId="{1108EAB5-D824-4912-966D-B96D0E1635A3}" srcOrd="0" destOrd="0" presId="urn:microsoft.com/office/officeart/2005/8/layout/orgChart1"/>
    <dgm:cxn modelId="{F6E2B8DE-74A0-4AF7-BE9B-0D0FBB6A40B0}" type="presParOf" srcId="{4BCD8705-2C59-4DD5-B6C0-4C052C74A2D6}" destId="{8C264D36-0F39-4986-BA57-ABCE418E4AD5}" srcOrd="0" destOrd="0" presId="urn:microsoft.com/office/officeart/2005/8/layout/orgChart1"/>
    <dgm:cxn modelId="{5824D95B-E262-48F5-A0A8-D5AFF52850D5}" type="presParOf" srcId="{8C264D36-0F39-4986-BA57-ABCE418E4AD5}" destId="{CE63E482-F253-4D88-9E10-CE70371CFC4D}" srcOrd="0" destOrd="0" presId="urn:microsoft.com/office/officeart/2005/8/layout/orgChart1"/>
    <dgm:cxn modelId="{6E3D0344-06FF-40DF-9268-8D4F7FF669E7}" type="presParOf" srcId="{CE63E482-F253-4D88-9E10-CE70371CFC4D}" destId="{2DDF94D3-7C9A-40C2-BE1E-EA6C3C481E15}" srcOrd="0" destOrd="0" presId="urn:microsoft.com/office/officeart/2005/8/layout/orgChart1"/>
    <dgm:cxn modelId="{DB9CE6E7-7AE7-4B3E-9ABE-79E5C904C999}" type="presParOf" srcId="{CE63E482-F253-4D88-9E10-CE70371CFC4D}" destId="{CF5DF613-43F1-4BB7-8EA0-B9A60FD84C5A}" srcOrd="1" destOrd="0" presId="urn:microsoft.com/office/officeart/2005/8/layout/orgChart1"/>
    <dgm:cxn modelId="{3F06FD86-433E-45C3-8863-DB7A78587128}" type="presParOf" srcId="{8C264D36-0F39-4986-BA57-ABCE418E4AD5}" destId="{85147175-7932-422B-8C8B-9DC2039AC9F4}" srcOrd="1" destOrd="0" presId="urn:microsoft.com/office/officeart/2005/8/layout/orgChart1"/>
    <dgm:cxn modelId="{CDB3B0C0-92A8-437A-8B90-7A7EF5F76753}" type="presParOf" srcId="{85147175-7932-422B-8C8B-9DC2039AC9F4}" destId="{ADF1EDE2-BD4C-4672-A71F-AEEBC49FCE95}" srcOrd="0" destOrd="0" presId="urn:microsoft.com/office/officeart/2005/8/layout/orgChart1"/>
    <dgm:cxn modelId="{800A470E-D86A-44CE-B11D-285A43A2E494}" type="presParOf" srcId="{85147175-7932-422B-8C8B-9DC2039AC9F4}" destId="{E2CE99A2-9D72-47E9-A8DA-286CF7F314E0}" srcOrd="1" destOrd="0" presId="urn:microsoft.com/office/officeart/2005/8/layout/orgChart1"/>
    <dgm:cxn modelId="{A0DFEADA-46F1-449A-AB0F-C4B1970E31C1}" type="presParOf" srcId="{E2CE99A2-9D72-47E9-A8DA-286CF7F314E0}" destId="{B3264DA1-4CCF-4426-9CD3-D7B76C9B4A0D}" srcOrd="0" destOrd="0" presId="urn:microsoft.com/office/officeart/2005/8/layout/orgChart1"/>
    <dgm:cxn modelId="{65B70ACE-D9A8-4C42-A3D3-3FF73CCD49C4}" type="presParOf" srcId="{B3264DA1-4CCF-4426-9CD3-D7B76C9B4A0D}" destId="{4695E8CF-5B00-4DAF-AA8D-8CFFEF6250A8}" srcOrd="0" destOrd="0" presId="urn:microsoft.com/office/officeart/2005/8/layout/orgChart1"/>
    <dgm:cxn modelId="{E0F7D1F6-0B4D-4D67-A010-7F3A79F0C399}" type="presParOf" srcId="{B3264DA1-4CCF-4426-9CD3-D7B76C9B4A0D}" destId="{8CD9AB0E-C432-4846-A043-B9FE763AF2A1}" srcOrd="1" destOrd="0" presId="urn:microsoft.com/office/officeart/2005/8/layout/orgChart1"/>
    <dgm:cxn modelId="{B41793A3-5583-4094-8614-511A9EE9529C}" type="presParOf" srcId="{E2CE99A2-9D72-47E9-A8DA-286CF7F314E0}" destId="{95D9C23E-BA0B-49B8-AD9D-0936D89EC687}" srcOrd="1" destOrd="0" presId="urn:microsoft.com/office/officeart/2005/8/layout/orgChart1"/>
    <dgm:cxn modelId="{E44B0FB1-287D-4E55-9747-FF8E1FC45E4E}" type="presParOf" srcId="{E2CE99A2-9D72-47E9-A8DA-286CF7F314E0}" destId="{B787F2A1-0A03-4688-B523-ACFF65CD1C3C}" srcOrd="2" destOrd="0" presId="urn:microsoft.com/office/officeart/2005/8/layout/orgChart1"/>
    <dgm:cxn modelId="{FEAC0957-4CB8-4AFC-84B8-7FD8F59D1E1E}" type="presParOf" srcId="{85147175-7932-422B-8C8B-9DC2039AC9F4}" destId="{1108EAB5-D824-4912-966D-B96D0E1635A3}" srcOrd="2" destOrd="0" presId="urn:microsoft.com/office/officeart/2005/8/layout/orgChart1"/>
    <dgm:cxn modelId="{C39B541A-6A99-4401-94E0-43BEF13986DA}" type="presParOf" srcId="{85147175-7932-422B-8C8B-9DC2039AC9F4}" destId="{7E045484-F079-4FFA-964E-529EF9FB4A52}" srcOrd="3" destOrd="0" presId="urn:microsoft.com/office/officeart/2005/8/layout/orgChart1"/>
    <dgm:cxn modelId="{A7595BC4-9C7B-4357-B87B-25CE9C29392E}" type="presParOf" srcId="{7E045484-F079-4FFA-964E-529EF9FB4A52}" destId="{736CB92B-8EA0-48B2-9AF2-E5C91EECBCE3}" srcOrd="0" destOrd="0" presId="urn:microsoft.com/office/officeart/2005/8/layout/orgChart1"/>
    <dgm:cxn modelId="{6147C753-5B56-4A13-B345-5A9F290C3B0B}" type="presParOf" srcId="{736CB92B-8EA0-48B2-9AF2-E5C91EECBCE3}" destId="{6409780E-5027-47FF-8625-26F7C443DE4D}" srcOrd="0" destOrd="0" presId="urn:microsoft.com/office/officeart/2005/8/layout/orgChart1"/>
    <dgm:cxn modelId="{550A6303-E20D-4845-8A09-BA175D36A1DE}" type="presParOf" srcId="{736CB92B-8EA0-48B2-9AF2-E5C91EECBCE3}" destId="{04B0CD81-0007-44DD-987E-F0B856805697}" srcOrd="1" destOrd="0" presId="urn:microsoft.com/office/officeart/2005/8/layout/orgChart1"/>
    <dgm:cxn modelId="{32849A76-A5E3-4C0C-8553-0DAEF34F426C}" type="presParOf" srcId="{7E045484-F079-4FFA-964E-529EF9FB4A52}" destId="{03A5B293-3B2E-4A1B-B06B-BEE1F22ABF83}" srcOrd="1" destOrd="0" presId="urn:microsoft.com/office/officeart/2005/8/layout/orgChart1"/>
    <dgm:cxn modelId="{DA4CE291-98D6-410B-BB72-DAB3D35E47BE}" type="presParOf" srcId="{7E045484-F079-4FFA-964E-529EF9FB4A52}" destId="{3A968E8D-D7F3-4162-ACB8-16F4A8E88EF2}" srcOrd="2" destOrd="0" presId="urn:microsoft.com/office/officeart/2005/8/layout/orgChart1"/>
    <dgm:cxn modelId="{2C3EE5F6-6A37-4D50-A336-578B484004EB}" type="presParOf" srcId="{85147175-7932-422B-8C8B-9DC2039AC9F4}" destId="{C467273D-BDA6-40A8-9978-62CD7C56DF30}" srcOrd="4" destOrd="0" presId="urn:microsoft.com/office/officeart/2005/8/layout/orgChart1"/>
    <dgm:cxn modelId="{7BCF0B68-B8ED-4C6D-A92A-FEDA400F2835}" type="presParOf" srcId="{85147175-7932-422B-8C8B-9DC2039AC9F4}" destId="{96540CC1-ED41-470A-8935-00CE4C5ACBD7}" srcOrd="5" destOrd="0" presId="urn:microsoft.com/office/officeart/2005/8/layout/orgChart1"/>
    <dgm:cxn modelId="{C1C29989-CB6F-4DC4-86BF-81616A2C4A4B}" type="presParOf" srcId="{96540CC1-ED41-470A-8935-00CE4C5ACBD7}" destId="{2B0830B7-1581-4C63-9319-7650D48E5566}" srcOrd="0" destOrd="0" presId="urn:microsoft.com/office/officeart/2005/8/layout/orgChart1"/>
    <dgm:cxn modelId="{1D665F10-3FD4-43E8-876A-5C8E88558CFB}" type="presParOf" srcId="{2B0830B7-1581-4C63-9319-7650D48E5566}" destId="{ACDCCCC1-0674-4852-8B55-5F6B4EC46A24}" srcOrd="0" destOrd="0" presId="urn:microsoft.com/office/officeart/2005/8/layout/orgChart1"/>
    <dgm:cxn modelId="{CB9D61B8-37DA-46BD-9160-CCE3833B6F3B}" type="presParOf" srcId="{2B0830B7-1581-4C63-9319-7650D48E5566}" destId="{4A31AF16-9402-409A-84AE-42A7F70174E8}" srcOrd="1" destOrd="0" presId="urn:microsoft.com/office/officeart/2005/8/layout/orgChart1"/>
    <dgm:cxn modelId="{4D87B07D-BAC1-4E35-BAAC-345A2ED9BB66}" type="presParOf" srcId="{96540CC1-ED41-470A-8935-00CE4C5ACBD7}" destId="{CA86D1C2-2ECA-4C06-83F3-FE9C4BD7E199}" srcOrd="1" destOrd="0" presId="urn:microsoft.com/office/officeart/2005/8/layout/orgChart1"/>
    <dgm:cxn modelId="{046B31A2-982F-4E4F-B8DA-19F805516B29}" type="presParOf" srcId="{96540CC1-ED41-470A-8935-00CE4C5ACBD7}" destId="{CCCFC5B7-2701-46EF-917B-0A2B32128E4F}" srcOrd="2" destOrd="0" presId="urn:microsoft.com/office/officeart/2005/8/layout/orgChart1"/>
    <dgm:cxn modelId="{253B3D05-9D92-4D79-A295-EA671C83CE55}" type="presParOf" srcId="{8C264D36-0F39-4986-BA57-ABCE418E4AD5}" destId="{78B8B527-A72A-4545-A79D-C810CD828C4C}" srcOrd="2" destOrd="0" presId="urn:microsoft.com/office/officeart/2005/8/layout/orgChart1"/>
    <dgm:cxn modelId="{CFAC5C50-DEA0-40C3-9506-0A4006A990E2}" type="presParOf" srcId="{78B8B527-A72A-4545-A79D-C810CD828C4C}" destId="{68CE51AF-FAE8-4C43-B309-32856DEE7C14}" srcOrd="0" destOrd="0" presId="urn:microsoft.com/office/officeart/2005/8/layout/orgChart1"/>
    <dgm:cxn modelId="{E559106D-7502-4490-B138-C03EBF639B6E}" type="presParOf" srcId="{78B8B527-A72A-4545-A79D-C810CD828C4C}" destId="{6A16FB58-21C0-42F1-A5FF-1D916CC8CF80}" srcOrd="1" destOrd="0" presId="urn:microsoft.com/office/officeart/2005/8/layout/orgChart1"/>
    <dgm:cxn modelId="{C9E71031-5B61-4178-8E0B-C29E6D410D81}" type="presParOf" srcId="{6A16FB58-21C0-42F1-A5FF-1D916CC8CF80}" destId="{6D757A09-50FC-4E69-922F-ED5687FA2B98}" srcOrd="0" destOrd="0" presId="urn:microsoft.com/office/officeart/2005/8/layout/orgChart1"/>
    <dgm:cxn modelId="{02BDFEE4-7E4F-4CE2-91F9-A892B5AB7ADE}" type="presParOf" srcId="{6D757A09-50FC-4E69-922F-ED5687FA2B98}" destId="{B48130B2-13E5-42DB-9481-D7518CBA275A}" srcOrd="0" destOrd="0" presId="urn:microsoft.com/office/officeart/2005/8/layout/orgChart1"/>
    <dgm:cxn modelId="{E3EC10B1-5AC3-49EB-9B0C-AC6EE075C8B5}" type="presParOf" srcId="{6D757A09-50FC-4E69-922F-ED5687FA2B98}" destId="{3D403652-7CCE-4474-AC74-204B667F4CEF}" srcOrd="1" destOrd="0" presId="urn:microsoft.com/office/officeart/2005/8/layout/orgChart1"/>
    <dgm:cxn modelId="{A22F2342-90FC-4731-98A2-5A7040793E36}" type="presParOf" srcId="{6A16FB58-21C0-42F1-A5FF-1D916CC8CF80}" destId="{64D0C55B-2AAF-48CE-8C65-73348DD9653E}" srcOrd="1" destOrd="0" presId="urn:microsoft.com/office/officeart/2005/8/layout/orgChart1"/>
    <dgm:cxn modelId="{E27C9016-6BD2-48CD-9A14-036DFFEC77E6}" type="presParOf" srcId="{6A16FB58-21C0-42F1-A5FF-1D916CC8CF80}" destId="{B95A20E1-E4E9-4D26-A2D0-320388AC5515}" srcOrd="2" destOrd="0" presId="urn:microsoft.com/office/officeart/2005/8/layout/orgChart1"/>
  </dgm:cxnLst>
  <dgm:bg/>
  <dgm:whole>
    <a:ln w="9525" cap="flat" cmpd="sng" algn="ctr">
      <a:noFill/>
      <a:prstDash val="solid"/>
      <a:round/>
      <a:headEnd type="none" w="med" len="med"/>
      <a:tailEnd type="none" w="med" len="med"/>
    </a:ln>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F607AE33-E533-4A37-941B-21D6DEE2786E}" type="doc">
      <dgm:prSet loTypeId="urn:microsoft.com/office/officeart/2005/8/layout/default" loCatId="list" qsTypeId="urn:microsoft.com/office/officeart/2005/8/quickstyle/simple1" qsCatId="simple" csTypeId="urn:microsoft.com/office/officeart/2005/8/colors/colorful5" csCatId="colorful" phldr="1"/>
      <dgm:spPr/>
      <dgm:t>
        <a:bodyPr/>
        <a:lstStyle/>
        <a:p>
          <a:endParaRPr lang="en-US"/>
        </a:p>
      </dgm:t>
    </dgm:pt>
    <dgm:pt modelId="{C87922D2-4948-4824-AB47-BED93A53360C}">
      <dgm:prSet phldrT="[Text]"/>
      <dgm:spPr/>
      <dgm:t>
        <a:bodyPr/>
        <a:lstStyle/>
        <a:p>
          <a:pPr algn="just"/>
          <a:r>
            <a:rPr lang="vi-VN" b="0" i="0" dirty="0"/>
            <a:t>3. Số trẻ em trong nhóm trẻ, lớp mẫu giáo độc lập tư thục không quá 70 (bảy mươi) trẻ.</a:t>
          </a:r>
          <a:endParaRPr lang="en-US" dirty="0"/>
        </a:p>
      </dgm:t>
    </dgm:pt>
    <dgm:pt modelId="{D693C52D-C341-4C51-904F-2755713533A0}" type="parTrans" cxnId="{D21171D3-F32A-4211-9952-296D01DFEB87}">
      <dgm:prSet/>
      <dgm:spPr/>
      <dgm:t>
        <a:bodyPr/>
        <a:lstStyle/>
        <a:p>
          <a:endParaRPr lang="en-US"/>
        </a:p>
      </dgm:t>
    </dgm:pt>
    <dgm:pt modelId="{CFD24361-64CB-499D-84F6-6B7B1AD6008A}" type="sibTrans" cxnId="{D21171D3-F32A-4211-9952-296D01DFEB87}">
      <dgm:prSet/>
      <dgm:spPr/>
      <dgm:t>
        <a:bodyPr/>
        <a:lstStyle/>
        <a:p>
          <a:endParaRPr lang="en-US"/>
        </a:p>
      </dgm:t>
    </dgm:pt>
    <dgm:pt modelId="{AC860658-8706-43F3-A0A2-26D7FC96ECD3}">
      <dgm:prSet phldrT="[Text]"/>
      <dgm:spPr/>
      <dgm:t>
        <a:bodyPr/>
        <a:lstStyle/>
        <a:p>
          <a:pPr algn="just"/>
          <a:r>
            <a:rPr lang="en-US" b="0" i="0" dirty="0">
              <a:solidFill>
                <a:schemeClr val="tx1"/>
              </a:solidFill>
            </a:rPr>
            <a:t>4.</a:t>
          </a:r>
          <a:r>
            <a:rPr lang="vi-VN" b="0" i="0" dirty="0">
              <a:solidFill>
                <a:schemeClr val="tx1"/>
              </a:solidFill>
            </a:rPr>
            <a:t> Điều kiện thành lập, thủ tục thành lập, sáp nhập, chia, tách, đình chỉ hoạt động, giải thể nhóm trẻ, lớp mẫu giáo độc lập tư thục thực hiện theo quy định tại Điều 10, Điều 11, Điều 12 và Điều 13 của Nghị định số 46/2017/NĐ-CP ngày 21 tháng 4 năm 2017 của Chính phủ quy định về điều kiện đầu tư và hoạt động trong lĩnh vực giáo dục.</a:t>
          </a:r>
          <a:endParaRPr lang="en-US" dirty="0">
            <a:solidFill>
              <a:schemeClr val="tx1"/>
            </a:solidFill>
          </a:endParaRPr>
        </a:p>
      </dgm:t>
    </dgm:pt>
    <dgm:pt modelId="{1DF8B732-368B-443C-8643-02E1F077D900}" type="parTrans" cxnId="{FE49A99B-2848-4C9D-9F32-3310BBBED614}">
      <dgm:prSet/>
      <dgm:spPr/>
      <dgm:t>
        <a:bodyPr/>
        <a:lstStyle/>
        <a:p>
          <a:endParaRPr lang="en-US"/>
        </a:p>
      </dgm:t>
    </dgm:pt>
    <dgm:pt modelId="{3BF2A145-C0CC-476E-99FF-1493BF0E27E3}" type="sibTrans" cxnId="{FE49A99B-2848-4C9D-9F32-3310BBBED614}">
      <dgm:prSet/>
      <dgm:spPr/>
      <dgm:t>
        <a:bodyPr/>
        <a:lstStyle/>
        <a:p>
          <a:endParaRPr lang="en-US"/>
        </a:p>
      </dgm:t>
    </dgm:pt>
    <dgm:pt modelId="{B9ED49D7-8414-44E6-BB7E-CBB9A1ECF10F}">
      <dgm:prSet phldrT="[Text]"/>
      <dgm:spPr/>
      <dgm:t>
        <a:bodyPr/>
        <a:lstStyle/>
        <a:p>
          <a:pPr algn="just"/>
          <a:r>
            <a:rPr lang="vi-VN" b="0" i="0" dirty="0"/>
            <a:t>5. Đối với những nơi mạng lưới cơ sở giáo dục mầm non chưa đáp ứng đủ nhu cầu đưa trẻ em tới trường, lớp, các cá nhân có thể tổ chức nhóm trẻ nhằm đáp ứng nhu cầu nuôi dưỡng, chăm sóc trẻ em của cha mẹ và phải đăng ký hoạt động với Ủy ban nhân dân cấp xã, bảo đảm các điều kiện đăng ký hoạt động theo quy định tại khoản 6 Điều 10 của Nghị định số 46/2017/NĐ-CP ngày 21 tháng 4 năm 2017 của Chính phủ quy định về điều kiện đầu tư và hoạt động trong lĩnh vực giáo dục.</a:t>
          </a:r>
          <a:endParaRPr lang="en-US" dirty="0"/>
        </a:p>
      </dgm:t>
    </dgm:pt>
    <dgm:pt modelId="{10A9D919-97B2-4D38-B421-F9C9BAA98E75}" type="parTrans" cxnId="{AE397752-1BCD-47CB-A896-9B0966BD219C}">
      <dgm:prSet/>
      <dgm:spPr/>
      <dgm:t>
        <a:bodyPr/>
        <a:lstStyle/>
        <a:p>
          <a:endParaRPr lang="en-US"/>
        </a:p>
      </dgm:t>
    </dgm:pt>
    <dgm:pt modelId="{11A5E5C9-BE45-4764-BB0E-8D54E3B80E40}" type="sibTrans" cxnId="{AE397752-1BCD-47CB-A896-9B0966BD219C}">
      <dgm:prSet/>
      <dgm:spPr/>
      <dgm:t>
        <a:bodyPr/>
        <a:lstStyle/>
        <a:p>
          <a:endParaRPr lang="en-US"/>
        </a:p>
      </dgm:t>
    </dgm:pt>
    <dgm:pt modelId="{C75DE6DD-4FAA-419E-B58B-7A080B39B9BF}">
      <dgm:prSet phldrT="[Text]"/>
      <dgm:spPr/>
      <dgm:t>
        <a:bodyPr/>
        <a:lstStyle/>
        <a:p>
          <a:pPr algn="just"/>
          <a:r>
            <a:rPr lang="vi-VN" b="0" i="0" dirty="0"/>
            <a:t>6. Ủy ban nhân dân cấp xã chỉ đạo tổ chức kiểm tra (thường xuyên, đột xuất) hoạt động của các nhóm trẻ, lớp mẫu giáo độc lập tư thục và nhóm trẻ được quy định tại khoản 6 của Điều này; kịp thời phát hiện, xử lý nghiêm các hành vi sai phạm theo quy định hiện hành.”</a:t>
          </a:r>
          <a:endParaRPr lang="en-US" dirty="0"/>
        </a:p>
      </dgm:t>
    </dgm:pt>
    <dgm:pt modelId="{A9EFE073-82FA-4F88-87B3-B91FB91B7551}" type="parTrans" cxnId="{04FAA3C9-4D91-41D7-97A3-97CAF3B4A0A8}">
      <dgm:prSet/>
      <dgm:spPr/>
      <dgm:t>
        <a:bodyPr/>
        <a:lstStyle/>
        <a:p>
          <a:endParaRPr lang="en-US"/>
        </a:p>
      </dgm:t>
    </dgm:pt>
    <dgm:pt modelId="{5D3891F0-028D-4064-8410-F56A9F713DF2}" type="sibTrans" cxnId="{04FAA3C9-4D91-41D7-97A3-97CAF3B4A0A8}">
      <dgm:prSet/>
      <dgm:spPr/>
      <dgm:t>
        <a:bodyPr/>
        <a:lstStyle/>
        <a:p>
          <a:endParaRPr lang="en-US"/>
        </a:p>
      </dgm:t>
    </dgm:pt>
    <dgm:pt modelId="{AF78E435-EF2E-42CA-AAA2-8583F10B3B48}" type="pres">
      <dgm:prSet presAssocID="{F607AE33-E533-4A37-941B-21D6DEE2786E}" presName="diagram" presStyleCnt="0">
        <dgm:presLayoutVars>
          <dgm:dir/>
          <dgm:resizeHandles val="exact"/>
        </dgm:presLayoutVars>
      </dgm:prSet>
      <dgm:spPr/>
      <dgm:t>
        <a:bodyPr/>
        <a:lstStyle/>
        <a:p>
          <a:endParaRPr lang="en-US"/>
        </a:p>
      </dgm:t>
    </dgm:pt>
    <dgm:pt modelId="{0BF5311E-3F88-43CA-8C32-1108E65BD948}" type="pres">
      <dgm:prSet presAssocID="{C87922D2-4948-4824-AB47-BED93A53360C}" presName="node" presStyleLbl="node1" presStyleIdx="0" presStyleCnt="4">
        <dgm:presLayoutVars>
          <dgm:bulletEnabled val="1"/>
        </dgm:presLayoutVars>
      </dgm:prSet>
      <dgm:spPr/>
      <dgm:t>
        <a:bodyPr/>
        <a:lstStyle/>
        <a:p>
          <a:endParaRPr lang="en-US"/>
        </a:p>
      </dgm:t>
    </dgm:pt>
    <dgm:pt modelId="{CF234307-3F71-44AE-A8E9-4AFE8CC4B855}" type="pres">
      <dgm:prSet presAssocID="{CFD24361-64CB-499D-84F6-6B7B1AD6008A}" presName="sibTrans" presStyleCnt="0"/>
      <dgm:spPr/>
    </dgm:pt>
    <dgm:pt modelId="{2032933B-157D-4A78-B3C2-02B1B2D14350}" type="pres">
      <dgm:prSet presAssocID="{AC860658-8706-43F3-A0A2-26D7FC96ECD3}" presName="node" presStyleLbl="node1" presStyleIdx="1" presStyleCnt="4" custScaleX="225923">
        <dgm:presLayoutVars>
          <dgm:bulletEnabled val="1"/>
        </dgm:presLayoutVars>
      </dgm:prSet>
      <dgm:spPr/>
      <dgm:t>
        <a:bodyPr/>
        <a:lstStyle/>
        <a:p>
          <a:endParaRPr lang="en-US"/>
        </a:p>
      </dgm:t>
    </dgm:pt>
    <dgm:pt modelId="{01B2BA80-C44B-4D94-B5D8-89FBFCBA9E16}" type="pres">
      <dgm:prSet presAssocID="{3BF2A145-C0CC-476E-99FF-1493BF0E27E3}" presName="sibTrans" presStyleCnt="0"/>
      <dgm:spPr/>
    </dgm:pt>
    <dgm:pt modelId="{A7EF7E7B-996B-43AC-A2CC-777CA19A1458}" type="pres">
      <dgm:prSet presAssocID="{B9ED49D7-8414-44E6-BB7E-CBB9A1ECF10F}" presName="node" presStyleLbl="node1" presStyleIdx="2" presStyleCnt="4" custScaleX="310783" custLinFactNeighborX="1179" custLinFactNeighborY="1310">
        <dgm:presLayoutVars>
          <dgm:bulletEnabled val="1"/>
        </dgm:presLayoutVars>
      </dgm:prSet>
      <dgm:spPr/>
      <dgm:t>
        <a:bodyPr/>
        <a:lstStyle/>
        <a:p>
          <a:endParaRPr lang="en-US"/>
        </a:p>
      </dgm:t>
    </dgm:pt>
    <dgm:pt modelId="{2A62635C-9A64-4D97-9F2F-2153366794C2}" type="pres">
      <dgm:prSet presAssocID="{11A5E5C9-BE45-4764-BB0E-8D54E3B80E40}" presName="sibTrans" presStyleCnt="0"/>
      <dgm:spPr/>
    </dgm:pt>
    <dgm:pt modelId="{72F79422-A6FC-40B7-A15B-430836EAD068}" type="pres">
      <dgm:prSet presAssocID="{C75DE6DD-4FAA-419E-B58B-7A080B39B9BF}" presName="node" presStyleLbl="node1" presStyleIdx="3" presStyleCnt="4" custScaleX="307234">
        <dgm:presLayoutVars>
          <dgm:bulletEnabled val="1"/>
        </dgm:presLayoutVars>
      </dgm:prSet>
      <dgm:spPr/>
      <dgm:t>
        <a:bodyPr/>
        <a:lstStyle/>
        <a:p>
          <a:endParaRPr lang="en-US"/>
        </a:p>
      </dgm:t>
    </dgm:pt>
  </dgm:ptLst>
  <dgm:cxnLst>
    <dgm:cxn modelId="{D21171D3-F32A-4211-9952-296D01DFEB87}" srcId="{F607AE33-E533-4A37-941B-21D6DEE2786E}" destId="{C87922D2-4948-4824-AB47-BED93A53360C}" srcOrd="0" destOrd="0" parTransId="{D693C52D-C341-4C51-904F-2755713533A0}" sibTransId="{CFD24361-64CB-499D-84F6-6B7B1AD6008A}"/>
    <dgm:cxn modelId="{FE49A99B-2848-4C9D-9F32-3310BBBED614}" srcId="{F607AE33-E533-4A37-941B-21D6DEE2786E}" destId="{AC860658-8706-43F3-A0A2-26D7FC96ECD3}" srcOrd="1" destOrd="0" parTransId="{1DF8B732-368B-443C-8643-02E1F077D900}" sibTransId="{3BF2A145-C0CC-476E-99FF-1493BF0E27E3}"/>
    <dgm:cxn modelId="{AE397752-1BCD-47CB-A896-9B0966BD219C}" srcId="{F607AE33-E533-4A37-941B-21D6DEE2786E}" destId="{B9ED49D7-8414-44E6-BB7E-CBB9A1ECF10F}" srcOrd="2" destOrd="0" parTransId="{10A9D919-97B2-4D38-B421-F9C9BAA98E75}" sibTransId="{11A5E5C9-BE45-4764-BB0E-8D54E3B80E40}"/>
    <dgm:cxn modelId="{FDD7CF5A-E80C-47E9-BADD-A4B4261A13C1}" type="presOf" srcId="{C75DE6DD-4FAA-419E-B58B-7A080B39B9BF}" destId="{72F79422-A6FC-40B7-A15B-430836EAD068}" srcOrd="0" destOrd="0" presId="urn:microsoft.com/office/officeart/2005/8/layout/default"/>
    <dgm:cxn modelId="{04FAA3C9-4D91-41D7-97A3-97CAF3B4A0A8}" srcId="{F607AE33-E533-4A37-941B-21D6DEE2786E}" destId="{C75DE6DD-4FAA-419E-B58B-7A080B39B9BF}" srcOrd="3" destOrd="0" parTransId="{A9EFE073-82FA-4F88-87B3-B91FB91B7551}" sibTransId="{5D3891F0-028D-4064-8410-F56A9F713DF2}"/>
    <dgm:cxn modelId="{57DB3048-5FA9-49FF-87B9-48AF7F8DCBAB}" type="presOf" srcId="{B9ED49D7-8414-44E6-BB7E-CBB9A1ECF10F}" destId="{A7EF7E7B-996B-43AC-A2CC-777CA19A1458}" srcOrd="0" destOrd="0" presId="urn:microsoft.com/office/officeart/2005/8/layout/default"/>
    <dgm:cxn modelId="{DAAB4973-A7B3-48AD-A5E5-D234E9FD4A88}" type="presOf" srcId="{F607AE33-E533-4A37-941B-21D6DEE2786E}" destId="{AF78E435-EF2E-42CA-AAA2-8583F10B3B48}" srcOrd="0" destOrd="0" presId="urn:microsoft.com/office/officeart/2005/8/layout/default"/>
    <dgm:cxn modelId="{719BACE3-114C-4FED-B696-E76252D0FB4F}" type="presOf" srcId="{AC860658-8706-43F3-A0A2-26D7FC96ECD3}" destId="{2032933B-157D-4A78-B3C2-02B1B2D14350}" srcOrd="0" destOrd="0" presId="urn:microsoft.com/office/officeart/2005/8/layout/default"/>
    <dgm:cxn modelId="{6F71ED80-F8BA-47DA-8C81-50F216E2B480}" type="presOf" srcId="{C87922D2-4948-4824-AB47-BED93A53360C}" destId="{0BF5311E-3F88-43CA-8C32-1108E65BD948}" srcOrd="0" destOrd="0" presId="urn:microsoft.com/office/officeart/2005/8/layout/default"/>
    <dgm:cxn modelId="{EE9E65E5-510D-4D39-AB0E-D4D8B07E0AFA}" type="presParOf" srcId="{AF78E435-EF2E-42CA-AAA2-8583F10B3B48}" destId="{0BF5311E-3F88-43CA-8C32-1108E65BD948}" srcOrd="0" destOrd="0" presId="urn:microsoft.com/office/officeart/2005/8/layout/default"/>
    <dgm:cxn modelId="{9ECF297D-5C3B-4DDE-A629-3974E19C2417}" type="presParOf" srcId="{AF78E435-EF2E-42CA-AAA2-8583F10B3B48}" destId="{CF234307-3F71-44AE-A8E9-4AFE8CC4B855}" srcOrd="1" destOrd="0" presId="urn:microsoft.com/office/officeart/2005/8/layout/default"/>
    <dgm:cxn modelId="{053E2696-BA05-4032-814F-6E7D2EE45D47}" type="presParOf" srcId="{AF78E435-EF2E-42CA-AAA2-8583F10B3B48}" destId="{2032933B-157D-4A78-B3C2-02B1B2D14350}" srcOrd="2" destOrd="0" presId="urn:microsoft.com/office/officeart/2005/8/layout/default"/>
    <dgm:cxn modelId="{39D9898E-1EA0-42CC-9571-9F131B255517}" type="presParOf" srcId="{AF78E435-EF2E-42CA-AAA2-8583F10B3B48}" destId="{01B2BA80-C44B-4D94-B5D8-89FBFCBA9E16}" srcOrd="3" destOrd="0" presId="urn:microsoft.com/office/officeart/2005/8/layout/default"/>
    <dgm:cxn modelId="{111E1FB4-3E31-4FD8-97B5-0779AF48DF5C}" type="presParOf" srcId="{AF78E435-EF2E-42CA-AAA2-8583F10B3B48}" destId="{A7EF7E7B-996B-43AC-A2CC-777CA19A1458}" srcOrd="4" destOrd="0" presId="urn:microsoft.com/office/officeart/2005/8/layout/default"/>
    <dgm:cxn modelId="{97E42A9D-90E5-45CC-8FA1-46445C9460D0}" type="presParOf" srcId="{AF78E435-EF2E-42CA-AAA2-8583F10B3B48}" destId="{2A62635C-9A64-4D97-9F2F-2153366794C2}" srcOrd="5" destOrd="0" presId="urn:microsoft.com/office/officeart/2005/8/layout/default"/>
    <dgm:cxn modelId="{D8093167-8C59-4129-A328-A3588B364E20}" type="presParOf" srcId="{AF78E435-EF2E-42CA-AAA2-8583F10B3B48}" destId="{72F79422-A6FC-40B7-A15B-430836EAD068}"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BA87C79-A973-442C-8734-9DA73DD6C799}" type="doc">
      <dgm:prSet loTypeId="urn:microsoft.com/office/officeart/2005/8/layout/vList5" loCatId="list" qsTypeId="urn:microsoft.com/office/officeart/2005/8/quickstyle/simple1" qsCatId="simple" csTypeId="urn:microsoft.com/office/officeart/2005/8/colors/colorful1" csCatId="colorful" phldr="1"/>
      <dgm:spPr/>
      <dgm:t>
        <a:bodyPr/>
        <a:lstStyle/>
        <a:p>
          <a:endParaRPr lang="en-US"/>
        </a:p>
      </dgm:t>
    </dgm:pt>
    <dgm:pt modelId="{826C4FAA-DCAD-4E5E-B3B7-DF646708EF0D}">
      <dgm:prSet phldrT="[Text]" custT="1"/>
      <dgm:spPr/>
      <dgm:t>
        <a:bodyPr/>
        <a:lstStyle/>
        <a:p>
          <a:r>
            <a:rPr lang="en-US" sz="2400" dirty="0">
              <a:latin typeface="Times New Roman" panose="02020603050405020304" pitchFamily="18" charset="0"/>
              <a:cs typeface="Times New Roman" panose="02020603050405020304" pitchFamily="18" charset="0"/>
            </a:rPr>
            <a:t>THÀNH LẬP </a:t>
          </a:r>
        </a:p>
      </dgm:t>
    </dgm:pt>
    <dgm:pt modelId="{17D3EE5F-1331-462A-9D65-E7682BAA5659}" type="parTrans" cxnId="{436E2FC7-6BC4-4F7D-98C1-5733A197119B}">
      <dgm:prSet/>
      <dgm:spPr/>
      <dgm:t>
        <a:bodyPr/>
        <a:lstStyle/>
        <a:p>
          <a:endParaRPr lang="en-US" sz="2400">
            <a:latin typeface="Times New Roman" panose="02020603050405020304" pitchFamily="18" charset="0"/>
            <a:cs typeface="Times New Roman" panose="02020603050405020304" pitchFamily="18" charset="0"/>
          </a:endParaRPr>
        </a:p>
      </dgm:t>
    </dgm:pt>
    <dgm:pt modelId="{3C7B1881-C86A-4E90-AA51-D0639E883D24}" type="sibTrans" cxnId="{436E2FC7-6BC4-4F7D-98C1-5733A197119B}">
      <dgm:prSet/>
      <dgm:spPr/>
      <dgm:t>
        <a:bodyPr/>
        <a:lstStyle/>
        <a:p>
          <a:endParaRPr lang="en-US" sz="2400">
            <a:latin typeface="Times New Roman" panose="02020603050405020304" pitchFamily="18" charset="0"/>
            <a:cs typeface="Times New Roman" panose="02020603050405020304" pitchFamily="18" charset="0"/>
          </a:endParaRPr>
        </a:p>
      </dgm:t>
    </dgm:pt>
    <dgm:pt modelId="{C2D84F48-688B-408E-8CAD-74D76389CF59}">
      <dgm:prSet phldrT="[Text]" custT="1"/>
      <dgm:spPr/>
      <dgm:t>
        <a:bodyPr/>
        <a:lstStyle/>
        <a:p>
          <a:r>
            <a:rPr lang="en-US" sz="2000" dirty="0" err="1">
              <a:latin typeface="Times New Roman" panose="02020603050405020304" pitchFamily="18" charset="0"/>
              <a:cs typeface="Times New Roman" panose="02020603050405020304" pitchFamily="18" charset="0"/>
            </a:rPr>
            <a:t>Điều</a:t>
          </a:r>
          <a:r>
            <a:rPr lang="en-US" sz="2000" dirty="0">
              <a:latin typeface="Times New Roman" panose="02020603050405020304" pitchFamily="18" charset="0"/>
              <a:cs typeface="Times New Roman" panose="02020603050405020304" pitchFamily="18" charset="0"/>
            </a:rPr>
            <a:t> 3: </a:t>
          </a:r>
          <a:r>
            <a:rPr lang="en-US" sz="2000" dirty="0" err="1">
              <a:latin typeface="Times New Roman" panose="02020603050405020304" pitchFamily="18" charset="0"/>
              <a:cs typeface="Times New Roman" panose="02020603050405020304" pitchFamily="18" charset="0"/>
            </a:rPr>
            <a:t>Điều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kiện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thành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lập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trường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lập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phép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thành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lập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trường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ngoài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lập</a:t>
          </a:r>
          <a:endParaRPr lang="en-US" sz="2000" dirty="0">
            <a:latin typeface="Times New Roman" panose="02020603050405020304" pitchFamily="18" charset="0"/>
            <a:cs typeface="Times New Roman" panose="02020603050405020304" pitchFamily="18" charset="0"/>
          </a:endParaRPr>
        </a:p>
      </dgm:t>
    </dgm:pt>
    <dgm:pt modelId="{9ACC375F-8842-476C-9A8C-2B238A5E35A3}" type="parTrans" cxnId="{D7600176-0CB5-4C59-8DC3-A3E3B45C3C18}">
      <dgm:prSet/>
      <dgm:spPr/>
      <dgm:t>
        <a:bodyPr/>
        <a:lstStyle/>
        <a:p>
          <a:endParaRPr lang="en-US" sz="2400">
            <a:latin typeface="Times New Roman" panose="02020603050405020304" pitchFamily="18" charset="0"/>
            <a:cs typeface="Times New Roman" panose="02020603050405020304" pitchFamily="18" charset="0"/>
          </a:endParaRPr>
        </a:p>
      </dgm:t>
    </dgm:pt>
    <dgm:pt modelId="{14FA7ED5-4C6B-42A5-99A6-11BAFDFB14F8}" type="sibTrans" cxnId="{D7600176-0CB5-4C59-8DC3-A3E3B45C3C18}">
      <dgm:prSet/>
      <dgm:spPr/>
      <dgm:t>
        <a:bodyPr/>
        <a:lstStyle/>
        <a:p>
          <a:endParaRPr lang="en-US" sz="2400">
            <a:latin typeface="Times New Roman" panose="02020603050405020304" pitchFamily="18" charset="0"/>
            <a:cs typeface="Times New Roman" panose="02020603050405020304" pitchFamily="18" charset="0"/>
          </a:endParaRPr>
        </a:p>
      </dgm:t>
    </dgm:pt>
    <dgm:pt modelId="{EE8B50E0-51F5-4B74-A22A-C5F65CB319DE}">
      <dgm:prSet phldrT="[Text]" custT="1"/>
      <dgm:spPr/>
      <dgm:t>
        <a:bodyPr/>
        <a:lstStyle/>
        <a:p>
          <a:r>
            <a:rPr lang="en-US" sz="2000" dirty="0" err="1">
              <a:latin typeface="Times New Roman" panose="02020603050405020304" pitchFamily="18" charset="0"/>
              <a:cs typeface="Times New Roman" panose="02020603050405020304" pitchFamily="18" charset="0"/>
            </a:rPr>
            <a:t>Điều</a:t>
          </a:r>
          <a:r>
            <a:rPr lang="en-US" sz="2000" dirty="0">
              <a:latin typeface="Times New Roman" panose="02020603050405020304" pitchFamily="18" charset="0"/>
              <a:cs typeface="Times New Roman" panose="02020603050405020304" pitchFamily="18" charset="0"/>
            </a:rPr>
            <a:t> 4: </a:t>
          </a:r>
          <a:r>
            <a:rPr lang="en-US" sz="2000" dirty="0" err="1">
              <a:latin typeface="Times New Roman" panose="02020603050405020304" pitchFamily="18" charset="0"/>
              <a:cs typeface="Times New Roman" panose="02020603050405020304" pitchFamily="18" charset="0"/>
            </a:rPr>
            <a:t>Thủ</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tục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thành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lập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trường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lập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phép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thành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lập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trường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ngoài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lập</a:t>
          </a:r>
          <a:endParaRPr lang="en-US" sz="2000" dirty="0">
            <a:latin typeface="Times New Roman" panose="02020603050405020304" pitchFamily="18" charset="0"/>
            <a:cs typeface="Times New Roman" panose="02020603050405020304" pitchFamily="18" charset="0"/>
          </a:endParaRPr>
        </a:p>
      </dgm:t>
    </dgm:pt>
    <dgm:pt modelId="{6023A7E3-D48E-4999-82EC-4C125C11A4FA}" type="parTrans" cxnId="{E5ADD6CF-9E38-448E-99FC-D90BE9B12450}">
      <dgm:prSet/>
      <dgm:spPr/>
      <dgm:t>
        <a:bodyPr/>
        <a:lstStyle/>
        <a:p>
          <a:endParaRPr lang="en-US" sz="2400">
            <a:latin typeface="Times New Roman" panose="02020603050405020304" pitchFamily="18" charset="0"/>
            <a:cs typeface="Times New Roman" panose="02020603050405020304" pitchFamily="18" charset="0"/>
          </a:endParaRPr>
        </a:p>
      </dgm:t>
    </dgm:pt>
    <dgm:pt modelId="{3C5E9C53-613D-4B8C-85CA-53CDD0B1388A}" type="sibTrans" cxnId="{E5ADD6CF-9E38-448E-99FC-D90BE9B12450}">
      <dgm:prSet/>
      <dgm:spPr/>
      <dgm:t>
        <a:bodyPr/>
        <a:lstStyle/>
        <a:p>
          <a:endParaRPr lang="en-US" sz="2400">
            <a:latin typeface="Times New Roman" panose="02020603050405020304" pitchFamily="18" charset="0"/>
            <a:cs typeface="Times New Roman" panose="02020603050405020304" pitchFamily="18" charset="0"/>
          </a:endParaRPr>
        </a:p>
      </dgm:t>
    </dgm:pt>
    <dgm:pt modelId="{921BDD57-EA40-4D44-A5D4-E0498AF3143F}">
      <dgm:prSet phldrT="[Text]" custT="1"/>
      <dgm:spPr/>
      <dgm:t>
        <a:bodyPr/>
        <a:lstStyle/>
        <a:p>
          <a:r>
            <a:rPr lang="en-US" sz="2400" dirty="0">
              <a:latin typeface="Times New Roman" panose="02020603050405020304" pitchFamily="18" charset="0"/>
              <a:cs typeface="Times New Roman" panose="02020603050405020304" pitchFamily="18" charset="0"/>
            </a:rPr>
            <a:t>HOẠT ĐỘNG</a:t>
          </a:r>
        </a:p>
      </dgm:t>
    </dgm:pt>
    <dgm:pt modelId="{CA2B023F-F612-466A-B3A1-B274D76DD140}" type="parTrans" cxnId="{94E39394-85D5-4EA1-9973-E166646F94E0}">
      <dgm:prSet/>
      <dgm:spPr/>
      <dgm:t>
        <a:bodyPr/>
        <a:lstStyle/>
        <a:p>
          <a:endParaRPr lang="en-US" sz="2400">
            <a:latin typeface="Times New Roman" panose="02020603050405020304" pitchFamily="18" charset="0"/>
            <a:cs typeface="Times New Roman" panose="02020603050405020304" pitchFamily="18" charset="0"/>
          </a:endParaRPr>
        </a:p>
      </dgm:t>
    </dgm:pt>
    <dgm:pt modelId="{568053FA-463A-4F1F-8AEC-4A62228E7C99}" type="sibTrans" cxnId="{94E39394-85D5-4EA1-9973-E166646F94E0}">
      <dgm:prSet/>
      <dgm:spPr/>
      <dgm:t>
        <a:bodyPr/>
        <a:lstStyle/>
        <a:p>
          <a:endParaRPr lang="en-US" sz="2400">
            <a:latin typeface="Times New Roman" panose="02020603050405020304" pitchFamily="18" charset="0"/>
            <a:cs typeface="Times New Roman" panose="02020603050405020304" pitchFamily="18" charset="0"/>
          </a:endParaRPr>
        </a:p>
      </dgm:t>
    </dgm:pt>
    <dgm:pt modelId="{20DE8AB0-756A-48A2-8EA0-5737876C9F40}">
      <dgm:prSet phldrT="[Text]" custT="1"/>
      <dgm:spPr/>
      <dgm:t>
        <a:bodyPr/>
        <a:lstStyle/>
        <a:p>
          <a:r>
            <a:rPr lang="vi-VN" sz="2000" b="0" dirty="0">
              <a:latin typeface="Times New Roman" pitchFamily="18" charset="0"/>
              <a:cs typeface="Times New Roman" pitchFamily="18" charset="0"/>
            </a:rPr>
            <a:t>Điều 8. Đình chỉ hoạt động giáo dục trường mẫu giáo, trường mầm non, nhà trẻ</a:t>
          </a:r>
          <a:endParaRPr lang="en-US" sz="2000" b="0" dirty="0">
            <a:latin typeface="Times New Roman" panose="02020603050405020304" pitchFamily="18" charset="0"/>
            <a:cs typeface="Times New Roman" panose="02020603050405020304" pitchFamily="18" charset="0"/>
          </a:endParaRPr>
        </a:p>
      </dgm:t>
    </dgm:pt>
    <dgm:pt modelId="{FDEF5DE7-D29E-4D2D-9E7C-98F01AEA391A}" type="parTrans" cxnId="{2D9AC4C5-65F3-44AF-B429-F625DDAE47E7}">
      <dgm:prSet/>
      <dgm:spPr/>
      <dgm:t>
        <a:bodyPr/>
        <a:lstStyle/>
        <a:p>
          <a:endParaRPr lang="en-US" sz="2400">
            <a:latin typeface="Times New Roman" panose="02020603050405020304" pitchFamily="18" charset="0"/>
            <a:cs typeface="Times New Roman" panose="02020603050405020304" pitchFamily="18" charset="0"/>
          </a:endParaRPr>
        </a:p>
      </dgm:t>
    </dgm:pt>
    <dgm:pt modelId="{69BDED63-848B-4C60-ACB7-069A6FEED44D}" type="sibTrans" cxnId="{2D9AC4C5-65F3-44AF-B429-F625DDAE47E7}">
      <dgm:prSet/>
      <dgm:spPr/>
      <dgm:t>
        <a:bodyPr/>
        <a:lstStyle/>
        <a:p>
          <a:endParaRPr lang="en-US" sz="2400">
            <a:latin typeface="Times New Roman" panose="02020603050405020304" pitchFamily="18" charset="0"/>
            <a:cs typeface="Times New Roman" panose="02020603050405020304" pitchFamily="18" charset="0"/>
          </a:endParaRPr>
        </a:p>
      </dgm:t>
    </dgm:pt>
    <dgm:pt modelId="{5BFBE9EF-6914-4D62-AB1A-184EE4E4B0E5}">
      <dgm:prSet phldrT="[Text]" custT="1"/>
      <dgm:spPr/>
      <dgm:t>
        <a:bodyPr/>
        <a:lstStyle/>
        <a:p>
          <a:r>
            <a:rPr lang="en-US" sz="2400" dirty="0">
              <a:latin typeface="Times New Roman" panose="02020603050405020304" pitchFamily="18" charset="0"/>
              <a:cs typeface="Times New Roman" panose="02020603050405020304" pitchFamily="18" charset="0"/>
            </a:rPr>
            <a:t>GIẢI THỂ</a:t>
          </a:r>
        </a:p>
      </dgm:t>
    </dgm:pt>
    <dgm:pt modelId="{73698CC0-3062-4101-A91A-B00ADAC3F752}" type="parTrans" cxnId="{18E9F813-9417-4CA1-B115-D6DD6393AB01}">
      <dgm:prSet/>
      <dgm:spPr/>
      <dgm:t>
        <a:bodyPr/>
        <a:lstStyle/>
        <a:p>
          <a:endParaRPr lang="en-US" sz="2400">
            <a:latin typeface="Times New Roman" panose="02020603050405020304" pitchFamily="18" charset="0"/>
            <a:cs typeface="Times New Roman" panose="02020603050405020304" pitchFamily="18" charset="0"/>
          </a:endParaRPr>
        </a:p>
      </dgm:t>
    </dgm:pt>
    <dgm:pt modelId="{1902CC08-C406-412D-8232-03FAEF688DE2}" type="sibTrans" cxnId="{18E9F813-9417-4CA1-B115-D6DD6393AB01}">
      <dgm:prSet/>
      <dgm:spPr/>
      <dgm:t>
        <a:bodyPr/>
        <a:lstStyle/>
        <a:p>
          <a:endParaRPr lang="en-US" sz="2400">
            <a:latin typeface="Times New Roman" panose="02020603050405020304" pitchFamily="18" charset="0"/>
            <a:cs typeface="Times New Roman" panose="02020603050405020304" pitchFamily="18" charset="0"/>
          </a:endParaRPr>
        </a:p>
      </dgm:t>
    </dgm:pt>
    <dgm:pt modelId="{4F4E7079-109C-497E-9152-30FA5542CB34}">
      <dgm:prSet phldrT="[Text]" custT="1"/>
      <dgm:spPr/>
      <dgm:t>
        <a:bodyPr/>
        <a:lstStyle/>
        <a:p>
          <a:r>
            <a:rPr lang="vi-VN" sz="2000" b="0" dirty="0">
              <a:latin typeface="Times New Roman" pitchFamily="18" charset="0"/>
              <a:cs typeface="Times New Roman" pitchFamily="18" charset="0"/>
            </a:rPr>
            <a:t>Điều </a:t>
          </a:r>
          <a:r>
            <a:rPr lang="en-US" sz="2000" b="0" dirty="0">
              <a:latin typeface="Times New Roman" pitchFamily="18" charset="0"/>
              <a:cs typeface="Times New Roman" pitchFamily="18" charset="0"/>
            </a:rPr>
            <a:t>9</a:t>
          </a:r>
          <a:r>
            <a:rPr lang="vi-VN" sz="2000" b="0" dirty="0">
              <a:latin typeface="Times New Roman" pitchFamily="18" charset="0"/>
              <a:cs typeface="Times New Roman" pitchFamily="18" charset="0"/>
            </a:rPr>
            <a:t>. </a:t>
          </a:r>
          <a:r>
            <a:rPr lang="en-US" sz="2000" b="0" dirty="0" err="1">
              <a:latin typeface="Times New Roman" pitchFamily="18" charset="0"/>
              <a:cs typeface="Times New Roman" pitchFamily="18" charset="0"/>
            </a:rPr>
            <a:t>Giải</a:t>
          </a:r>
          <a:r>
            <a:rPr lang="en-US" sz="2000" b="0" dirty="0">
              <a:latin typeface="Times New Roman" pitchFamily="18" charset="0"/>
              <a:cs typeface="Times New Roman" pitchFamily="18" charset="0"/>
            </a:rPr>
            <a:t> </a:t>
          </a:r>
          <a:r>
            <a:rPr lang="en-US" sz="2000" b="0" dirty="0" err="1">
              <a:latin typeface="Times New Roman" pitchFamily="18" charset="0"/>
              <a:cs typeface="Times New Roman" pitchFamily="18" charset="0"/>
            </a:rPr>
            <a:t>thể</a:t>
          </a:r>
          <a:r>
            <a:rPr lang="vi-VN" sz="2000" b="0" dirty="0">
              <a:latin typeface="Times New Roman" pitchFamily="18" charset="0"/>
              <a:cs typeface="Times New Roman" pitchFamily="18" charset="0"/>
            </a:rPr>
            <a:t> trường mẫu giáo, trường mầm non, nhà trẻ</a:t>
          </a:r>
          <a:endParaRPr lang="en-US" sz="2000" b="0" dirty="0">
            <a:latin typeface="Times New Roman" panose="02020603050405020304" pitchFamily="18" charset="0"/>
            <a:cs typeface="Times New Roman" panose="02020603050405020304" pitchFamily="18" charset="0"/>
          </a:endParaRPr>
        </a:p>
      </dgm:t>
    </dgm:pt>
    <dgm:pt modelId="{3E7C0DDC-B059-462D-91BD-6B2BDC730540}" type="parTrans" cxnId="{638C69CC-2A6E-4EEA-AE46-33702170402F}">
      <dgm:prSet/>
      <dgm:spPr/>
      <dgm:t>
        <a:bodyPr/>
        <a:lstStyle/>
        <a:p>
          <a:endParaRPr lang="en-US" sz="2400">
            <a:latin typeface="Times New Roman" panose="02020603050405020304" pitchFamily="18" charset="0"/>
            <a:cs typeface="Times New Roman" panose="02020603050405020304" pitchFamily="18" charset="0"/>
          </a:endParaRPr>
        </a:p>
      </dgm:t>
    </dgm:pt>
    <dgm:pt modelId="{C3B0E562-4808-4FCF-BA5E-866EF13E804A}" type="sibTrans" cxnId="{638C69CC-2A6E-4EEA-AE46-33702170402F}">
      <dgm:prSet/>
      <dgm:spPr/>
      <dgm:t>
        <a:bodyPr/>
        <a:lstStyle/>
        <a:p>
          <a:endParaRPr lang="en-US" sz="2400">
            <a:latin typeface="Times New Roman" panose="02020603050405020304" pitchFamily="18" charset="0"/>
            <a:cs typeface="Times New Roman" panose="02020603050405020304" pitchFamily="18" charset="0"/>
          </a:endParaRPr>
        </a:p>
      </dgm:t>
    </dgm:pt>
    <dgm:pt modelId="{6CF97AD1-9E12-40E7-B848-2746E1B4E4C3}">
      <dgm:prSet phldrT="[Text]" custT="1"/>
      <dgm:spPr/>
      <dgm:t>
        <a:bodyPr/>
        <a:lstStyle/>
        <a:p>
          <a:r>
            <a:rPr lang="en-US" sz="2400" dirty="0">
              <a:latin typeface="Times New Roman" panose="02020603050405020304" pitchFamily="18" charset="0"/>
              <a:cs typeface="Times New Roman" panose="02020603050405020304" pitchFamily="18" charset="0"/>
            </a:rPr>
            <a:t>ĐÌNH CHỈ</a:t>
          </a:r>
        </a:p>
      </dgm:t>
    </dgm:pt>
    <dgm:pt modelId="{83E05583-B7DB-4418-AE4E-29F6839B830A}" type="parTrans" cxnId="{50F65C58-6702-4BCE-B16A-281BE61EDA66}">
      <dgm:prSet/>
      <dgm:spPr/>
      <dgm:t>
        <a:bodyPr/>
        <a:lstStyle/>
        <a:p>
          <a:endParaRPr lang="en-US" sz="2400">
            <a:latin typeface="Times New Roman" panose="02020603050405020304" pitchFamily="18" charset="0"/>
            <a:cs typeface="Times New Roman" panose="02020603050405020304" pitchFamily="18" charset="0"/>
          </a:endParaRPr>
        </a:p>
      </dgm:t>
    </dgm:pt>
    <dgm:pt modelId="{0537C8A4-E274-477E-8AC2-D0F19D69ED98}" type="sibTrans" cxnId="{50F65C58-6702-4BCE-B16A-281BE61EDA66}">
      <dgm:prSet/>
      <dgm:spPr/>
      <dgm:t>
        <a:bodyPr/>
        <a:lstStyle/>
        <a:p>
          <a:endParaRPr lang="en-US" sz="2400">
            <a:latin typeface="Times New Roman" panose="02020603050405020304" pitchFamily="18" charset="0"/>
            <a:cs typeface="Times New Roman" panose="02020603050405020304" pitchFamily="18" charset="0"/>
          </a:endParaRPr>
        </a:p>
      </dgm:t>
    </dgm:pt>
    <dgm:pt modelId="{83F1C4E1-10D9-48BF-A950-CD7C9008E74D}">
      <dgm:prSet phldrT="[Text]" custT="1"/>
      <dgm:spPr/>
      <dgm:t>
        <a:bodyPr anchor="b" anchorCtr="0"/>
        <a:lstStyle/>
        <a:p>
          <a:endParaRPr lang="en-US" sz="2000" b="0" dirty="0">
            <a:latin typeface="Times New Roman" panose="02020603050405020304" pitchFamily="18" charset="0"/>
            <a:cs typeface="Times New Roman" panose="02020603050405020304" pitchFamily="18" charset="0"/>
          </a:endParaRPr>
        </a:p>
      </dgm:t>
    </dgm:pt>
    <dgm:pt modelId="{E63C5672-31EE-4970-BE31-A87102626368}" type="parTrans" cxnId="{2E574306-05B6-4863-A43A-0BC11F19D977}">
      <dgm:prSet/>
      <dgm:spPr/>
      <dgm:t>
        <a:bodyPr/>
        <a:lstStyle/>
        <a:p>
          <a:endParaRPr lang="en-US" sz="2400">
            <a:latin typeface="Times New Roman" panose="02020603050405020304" pitchFamily="18" charset="0"/>
            <a:cs typeface="Times New Roman" panose="02020603050405020304" pitchFamily="18" charset="0"/>
          </a:endParaRPr>
        </a:p>
      </dgm:t>
    </dgm:pt>
    <dgm:pt modelId="{D17ACF76-39B9-4133-B44F-A62C0CF2C826}" type="sibTrans" cxnId="{2E574306-05B6-4863-A43A-0BC11F19D977}">
      <dgm:prSet/>
      <dgm:spPr/>
      <dgm:t>
        <a:bodyPr/>
        <a:lstStyle/>
        <a:p>
          <a:endParaRPr lang="en-US" sz="2400">
            <a:latin typeface="Times New Roman" panose="02020603050405020304" pitchFamily="18" charset="0"/>
            <a:cs typeface="Times New Roman" panose="02020603050405020304" pitchFamily="18" charset="0"/>
          </a:endParaRPr>
        </a:p>
      </dgm:t>
    </dgm:pt>
    <dgm:pt modelId="{ED189E01-0640-4F4F-88B6-23CA3204FB32}">
      <dgm:prSet phldrT="[Text]" custT="1"/>
      <dgm:spPr/>
      <dgm:t>
        <a:bodyPr/>
        <a:lstStyle/>
        <a:p>
          <a:r>
            <a:rPr lang="vi-VN" sz="2000" b="0" dirty="0">
              <a:latin typeface="Times New Roman" pitchFamily="18" charset="0"/>
              <a:cs typeface="Times New Roman" pitchFamily="18" charset="0"/>
            </a:rPr>
            <a:t>Điều 5. Điều kiện để trường hoạt động giáo dục</a:t>
          </a:r>
          <a:endParaRPr lang="en-US" sz="2000" b="0" dirty="0">
            <a:latin typeface="Times New Roman" panose="02020603050405020304" pitchFamily="18" charset="0"/>
            <a:cs typeface="Times New Roman" panose="02020603050405020304" pitchFamily="18" charset="0"/>
          </a:endParaRPr>
        </a:p>
      </dgm:t>
    </dgm:pt>
    <dgm:pt modelId="{67CEB7A9-11D2-408A-8CB0-2E9C2C9BDA35}" type="parTrans" cxnId="{6E196F2B-26CC-4579-BEBA-0A2A66600101}">
      <dgm:prSet/>
      <dgm:spPr/>
      <dgm:t>
        <a:bodyPr/>
        <a:lstStyle/>
        <a:p>
          <a:endParaRPr lang="en-US"/>
        </a:p>
      </dgm:t>
    </dgm:pt>
    <dgm:pt modelId="{A23628C6-3207-4E8A-B24A-CC4087B8D580}" type="sibTrans" cxnId="{6E196F2B-26CC-4579-BEBA-0A2A66600101}">
      <dgm:prSet/>
      <dgm:spPr/>
      <dgm:t>
        <a:bodyPr/>
        <a:lstStyle/>
        <a:p>
          <a:endParaRPr lang="en-US"/>
        </a:p>
      </dgm:t>
    </dgm:pt>
    <dgm:pt modelId="{BE3528FF-3AB1-40A3-B098-C7EC3715650C}">
      <dgm:prSet phldrT="[Text]" custT="1"/>
      <dgm:spPr/>
      <dgm:t>
        <a:bodyPr/>
        <a:lstStyle/>
        <a:p>
          <a:r>
            <a:rPr lang="en-US" sz="2400" dirty="0">
              <a:latin typeface="Times New Roman" panose="02020603050405020304" pitchFamily="18" charset="0"/>
              <a:cs typeface="Times New Roman" panose="02020603050405020304" pitchFamily="18" charset="0"/>
            </a:rPr>
            <a:t>SÁP NHẬP,</a:t>
          </a:r>
        </a:p>
        <a:p>
          <a:r>
            <a:rPr lang="en-US" sz="2400" dirty="0">
              <a:latin typeface="Times New Roman" panose="02020603050405020304" pitchFamily="18" charset="0"/>
              <a:cs typeface="Times New Roman" panose="02020603050405020304" pitchFamily="18" charset="0"/>
            </a:rPr>
            <a:t>CHIA, TÁCH</a:t>
          </a:r>
        </a:p>
      </dgm:t>
    </dgm:pt>
    <dgm:pt modelId="{8F35D04E-4BAC-4912-B41D-258DDFD74E65}" type="parTrans" cxnId="{9C136013-9BF9-403A-A01C-C31E59717BB2}">
      <dgm:prSet/>
      <dgm:spPr/>
      <dgm:t>
        <a:bodyPr/>
        <a:lstStyle/>
        <a:p>
          <a:endParaRPr lang="en-US"/>
        </a:p>
      </dgm:t>
    </dgm:pt>
    <dgm:pt modelId="{1E819B24-75E6-4E42-974D-2E5471571B43}" type="sibTrans" cxnId="{9C136013-9BF9-403A-A01C-C31E59717BB2}">
      <dgm:prSet/>
      <dgm:spPr/>
      <dgm:t>
        <a:bodyPr/>
        <a:lstStyle/>
        <a:p>
          <a:endParaRPr lang="en-US"/>
        </a:p>
      </dgm:t>
    </dgm:pt>
    <dgm:pt modelId="{AC6F7885-08D0-4ECA-8CC8-5F4A974F8C1A}">
      <dgm:prSet phldrT="[Text]" custT="1"/>
      <dgm:spPr/>
      <dgm:t>
        <a:bodyPr/>
        <a:lstStyle/>
        <a:p>
          <a:r>
            <a:rPr lang="vi-VN" sz="2000" b="0" dirty="0">
              <a:latin typeface="Times New Roman" pitchFamily="18" charset="0"/>
              <a:cs typeface="Times New Roman" pitchFamily="18" charset="0"/>
            </a:rPr>
            <a:t>Điều 6. Thủ tục để trường hoạt động giáo dục</a:t>
          </a:r>
          <a:endParaRPr lang="en-US" sz="2000" b="0" dirty="0">
            <a:latin typeface="Times New Roman" panose="02020603050405020304" pitchFamily="18" charset="0"/>
            <a:cs typeface="Times New Roman" panose="02020603050405020304" pitchFamily="18" charset="0"/>
          </a:endParaRPr>
        </a:p>
      </dgm:t>
    </dgm:pt>
    <dgm:pt modelId="{20E08101-6DFB-46C0-8EC5-8D8ED4FC08D2}" type="parTrans" cxnId="{ED29BD45-060E-45F7-BE19-7EAC1D0E4702}">
      <dgm:prSet/>
      <dgm:spPr/>
      <dgm:t>
        <a:bodyPr/>
        <a:lstStyle/>
        <a:p>
          <a:endParaRPr lang="en-US"/>
        </a:p>
      </dgm:t>
    </dgm:pt>
    <dgm:pt modelId="{D9A5AA29-9BEC-47DB-BE22-E8EFD90F2D51}" type="sibTrans" cxnId="{ED29BD45-060E-45F7-BE19-7EAC1D0E4702}">
      <dgm:prSet/>
      <dgm:spPr/>
      <dgm:t>
        <a:bodyPr/>
        <a:lstStyle/>
        <a:p>
          <a:endParaRPr lang="en-US"/>
        </a:p>
      </dgm:t>
    </dgm:pt>
    <dgm:pt modelId="{8E60DBC2-77FC-459F-AB40-F99CF2E07FA3}">
      <dgm:prSet custT="1"/>
      <dgm:spPr/>
      <dgm:t>
        <a:bodyPr anchor="b" anchorCtr="0"/>
        <a:lstStyle/>
        <a:p>
          <a:r>
            <a:rPr lang="vi-VN" sz="2000" b="0" dirty="0">
              <a:latin typeface="Times New Roman" pitchFamily="18" charset="0"/>
              <a:cs typeface="Times New Roman" pitchFamily="18" charset="0"/>
            </a:rPr>
            <a:t>Điều 7. Sáp nhập, chia, tách trường mẫu giáo, trường mầm non, nhà trẻ</a:t>
          </a:r>
          <a:endParaRPr lang="en-US" sz="2000" b="0" dirty="0"/>
        </a:p>
      </dgm:t>
    </dgm:pt>
    <dgm:pt modelId="{2A4BEF9F-871E-4344-A1B3-34333A3D79F0}" type="parTrans" cxnId="{52298240-F204-4882-8AE5-F43D0AFEAD67}">
      <dgm:prSet/>
      <dgm:spPr/>
      <dgm:t>
        <a:bodyPr/>
        <a:lstStyle/>
        <a:p>
          <a:endParaRPr lang="en-US"/>
        </a:p>
      </dgm:t>
    </dgm:pt>
    <dgm:pt modelId="{87990BB1-9278-4DAC-9665-1F5A290E2EB5}" type="sibTrans" cxnId="{52298240-F204-4882-8AE5-F43D0AFEAD67}">
      <dgm:prSet/>
      <dgm:spPr/>
      <dgm:t>
        <a:bodyPr/>
        <a:lstStyle/>
        <a:p>
          <a:endParaRPr lang="en-US"/>
        </a:p>
      </dgm:t>
    </dgm:pt>
    <dgm:pt modelId="{A4A82CDD-240A-418B-A3F2-914C91243EAE}" type="pres">
      <dgm:prSet presAssocID="{BBA87C79-A973-442C-8734-9DA73DD6C799}" presName="Name0" presStyleCnt="0">
        <dgm:presLayoutVars>
          <dgm:dir/>
          <dgm:animLvl val="lvl"/>
          <dgm:resizeHandles val="exact"/>
        </dgm:presLayoutVars>
      </dgm:prSet>
      <dgm:spPr/>
      <dgm:t>
        <a:bodyPr/>
        <a:lstStyle/>
        <a:p>
          <a:endParaRPr lang="en-US"/>
        </a:p>
      </dgm:t>
    </dgm:pt>
    <dgm:pt modelId="{BD33E641-DC68-4569-A3EA-25745BF625CE}" type="pres">
      <dgm:prSet presAssocID="{826C4FAA-DCAD-4E5E-B3B7-DF646708EF0D}" presName="linNode" presStyleCnt="0"/>
      <dgm:spPr/>
    </dgm:pt>
    <dgm:pt modelId="{1CF2F7A5-ADAB-4E90-A078-1CD4E2E4A967}" type="pres">
      <dgm:prSet presAssocID="{826C4FAA-DCAD-4E5E-B3B7-DF646708EF0D}" presName="parentText" presStyleLbl="node1" presStyleIdx="0" presStyleCnt="5" custScaleX="77866">
        <dgm:presLayoutVars>
          <dgm:chMax val="1"/>
          <dgm:bulletEnabled val="1"/>
        </dgm:presLayoutVars>
      </dgm:prSet>
      <dgm:spPr/>
      <dgm:t>
        <a:bodyPr/>
        <a:lstStyle/>
        <a:p>
          <a:endParaRPr lang="en-US"/>
        </a:p>
      </dgm:t>
    </dgm:pt>
    <dgm:pt modelId="{3C51446A-A44F-4D57-981E-FCCD66F3CA09}" type="pres">
      <dgm:prSet presAssocID="{826C4FAA-DCAD-4E5E-B3B7-DF646708EF0D}" presName="descendantText" presStyleLbl="alignAccFollowNode1" presStyleIdx="0" presStyleCnt="5" custScaleX="159995" custScaleY="142384">
        <dgm:presLayoutVars>
          <dgm:bulletEnabled val="1"/>
        </dgm:presLayoutVars>
      </dgm:prSet>
      <dgm:spPr/>
      <dgm:t>
        <a:bodyPr/>
        <a:lstStyle/>
        <a:p>
          <a:endParaRPr lang="en-US"/>
        </a:p>
      </dgm:t>
    </dgm:pt>
    <dgm:pt modelId="{F8811BA6-AEB1-4B8D-9750-5386589D0A94}" type="pres">
      <dgm:prSet presAssocID="{3C7B1881-C86A-4E90-AA51-D0639E883D24}" presName="sp" presStyleCnt="0"/>
      <dgm:spPr/>
    </dgm:pt>
    <dgm:pt modelId="{96244688-F20F-44A5-AD9C-7B23F60C72CE}" type="pres">
      <dgm:prSet presAssocID="{921BDD57-EA40-4D44-A5D4-E0498AF3143F}" presName="linNode" presStyleCnt="0"/>
      <dgm:spPr/>
    </dgm:pt>
    <dgm:pt modelId="{361E293E-5CD8-43FF-9E9C-02C4C444BF67}" type="pres">
      <dgm:prSet presAssocID="{921BDD57-EA40-4D44-A5D4-E0498AF3143F}" presName="parentText" presStyleLbl="node1" presStyleIdx="1" presStyleCnt="5" custScaleX="77866">
        <dgm:presLayoutVars>
          <dgm:chMax val="1"/>
          <dgm:bulletEnabled val="1"/>
        </dgm:presLayoutVars>
      </dgm:prSet>
      <dgm:spPr/>
      <dgm:t>
        <a:bodyPr/>
        <a:lstStyle/>
        <a:p>
          <a:endParaRPr lang="en-US"/>
        </a:p>
      </dgm:t>
    </dgm:pt>
    <dgm:pt modelId="{DEC77802-29FB-44F6-8C6A-CCB6D2F7E87F}" type="pres">
      <dgm:prSet presAssocID="{921BDD57-EA40-4D44-A5D4-E0498AF3143F}" presName="descendantText" presStyleLbl="alignAccFollowNode1" presStyleIdx="1" presStyleCnt="5" custScaleX="152982">
        <dgm:presLayoutVars>
          <dgm:bulletEnabled val="1"/>
        </dgm:presLayoutVars>
      </dgm:prSet>
      <dgm:spPr/>
      <dgm:t>
        <a:bodyPr/>
        <a:lstStyle/>
        <a:p>
          <a:endParaRPr lang="en-US"/>
        </a:p>
      </dgm:t>
    </dgm:pt>
    <dgm:pt modelId="{D83D684E-73FB-4AFA-9D3E-02AEC36C239D}" type="pres">
      <dgm:prSet presAssocID="{568053FA-463A-4F1F-8AEC-4A62228E7C99}" presName="sp" presStyleCnt="0"/>
      <dgm:spPr/>
    </dgm:pt>
    <dgm:pt modelId="{384570D5-A2B8-4185-99D2-16408ACD0A38}" type="pres">
      <dgm:prSet presAssocID="{BE3528FF-3AB1-40A3-B098-C7EC3715650C}" presName="linNode" presStyleCnt="0"/>
      <dgm:spPr/>
    </dgm:pt>
    <dgm:pt modelId="{8E85C800-372B-4DFD-BC0E-AC97448052FD}" type="pres">
      <dgm:prSet presAssocID="{BE3528FF-3AB1-40A3-B098-C7EC3715650C}" presName="parentText" presStyleLbl="node1" presStyleIdx="2" presStyleCnt="5" custScaleX="77866">
        <dgm:presLayoutVars>
          <dgm:chMax val="1"/>
          <dgm:bulletEnabled val="1"/>
        </dgm:presLayoutVars>
      </dgm:prSet>
      <dgm:spPr/>
      <dgm:t>
        <a:bodyPr/>
        <a:lstStyle/>
        <a:p>
          <a:endParaRPr lang="en-US"/>
        </a:p>
      </dgm:t>
    </dgm:pt>
    <dgm:pt modelId="{4FB9EB61-4544-44B7-84B6-9C5DA9C8041D}" type="pres">
      <dgm:prSet presAssocID="{BE3528FF-3AB1-40A3-B098-C7EC3715650C}" presName="descendantText" presStyleLbl="alignAccFollowNode1" presStyleIdx="2" presStyleCnt="5" custScaleX="126217">
        <dgm:presLayoutVars>
          <dgm:bulletEnabled val="1"/>
        </dgm:presLayoutVars>
      </dgm:prSet>
      <dgm:spPr/>
      <dgm:t>
        <a:bodyPr/>
        <a:lstStyle/>
        <a:p>
          <a:endParaRPr lang="en-US"/>
        </a:p>
      </dgm:t>
    </dgm:pt>
    <dgm:pt modelId="{B659F9F3-E973-4CD4-B422-43A24CE0CC10}" type="pres">
      <dgm:prSet presAssocID="{1E819B24-75E6-4E42-974D-2E5471571B43}" presName="sp" presStyleCnt="0"/>
      <dgm:spPr/>
    </dgm:pt>
    <dgm:pt modelId="{A94BEB80-253C-4FFC-89A0-BA3F9D4AD846}" type="pres">
      <dgm:prSet presAssocID="{6CF97AD1-9E12-40E7-B848-2746E1B4E4C3}" presName="linNode" presStyleCnt="0"/>
      <dgm:spPr/>
    </dgm:pt>
    <dgm:pt modelId="{2B84BC22-9A2D-4D97-83A2-053907F94288}" type="pres">
      <dgm:prSet presAssocID="{6CF97AD1-9E12-40E7-B848-2746E1B4E4C3}" presName="parentText" presStyleLbl="node1" presStyleIdx="3" presStyleCnt="5" custScaleX="77866">
        <dgm:presLayoutVars>
          <dgm:chMax val="1"/>
          <dgm:bulletEnabled val="1"/>
        </dgm:presLayoutVars>
      </dgm:prSet>
      <dgm:spPr/>
      <dgm:t>
        <a:bodyPr/>
        <a:lstStyle/>
        <a:p>
          <a:endParaRPr lang="en-US"/>
        </a:p>
      </dgm:t>
    </dgm:pt>
    <dgm:pt modelId="{A9F945F8-9AF3-419F-8FAD-FE770302074E}" type="pres">
      <dgm:prSet presAssocID="{6CF97AD1-9E12-40E7-B848-2746E1B4E4C3}" presName="descendantText" presStyleLbl="alignAccFollowNode1" presStyleIdx="3" presStyleCnt="5" custScaleX="128039">
        <dgm:presLayoutVars>
          <dgm:bulletEnabled val="1"/>
        </dgm:presLayoutVars>
      </dgm:prSet>
      <dgm:spPr/>
      <dgm:t>
        <a:bodyPr/>
        <a:lstStyle/>
        <a:p>
          <a:endParaRPr lang="en-US"/>
        </a:p>
      </dgm:t>
    </dgm:pt>
    <dgm:pt modelId="{76A52C1A-4C0A-408B-AAE2-F869D2902F59}" type="pres">
      <dgm:prSet presAssocID="{0537C8A4-E274-477E-8AC2-D0F19D69ED98}" presName="sp" presStyleCnt="0"/>
      <dgm:spPr/>
    </dgm:pt>
    <dgm:pt modelId="{6BAEA87B-D933-4670-8546-2D62F0620C2F}" type="pres">
      <dgm:prSet presAssocID="{5BFBE9EF-6914-4D62-AB1A-184EE4E4B0E5}" presName="linNode" presStyleCnt="0"/>
      <dgm:spPr/>
    </dgm:pt>
    <dgm:pt modelId="{85FDE48E-221E-4FC8-9404-B2ACF20AB197}" type="pres">
      <dgm:prSet presAssocID="{5BFBE9EF-6914-4D62-AB1A-184EE4E4B0E5}" presName="parentText" presStyleLbl="node1" presStyleIdx="4" presStyleCnt="5" custScaleX="77866">
        <dgm:presLayoutVars>
          <dgm:chMax val="1"/>
          <dgm:bulletEnabled val="1"/>
        </dgm:presLayoutVars>
      </dgm:prSet>
      <dgm:spPr/>
      <dgm:t>
        <a:bodyPr/>
        <a:lstStyle/>
        <a:p>
          <a:endParaRPr lang="en-US"/>
        </a:p>
      </dgm:t>
    </dgm:pt>
    <dgm:pt modelId="{91AFC147-ED3D-44D0-A569-D5C70CBB441F}" type="pres">
      <dgm:prSet presAssocID="{5BFBE9EF-6914-4D62-AB1A-184EE4E4B0E5}" presName="descendantText" presStyleLbl="alignAccFollowNode1" presStyleIdx="4" presStyleCnt="5" custScaleX="131438">
        <dgm:presLayoutVars>
          <dgm:bulletEnabled val="1"/>
        </dgm:presLayoutVars>
      </dgm:prSet>
      <dgm:spPr/>
      <dgm:t>
        <a:bodyPr/>
        <a:lstStyle/>
        <a:p>
          <a:endParaRPr lang="en-US"/>
        </a:p>
      </dgm:t>
    </dgm:pt>
  </dgm:ptLst>
  <dgm:cxnLst>
    <dgm:cxn modelId="{52298240-F204-4882-8AE5-F43D0AFEAD67}" srcId="{BE3528FF-3AB1-40A3-B098-C7EC3715650C}" destId="{8E60DBC2-77FC-459F-AB40-F99CF2E07FA3}" srcOrd="1" destOrd="0" parTransId="{2A4BEF9F-871E-4344-A1B3-34333A3D79F0}" sibTransId="{87990BB1-9278-4DAC-9665-1F5A290E2EB5}"/>
    <dgm:cxn modelId="{D56C1A79-D412-42E4-851E-EDB87DEC4493}" type="presOf" srcId="{4F4E7079-109C-497E-9152-30FA5542CB34}" destId="{91AFC147-ED3D-44D0-A569-D5C70CBB441F}" srcOrd="0" destOrd="0" presId="urn:microsoft.com/office/officeart/2005/8/layout/vList5"/>
    <dgm:cxn modelId="{651BF7A5-CF2D-46F7-9AD1-97CF0B6483CE}" type="presOf" srcId="{826C4FAA-DCAD-4E5E-B3B7-DF646708EF0D}" destId="{1CF2F7A5-ADAB-4E90-A078-1CD4E2E4A967}" srcOrd="0" destOrd="0" presId="urn:microsoft.com/office/officeart/2005/8/layout/vList5"/>
    <dgm:cxn modelId="{18E9F813-9417-4CA1-B115-D6DD6393AB01}" srcId="{BBA87C79-A973-442C-8734-9DA73DD6C799}" destId="{5BFBE9EF-6914-4D62-AB1A-184EE4E4B0E5}" srcOrd="4" destOrd="0" parTransId="{73698CC0-3062-4101-A91A-B00ADAC3F752}" sibTransId="{1902CC08-C406-412D-8232-03FAEF688DE2}"/>
    <dgm:cxn modelId="{94E39394-85D5-4EA1-9973-E166646F94E0}" srcId="{BBA87C79-A973-442C-8734-9DA73DD6C799}" destId="{921BDD57-EA40-4D44-A5D4-E0498AF3143F}" srcOrd="1" destOrd="0" parTransId="{CA2B023F-F612-466A-B3A1-B274D76DD140}" sibTransId="{568053FA-463A-4F1F-8AEC-4A62228E7C99}"/>
    <dgm:cxn modelId="{436E2FC7-6BC4-4F7D-98C1-5733A197119B}" srcId="{BBA87C79-A973-442C-8734-9DA73DD6C799}" destId="{826C4FAA-DCAD-4E5E-B3B7-DF646708EF0D}" srcOrd="0" destOrd="0" parTransId="{17D3EE5F-1331-462A-9D65-E7682BAA5659}" sibTransId="{3C7B1881-C86A-4E90-AA51-D0639E883D24}"/>
    <dgm:cxn modelId="{0E015926-9F33-4623-B928-5AC54857079C}" type="presOf" srcId="{921BDD57-EA40-4D44-A5D4-E0498AF3143F}" destId="{361E293E-5CD8-43FF-9E9C-02C4C444BF67}" srcOrd="0" destOrd="0" presId="urn:microsoft.com/office/officeart/2005/8/layout/vList5"/>
    <dgm:cxn modelId="{1DC79ABB-D062-4167-B5A4-A2E3FD6550EC}" type="presOf" srcId="{6CF97AD1-9E12-40E7-B848-2746E1B4E4C3}" destId="{2B84BC22-9A2D-4D97-83A2-053907F94288}" srcOrd="0" destOrd="0" presId="urn:microsoft.com/office/officeart/2005/8/layout/vList5"/>
    <dgm:cxn modelId="{E5ADD6CF-9E38-448E-99FC-D90BE9B12450}" srcId="{826C4FAA-DCAD-4E5E-B3B7-DF646708EF0D}" destId="{EE8B50E0-51F5-4B74-A22A-C5F65CB319DE}" srcOrd="1" destOrd="0" parTransId="{6023A7E3-D48E-4999-82EC-4C125C11A4FA}" sibTransId="{3C5E9C53-613D-4B8C-85CA-53CDD0B1388A}"/>
    <dgm:cxn modelId="{6B588F4B-021A-439C-BC54-D692851AF00C}" type="presOf" srcId="{AC6F7885-08D0-4ECA-8CC8-5F4A974F8C1A}" destId="{DEC77802-29FB-44F6-8C6A-CCB6D2F7E87F}" srcOrd="0" destOrd="1" presId="urn:microsoft.com/office/officeart/2005/8/layout/vList5"/>
    <dgm:cxn modelId="{9B97B922-9A12-431F-BBD7-42DA64C6BF5D}" type="presOf" srcId="{BBA87C79-A973-442C-8734-9DA73DD6C799}" destId="{A4A82CDD-240A-418B-A3F2-914C91243EAE}" srcOrd="0" destOrd="0" presId="urn:microsoft.com/office/officeart/2005/8/layout/vList5"/>
    <dgm:cxn modelId="{C975315F-F661-4C00-8F87-70BBBDF12648}" type="presOf" srcId="{C2D84F48-688B-408E-8CAD-74D76389CF59}" destId="{3C51446A-A44F-4D57-981E-FCCD66F3CA09}" srcOrd="0" destOrd="0" presId="urn:microsoft.com/office/officeart/2005/8/layout/vList5"/>
    <dgm:cxn modelId="{2D9AC4C5-65F3-44AF-B429-F625DDAE47E7}" srcId="{6CF97AD1-9E12-40E7-B848-2746E1B4E4C3}" destId="{20DE8AB0-756A-48A2-8EA0-5737876C9F40}" srcOrd="0" destOrd="0" parTransId="{FDEF5DE7-D29E-4D2D-9E7C-98F01AEA391A}" sibTransId="{69BDED63-848B-4C60-ACB7-069A6FEED44D}"/>
    <dgm:cxn modelId="{638C69CC-2A6E-4EEA-AE46-33702170402F}" srcId="{5BFBE9EF-6914-4D62-AB1A-184EE4E4B0E5}" destId="{4F4E7079-109C-497E-9152-30FA5542CB34}" srcOrd="0" destOrd="0" parTransId="{3E7C0DDC-B059-462D-91BD-6B2BDC730540}" sibTransId="{C3B0E562-4808-4FCF-BA5E-866EF13E804A}"/>
    <dgm:cxn modelId="{ED29BD45-060E-45F7-BE19-7EAC1D0E4702}" srcId="{921BDD57-EA40-4D44-A5D4-E0498AF3143F}" destId="{AC6F7885-08D0-4ECA-8CC8-5F4A974F8C1A}" srcOrd="1" destOrd="0" parTransId="{20E08101-6DFB-46C0-8EC5-8D8ED4FC08D2}" sibTransId="{D9A5AA29-9BEC-47DB-BE22-E8EFD90F2D51}"/>
    <dgm:cxn modelId="{2E574306-05B6-4863-A43A-0BC11F19D977}" srcId="{BE3528FF-3AB1-40A3-B098-C7EC3715650C}" destId="{83F1C4E1-10D9-48BF-A950-CD7C9008E74D}" srcOrd="0" destOrd="0" parTransId="{E63C5672-31EE-4970-BE31-A87102626368}" sibTransId="{D17ACF76-39B9-4133-B44F-A62C0CF2C826}"/>
    <dgm:cxn modelId="{C949351C-F5A5-46D5-A609-DDEBFC599E6A}" type="presOf" srcId="{83F1C4E1-10D9-48BF-A950-CD7C9008E74D}" destId="{4FB9EB61-4544-44B7-84B6-9C5DA9C8041D}" srcOrd="0" destOrd="0" presId="urn:microsoft.com/office/officeart/2005/8/layout/vList5"/>
    <dgm:cxn modelId="{D7600176-0CB5-4C59-8DC3-A3E3B45C3C18}" srcId="{826C4FAA-DCAD-4E5E-B3B7-DF646708EF0D}" destId="{C2D84F48-688B-408E-8CAD-74D76389CF59}" srcOrd="0" destOrd="0" parTransId="{9ACC375F-8842-476C-9A8C-2B238A5E35A3}" sibTransId="{14FA7ED5-4C6B-42A5-99A6-11BAFDFB14F8}"/>
    <dgm:cxn modelId="{08944CA7-016F-4790-81FA-2F68D9D15708}" type="presOf" srcId="{20DE8AB0-756A-48A2-8EA0-5737876C9F40}" destId="{A9F945F8-9AF3-419F-8FAD-FE770302074E}" srcOrd="0" destOrd="0" presId="urn:microsoft.com/office/officeart/2005/8/layout/vList5"/>
    <dgm:cxn modelId="{D07ED5EF-ABCC-4F05-BF4F-EB41520571B1}" type="presOf" srcId="{EE8B50E0-51F5-4B74-A22A-C5F65CB319DE}" destId="{3C51446A-A44F-4D57-981E-FCCD66F3CA09}" srcOrd="0" destOrd="1" presId="urn:microsoft.com/office/officeart/2005/8/layout/vList5"/>
    <dgm:cxn modelId="{6E196F2B-26CC-4579-BEBA-0A2A66600101}" srcId="{921BDD57-EA40-4D44-A5D4-E0498AF3143F}" destId="{ED189E01-0640-4F4F-88B6-23CA3204FB32}" srcOrd="0" destOrd="0" parTransId="{67CEB7A9-11D2-408A-8CB0-2E9C2C9BDA35}" sibTransId="{A23628C6-3207-4E8A-B24A-CC4087B8D580}"/>
    <dgm:cxn modelId="{4A2C0A4F-2725-4D5B-80C0-0D93E7ACE144}" type="presOf" srcId="{8E60DBC2-77FC-459F-AB40-F99CF2E07FA3}" destId="{4FB9EB61-4544-44B7-84B6-9C5DA9C8041D}" srcOrd="0" destOrd="1" presId="urn:microsoft.com/office/officeart/2005/8/layout/vList5"/>
    <dgm:cxn modelId="{9C136013-9BF9-403A-A01C-C31E59717BB2}" srcId="{BBA87C79-A973-442C-8734-9DA73DD6C799}" destId="{BE3528FF-3AB1-40A3-B098-C7EC3715650C}" srcOrd="2" destOrd="0" parTransId="{8F35D04E-4BAC-4912-B41D-258DDFD74E65}" sibTransId="{1E819B24-75E6-4E42-974D-2E5471571B43}"/>
    <dgm:cxn modelId="{50F65C58-6702-4BCE-B16A-281BE61EDA66}" srcId="{BBA87C79-A973-442C-8734-9DA73DD6C799}" destId="{6CF97AD1-9E12-40E7-B848-2746E1B4E4C3}" srcOrd="3" destOrd="0" parTransId="{83E05583-B7DB-4418-AE4E-29F6839B830A}" sibTransId="{0537C8A4-E274-477E-8AC2-D0F19D69ED98}"/>
    <dgm:cxn modelId="{C91B8454-3621-4E65-9E92-A81F6DD484FB}" type="presOf" srcId="{ED189E01-0640-4F4F-88B6-23CA3204FB32}" destId="{DEC77802-29FB-44F6-8C6A-CCB6D2F7E87F}" srcOrd="0" destOrd="0" presId="urn:microsoft.com/office/officeart/2005/8/layout/vList5"/>
    <dgm:cxn modelId="{432C741F-AAF5-40D4-AC96-B3F75B58D35E}" type="presOf" srcId="{BE3528FF-3AB1-40A3-B098-C7EC3715650C}" destId="{8E85C800-372B-4DFD-BC0E-AC97448052FD}" srcOrd="0" destOrd="0" presId="urn:microsoft.com/office/officeart/2005/8/layout/vList5"/>
    <dgm:cxn modelId="{E7793ABD-AAC6-4152-B321-5C7C8048AC7D}" type="presOf" srcId="{5BFBE9EF-6914-4D62-AB1A-184EE4E4B0E5}" destId="{85FDE48E-221E-4FC8-9404-B2ACF20AB197}" srcOrd="0" destOrd="0" presId="urn:microsoft.com/office/officeart/2005/8/layout/vList5"/>
    <dgm:cxn modelId="{703F9D1A-EB58-4AAD-8622-38F21527B6BC}" type="presParOf" srcId="{A4A82CDD-240A-418B-A3F2-914C91243EAE}" destId="{BD33E641-DC68-4569-A3EA-25745BF625CE}" srcOrd="0" destOrd="0" presId="urn:microsoft.com/office/officeart/2005/8/layout/vList5"/>
    <dgm:cxn modelId="{549756C0-4B9F-4598-AA90-BC491D1FE7CE}" type="presParOf" srcId="{BD33E641-DC68-4569-A3EA-25745BF625CE}" destId="{1CF2F7A5-ADAB-4E90-A078-1CD4E2E4A967}" srcOrd="0" destOrd="0" presId="urn:microsoft.com/office/officeart/2005/8/layout/vList5"/>
    <dgm:cxn modelId="{7DB81CC5-BBA7-4FCD-A6AE-3C4446E46673}" type="presParOf" srcId="{BD33E641-DC68-4569-A3EA-25745BF625CE}" destId="{3C51446A-A44F-4D57-981E-FCCD66F3CA09}" srcOrd="1" destOrd="0" presId="urn:microsoft.com/office/officeart/2005/8/layout/vList5"/>
    <dgm:cxn modelId="{36C6D2AE-08C4-493D-9817-48F5F82DD441}" type="presParOf" srcId="{A4A82CDD-240A-418B-A3F2-914C91243EAE}" destId="{F8811BA6-AEB1-4B8D-9750-5386589D0A94}" srcOrd="1" destOrd="0" presId="urn:microsoft.com/office/officeart/2005/8/layout/vList5"/>
    <dgm:cxn modelId="{22BA0994-51EA-45B7-A42E-CA4C0B1617C2}" type="presParOf" srcId="{A4A82CDD-240A-418B-A3F2-914C91243EAE}" destId="{96244688-F20F-44A5-AD9C-7B23F60C72CE}" srcOrd="2" destOrd="0" presId="urn:microsoft.com/office/officeart/2005/8/layout/vList5"/>
    <dgm:cxn modelId="{185780E4-1F12-437C-8BE8-3EC4B9443850}" type="presParOf" srcId="{96244688-F20F-44A5-AD9C-7B23F60C72CE}" destId="{361E293E-5CD8-43FF-9E9C-02C4C444BF67}" srcOrd="0" destOrd="0" presId="urn:microsoft.com/office/officeart/2005/8/layout/vList5"/>
    <dgm:cxn modelId="{52E19632-ADE0-4D98-A9B8-3787505D1369}" type="presParOf" srcId="{96244688-F20F-44A5-AD9C-7B23F60C72CE}" destId="{DEC77802-29FB-44F6-8C6A-CCB6D2F7E87F}" srcOrd="1" destOrd="0" presId="urn:microsoft.com/office/officeart/2005/8/layout/vList5"/>
    <dgm:cxn modelId="{DC43C921-4FDC-4FAE-9906-5D9D218960D7}" type="presParOf" srcId="{A4A82CDD-240A-418B-A3F2-914C91243EAE}" destId="{D83D684E-73FB-4AFA-9D3E-02AEC36C239D}" srcOrd="3" destOrd="0" presId="urn:microsoft.com/office/officeart/2005/8/layout/vList5"/>
    <dgm:cxn modelId="{31BC566C-01D6-48D9-ABF2-5CCE3AA6A27F}" type="presParOf" srcId="{A4A82CDD-240A-418B-A3F2-914C91243EAE}" destId="{384570D5-A2B8-4185-99D2-16408ACD0A38}" srcOrd="4" destOrd="0" presId="urn:microsoft.com/office/officeart/2005/8/layout/vList5"/>
    <dgm:cxn modelId="{F76BA3C1-E9E1-47AA-88F0-EC2071F1F155}" type="presParOf" srcId="{384570D5-A2B8-4185-99D2-16408ACD0A38}" destId="{8E85C800-372B-4DFD-BC0E-AC97448052FD}" srcOrd="0" destOrd="0" presId="urn:microsoft.com/office/officeart/2005/8/layout/vList5"/>
    <dgm:cxn modelId="{5E591258-EED7-48D5-8F50-2EBF0FC10F03}" type="presParOf" srcId="{384570D5-A2B8-4185-99D2-16408ACD0A38}" destId="{4FB9EB61-4544-44B7-84B6-9C5DA9C8041D}" srcOrd="1" destOrd="0" presId="urn:microsoft.com/office/officeart/2005/8/layout/vList5"/>
    <dgm:cxn modelId="{FDC88BBC-D557-4C72-B316-DFC24EAC00C8}" type="presParOf" srcId="{A4A82CDD-240A-418B-A3F2-914C91243EAE}" destId="{B659F9F3-E973-4CD4-B422-43A24CE0CC10}" srcOrd="5" destOrd="0" presId="urn:microsoft.com/office/officeart/2005/8/layout/vList5"/>
    <dgm:cxn modelId="{C583C714-69EC-44BE-BA3A-60F62AADD7FD}" type="presParOf" srcId="{A4A82CDD-240A-418B-A3F2-914C91243EAE}" destId="{A94BEB80-253C-4FFC-89A0-BA3F9D4AD846}" srcOrd="6" destOrd="0" presId="urn:microsoft.com/office/officeart/2005/8/layout/vList5"/>
    <dgm:cxn modelId="{B5DFC906-52E7-4B9F-B19C-97B39FAE1D71}" type="presParOf" srcId="{A94BEB80-253C-4FFC-89A0-BA3F9D4AD846}" destId="{2B84BC22-9A2D-4D97-83A2-053907F94288}" srcOrd="0" destOrd="0" presId="urn:microsoft.com/office/officeart/2005/8/layout/vList5"/>
    <dgm:cxn modelId="{58B2D824-DE96-45F5-8C09-CCED9B6F67F9}" type="presParOf" srcId="{A94BEB80-253C-4FFC-89A0-BA3F9D4AD846}" destId="{A9F945F8-9AF3-419F-8FAD-FE770302074E}" srcOrd="1" destOrd="0" presId="urn:microsoft.com/office/officeart/2005/8/layout/vList5"/>
    <dgm:cxn modelId="{73E32E64-1FAC-4F28-B7B9-53E87A618C74}" type="presParOf" srcId="{A4A82CDD-240A-418B-A3F2-914C91243EAE}" destId="{76A52C1A-4C0A-408B-AAE2-F869D2902F59}" srcOrd="7" destOrd="0" presId="urn:microsoft.com/office/officeart/2005/8/layout/vList5"/>
    <dgm:cxn modelId="{BB5ED8E6-BD74-45FB-9DEB-E4C3E802298B}" type="presParOf" srcId="{A4A82CDD-240A-418B-A3F2-914C91243EAE}" destId="{6BAEA87B-D933-4670-8546-2D62F0620C2F}" srcOrd="8" destOrd="0" presId="urn:microsoft.com/office/officeart/2005/8/layout/vList5"/>
    <dgm:cxn modelId="{EACF2CED-299E-470A-A05B-014AB4300F81}" type="presParOf" srcId="{6BAEA87B-D933-4670-8546-2D62F0620C2F}" destId="{85FDE48E-221E-4FC8-9404-B2ACF20AB197}" srcOrd="0" destOrd="0" presId="urn:microsoft.com/office/officeart/2005/8/layout/vList5"/>
    <dgm:cxn modelId="{6D307873-3EAE-4266-9DD2-8DE4BD2F0D14}" type="presParOf" srcId="{6BAEA87B-D933-4670-8546-2D62F0620C2F}" destId="{91AFC147-ED3D-44D0-A569-D5C70CBB441F}"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F414577-68EA-4A5C-ABF5-E4FE67A37DF1}"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B484AF4D-A185-4E4B-8CE4-72A5A053106E}">
      <dgm:prSet phldrT="[Text]" custT="1"/>
      <dgm:spPr/>
      <dgm:t>
        <a:bodyPr anchor="ctr" anchorCtr="0"/>
        <a:lstStyle/>
        <a:p>
          <a:pPr algn="ctr"/>
          <a:r>
            <a:rPr lang="en-US" sz="3600" dirty="0">
              <a:solidFill>
                <a:schemeClr val="accent2">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ĐỀ ÁN</a:t>
          </a:r>
        </a:p>
        <a:p>
          <a:pPr algn="ctr"/>
          <a:r>
            <a:rPr lang="en-US" sz="3600" dirty="0">
              <a:solidFill>
                <a:schemeClr val="accent2">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THÀNH</a:t>
          </a:r>
        </a:p>
        <a:p>
          <a:pPr algn="ctr"/>
          <a:r>
            <a:rPr lang="en-US" sz="3600" dirty="0">
              <a:solidFill>
                <a:schemeClr val="accent2">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LẬP</a:t>
          </a:r>
        </a:p>
        <a:p>
          <a:pPr algn="ctr"/>
          <a:endParaRPr lang="en-US" sz="3600" dirty="0">
            <a:solidFill>
              <a:schemeClr val="accent2">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dgm:t>
    </dgm:pt>
    <dgm:pt modelId="{54FC6656-C5E7-49DD-9CDB-CACC7F6D1A06}" type="parTrans" cxnId="{DAC03A49-CF48-4406-A674-4C1A21108FAB}">
      <dgm:prSet/>
      <dgm:spPr/>
      <dgm:t>
        <a:bodyPr/>
        <a:lstStyle/>
        <a:p>
          <a:endParaRPr lang="en-US" sz="3000">
            <a:latin typeface="Times New Roman" panose="02020603050405020304" pitchFamily="18" charset="0"/>
            <a:cs typeface="Times New Roman" panose="02020603050405020304" pitchFamily="18" charset="0"/>
          </a:endParaRPr>
        </a:p>
      </dgm:t>
    </dgm:pt>
    <dgm:pt modelId="{B548A432-7B06-4F15-A2AD-DC2F008D859F}" type="sibTrans" cxnId="{DAC03A49-CF48-4406-A674-4C1A21108FAB}">
      <dgm:prSet/>
      <dgm:spPr/>
      <dgm:t>
        <a:bodyPr/>
        <a:lstStyle/>
        <a:p>
          <a:endParaRPr lang="en-US" sz="3000">
            <a:latin typeface="Times New Roman" panose="02020603050405020304" pitchFamily="18" charset="0"/>
            <a:cs typeface="Times New Roman" panose="02020603050405020304" pitchFamily="18" charset="0"/>
          </a:endParaRPr>
        </a:p>
      </dgm:t>
    </dgm:pt>
    <dgm:pt modelId="{8D259C82-ED69-4D91-9F65-31E9312C974D}">
      <dgm:prSet phldrT="[Text]" custT="1"/>
      <dgm:spPr/>
      <dgm:t>
        <a:bodyPr/>
        <a:lstStyle/>
        <a:p>
          <a:pPr algn="just"/>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Phù</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hợp</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với</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quy</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hoạch</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của</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địa</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phương</a:t>
          </a:r>
          <a:r>
            <a:rPr lang="en-US" sz="2600" dirty="0">
              <a:latin typeface="Times New Roman" panose="02020603050405020304" pitchFamily="18" charset="0"/>
              <a:cs typeface="Times New Roman" panose="02020603050405020304" pitchFamily="18" charset="0"/>
            </a:rPr>
            <a:t>;</a:t>
          </a:r>
        </a:p>
        <a:p>
          <a:pPr algn="just"/>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Được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cơ</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quan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quản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lý</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nhà</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nước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có</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thẩm</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quyền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phê</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duyệt</a:t>
          </a:r>
          <a:r>
            <a:rPr lang="en-US" sz="2600" dirty="0">
              <a:latin typeface="Times New Roman" panose="02020603050405020304" pitchFamily="18" charset="0"/>
              <a:cs typeface="Times New Roman" panose="02020603050405020304" pitchFamily="18" charset="0"/>
            </a:rPr>
            <a:t>.</a:t>
          </a:r>
        </a:p>
      </dgm:t>
    </dgm:pt>
    <dgm:pt modelId="{A62FB285-244C-4627-885C-B2301F75BB98}" type="parTrans" cxnId="{227BAE7D-DC1C-465B-9EED-D9735FBFEC1B}">
      <dgm:prSet/>
      <dgm:spPr/>
      <dgm:t>
        <a:bodyPr/>
        <a:lstStyle/>
        <a:p>
          <a:endParaRPr lang="en-US" sz="3000">
            <a:latin typeface="Times New Roman" panose="02020603050405020304" pitchFamily="18" charset="0"/>
            <a:cs typeface="Times New Roman" panose="02020603050405020304" pitchFamily="18" charset="0"/>
          </a:endParaRPr>
        </a:p>
      </dgm:t>
    </dgm:pt>
    <dgm:pt modelId="{3996542C-4848-4602-971C-18A0F1C0B780}" type="sibTrans" cxnId="{227BAE7D-DC1C-465B-9EED-D9735FBFEC1B}">
      <dgm:prSet/>
      <dgm:spPr/>
      <dgm:t>
        <a:bodyPr/>
        <a:lstStyle/>
        <a:p>
          <a:endParaRPr lang="en-US" sz="3000">
            <a:latin typeface="Times New Roman" panose="02020603050405020304" pitchFamily="18" charset="0"/>
            <a:cs typeface="Times New Roman" panose="02020603050405020304" pitchFamily="18" charset="0"/>
          </a:endParaRPr>
        </a:p>
      </dgm:t>
    </dgm:pt>
    <dgm:pt modelId="{FD984A71-7747-41B6-92AE-6874C4EF6D2A}">
      <dgm:prSet phldrT="[Text]" custT="1"/>
      <dgm:spPr/>
      <dgm:t>
        <a:bodyPr/>
        <a:lstStyle/>
        <a:p>
          <a:pPr>
            <a:lnSpc>
              <a:spcPct val="100000"/>
            </a:lnSpc>
            <a:spcBef>
              <a:spcPts val="300"/>
            </a:spcBef>
            <a:spcAft>
              <a:spcPts val="300"/>
            </a:spcAft>
          </a:pP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định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rõ</a:t>
          </a:r>
          <a:r>
            <a:rPr lang="en-US" sz="2400" dirty="0">
              <a:latin typeface="Times New Roman" panose="02020603050405020304" pitchFamily="18" charset="0"/>
              <a:cs typeface="Times New Roman" panose="02020603050405020304" pitchFamily="18" charset="0"/>
            </a:rPr>
            <a:t>:</a:t>
          </a:r>
        </a:p>
        <a:p>
          <a:pPr>
            <a:lnSpc>
              <a:spcPct val="100000"/>
            </a:lnSpc>
            <a:spcBef>
              <a:spcPts val="300"/>
            </a:spcBef>
            <a:spcAft>
              <a:spcPts val="300"/>
            </a:spcAft>
          </a:pPr>
          <a:r>
            <a:rPr lang="en-US" sz="2400" dirty="0">
              <a:latin typeface="Times New Roman" panose="02020603050405020304" pitchFamily="18" charset="0"/>
              <a:cs typeface="Times New Roman" panose="02020603050405020304" pitchFamily="18" charset="0"/>
              <a:sym typeface="Wingdings" panose="05000000000000000000" pitchFamily="2" charset="2"/>
            </a:rPr>
            <a:t>   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Mục</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tiêu</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nhiệm</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vụ</a:t>
          </a:r>
          <a:r>
            <a:rPr lang="en-US" sz="2400" dirty="0">
              <a:latin typeface="Times New Roman" panose="02020603050405020304" pitchFamily="18" charset="0"/>
              <a:cs typeface="Times New Roman" panose="02020603050405020304" pitchFamily="18" charset="0"/>
              <a:sym typeface="Wingdings" panose="05000000000000000000" pitchFamily="2" charset="2"/>
            </a:rPr>
            <a:t>;</a:t>
          </a:r>
        </a:p>
        <a:p>
          <a:pPr>
            <a:lnSpc>
              <a:spcPct val="100000"/>
            </a:lnSpc>
            <a:spcBef>
              <a:spcPts val="300"/>
            </a:spcBef>
            <a:spcAft>
              <a:spcPts val="300"/>
            </a:spcAft>
          </a:pPr>
          <a:r>
            <a:rPr lang="en-US" sz="2400" dirty="0">
              <a:latin typeface="Times New Roman" panose="02020603050405020304" pitchFamily="18" charset="0"/>
              <a:cs typeface="Times New Roman" panose="02020603050405020304" pitchFamily="18" charset="0"/>
              <a:sym typeface="Wingdings" panose="05000000000000000000" pitchFamily="2" charset="2"/>
            </a:rPr>
            <a:t>   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Chương</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trình</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và</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nội</a:t>
          </a:r>
          <a:r>
            <a:rPr lang="en-US" sz="2400" dirty="0">
              <a:latin typeface="Times New Roman" panose="02020603050405020304" pitchFamily="18" charset="0"/>
              <a:cs typeface="Times New Roman" panose="02020603050405020304" pitchFamily="18" charset="0"/>
              <a:sym typeface="Wingdings" panose="05000000000000000000" pitchFamily="2" charset="2"/>
            </a:rPr>
            <a:t> dung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giáo</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dục</a:t>
          </a:r>
          <a:r>
            <a:rPr lang="en-US" sz="2400" dirty="0">
              <a:latin typeface="Times New Roman" panose="02020603050405020304" pitchFamily="18" charset="0"/>
              <a:cs typeface="Times New Roman" panose="02020603050405020304" pitchFamily="18" charset="0"/>
              <a:sym typeface="Wingdings" panose="05000000000000000000" pitchFamily="2" charset="2"/>
            </a:rPr>
            <a:t>;</a:t>
          </a:r>
        </a:p>
        <a:p>
          <a:pPr>
            <a:lnSpc>
              <a:spcPct val="100000"/>
            </a:lnSpc>
            <a:spcBef>
              <a:spcPts val="300"/>
            </a:spcBef>
            <a:spcAft>
              <a:spcPts val="300"/>
            </a:spcAft>
          </a:pPr>
          <a:r>
            <a:rPr lang="en-US" sz="2400" dirty="0">
              <a:latin typeface="Times New Roman" panose="02020603050405020304" pitchFamily="18" charset="0"/>
              <a:cs typeface="Times New Roman" panose="02020603050405020304" pitchFamily="18" charset="0"/>
              <a:sym typeface="Wingdings" panose="05000000000000000000" pitchFamily="2" charset="2"/>
            </a:rPr>
            <a:t>   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Đất</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đai</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địa</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điểm</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dự</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kiến</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cơ</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sở</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vật</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chất</a:t>
          </a:r>
          <a:r>
            <a:rPr lang="en-US" sz="2400" dirty="0">
              <a:latin typeface="Times New Roman" panose="02020603050405020304" pitchFamily="18" charset="0"/>
              <a:cs typeface="Times New Roman" panose="02020603050405020304" pitchFamily="18" charset="0"/>
              <a:sym typeface="Wingdings" panose="05000000000000000000" pitchFamily="2" charset="2"/>
            </a:rPr>
            <a:t>;</a:t>
          </a:r>
        </a:p>
        <a:p>
          <a:pPr>
            <a:lnSpc>
              <a:spcPct val="100000"/>
            </a:lnSpc>
            <a:spcBef>
              <a:spcPts val="300"/>
            </a:spcBef>
            <a:spcAft>
              <a:spcPts val="300"/>
            </a:spcAft>
          </a:pPr>
          <a:r>
            <a:rPr lang="en-US" sz="2400" dirty="0">
              <a:latin typeface="Times New Roman" panose="02020603050405020304" pitchFamily="18" charset="0"/>
              <a:cs typeface="Times New Roman" panose="02020603050405020304" pitchFamily="18" charset="0"/>
              <a:sym typeface="Wingdings" panose="05000000000000000000" pitchFamily="2" charset="2"/>
            </a:rPr>
            <a:t>   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Tổ</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chức</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bộ</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máy</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nguồn</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lực</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và</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tài</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chính</a:t>
          </a:r>
          <a:r>
            <a:rPr lang="en-US" sz="2400" dirty="0">
              <a:latin typeface="Times New Roman" panose="02020603050405020304" pitchFamily="18" charset="0"/>
              <a:cs typeface="Times New Roman" panose="02020603050405020304" pitchFamily="18" charset="0"/>
              <a:sym typeface="Wingdings" panose="05000000000000000000" pitchFamily="2" charset="2"/>
            </a:rPr>
            <a:t>;</a:t>
          </a:r>
        </a:p>
        <a:p>
          <a:pPr>
            <a:lnSpc>
              <a:spcPct val="100000"/>
            </a:lnSpc>
            <a:spcBef>
              <a:spcPts val="300"/>
            </a:spcBef>
            <a:spcAft>
              <a:spcPts val="300"/>
            </a:spcAft>
          </a:pPr>
          <a:r>
            <a:rPr lang="en-US" sz="2400" dirty="0">
              <a:latin typeface="Times New Roman" panose="02020603050405020304" pitchFamily="18" charset="0"/>
              <a:cs typeface="Times New Roman" panose="02020603050405020304" pitchFamily="18" charset="0"/>
              <a:sym typeface="Wingdings" panose="05000000000000000000" pitchFamily="2" charset="2"/>
            </a:rPr>
            <a:t>   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Phương</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hướng</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chiến</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lược</a:t>
          </a:r>
          <a:r>
            <a:rPr lang="en-US" sz="2400" dirty="0">
              <a:latin typeface="Times New Roman" panose="02020603050405020304" pitchFamily="18" charset="0"/>
              <a:cs typeface="Times New Roman" panose="02020603050405020304" pitchFamily="18" charset="0"/>
              <a:sym typeface="Wingdings" panose="05000000000000000000" pitchFamily="2" charset="2"/>
            </a:rPr>
            <a:t>.</a:t>
          </a:r>
          <a:endParaRPr lang="en-US" sz="2400" dirty="0">
            <a:latin typeface="Times New Roman" panose="02020603050405020304" pitchFamily="18" charset="0"/>
            <a:cs typeface="Times New Roman" panose="02020603050405020304" pitchFamily="18" charset="0"/>
          </a:endParaRPr>
        </a:p>
        <a:p>
          <a:pPr>
            <a:lnSpc>
              <a:spcPct val="100000"/>
            </a:lnSpc>
            <a:spcBef>
              <a:spcPts val="300"/>
            </a:spcBef>
            <a:spcAft>
              <a:spcPts val="300"/>
            </a:spcAft>
          </a:pPr>
          <a:endParaRPr lang="en-US" sz="2400" dirty="0">
            <a:latin typeface="Times New Roman" panose="02020603050405020304" pitchFamily="18" charset="0"/>
            <a:cs typeface="Times New Roman" panose="02020603050405020304" pitchFamily="18" charset="0"/>
          </a:endParaRPr>
        </a:p>
      </dgm:t>
    </dgm:pt>
    <dgm:pt modelId="{7C0453CB-6561-43E3-A59B-146A5128DC1C}" type="parTrans" cxnId="{C4A10435-FF70-4E51-9EFF-71C759B21F16}">
      <dgm:prSet/>
      <dgm:spPr/>
      <dgm:t>
        <a:bodyPr/>
        <a:lstStyle/>
        <a:p>
          <a:endParaRPr lang="en-US" sz="3000">
            <a:latin typeface="Times New Roman" panose="02020603050405020304" pitchFamily="18" charset="0"/>
            <a:cs typeface="Times New Roman" panose="02020603050405020304" pitchFamily="18" charset="0"/>
          </a:endParaRPr>
        </a:p>
      </dgm:t>
    </dgm:pt>
    <dgm:pt modelId="{02179BC8-CC74-460C-A518-0C067AC8C839}" type="sibTrans" cxnId="{C4A10435-FF70-4E51-9EFF-71C759B21F16}">
      <dgm:prSet/>
      <dgm:spPr/>
      <dgm:t>
        <a:bodyPr/>
        <a:lstStyle/>
        <a:p>
          <a:endParaRPr lang="en-US" sz="3000">
            <a:latin typeface="Times New Roman" panose="02020603050405020304" pitchFamily="18" charset="0"/>
            <a:cs typeface="Times New Roman" panose="02020603050405020304" pitchFamily="18" charset="0"/>
          </a:endParaRPr>
        </a:p>
      </dgm:t>
    </dgm:pt>
    <dgm:pt modelId="{2BA94786-BEF1-4C8F-9B9B-E35306E59BB0}" type="pres">
      <dgm:prSet presAssocID="{9F414577-68EA-4A5C-ABF5-E4FE67A37DF1}" presName="vert0" presStyleCnt="0">
        <dgm:presLayoutVars>
          <dgm:dir/>
          <dgm:animOne val="branch"/>
          <dgm:animLvl val="lvl"/>
        </dgm:presLayoutVars>
      </dgm:prSet>
      <dgm:spPr/>
      <dgm:t>
        <a:bodyPr/>
        <a:lstStyle/>
        <a:p>
          <a:endParaRPr lang="en-US"/>
        </a:p>
      </dgm:t>
    </dgm:pt>
    <dgm:pt modelId="{B56A708C-5ABF-4B1A-9D31-AFAC1639E36D}" type="pres">
      <dgm:prSet presAssocID="{B484AF4D-A185-4E4B-8CE4-72A5A053106E}" presName="thickLine" presStyleLbl="alignNode1" presStyleIdx="0" presStyleCnt="1"/>
      <dgm:spPr/>
    </dgm:pt>
    <dgm:pt modelId="{4683E1A6-A485-4D3C-AAC6-FFDBEB901628}" type="pres">
      <dgm:prSet presAssocID="{B484AF4D-A185-4E4B-8CE4-72A5A053106E}" presName="horz1" presStyleCnt="0"/>
      <dgm:spPr/>
    </dgm:pt>
    <dgm:pt modelId="{E77307F8-566B-4D96-9E26-76AB4B51E190}" type="pres">
      <dgm:prSet presAssocID="{B484AF4D-A185-4E4B-8CE4-72A5A053106E}" presName="tx1" presStyleLbl="revTx" presStyleIdx="0" presStyleCnt="3" custScaleX="95486"/>
      <dgm:spPr/>
      <dgm:t>
        <a:bodyPr/>
        <a:lstStyle/>
        <a:p>
          <a:endParaRPr lang="en-US"/>
        </a:p>
      </dgm:t>
    </dgm:pt>
    <dgm:pt modelId="{49553D73-319F-48EF-B669-86AB13B554AD}" type="pres">
      <dgm:prSet presAssocID="{B484AF4D-A185-4E4B-8CE4-72A5A053106E}" presName="vert1" presStyleCnt="0"/>
      <dgm:spPr/>
    </dgm:pt>
    <dgm:pt modelId="{C9FD342A-ED11-47D9-BB1F-A34848821436}" type="pres">
      <dgm:prSet presAssocID="{8D259C82-ED69-4D91-9F65-31E9312C974D}" presName="vertSpace2a" presStyleCnt="0"/>
      <dgm:spPr/>
    </dgm:pt>
    <dgm:pt modelId="{EB1FF531-BB45-487B-B236-D0C48086BCE6}" type="pres">
      <dgm:prSet presAssocID="{8D259C82-ED69-4D91-9F65-31E9312C974D}" presName="horz2" presStyleCnt="0"/>
      <dgm:spPr/>
    </dgm:pt>
    <dgm:pt modelId="{1E2DAC18-AED5-4DDC-80A1-BB00E3DA44A1}" type="pres">
      <dgm:prSet presAssocID="{8D259C82-ED69-4D91-9F65-31E9312C974D}" presName="horzSpace2" presStyleCnt="0"/>
      <dgm:spPr/>
    </dgm:pt>
    <dgm:pt modelId="{664EBE47-5D34-4099-85C0-2094112FAA2B}" type="pres">
      <dgm:prSet presAssocID="{8D259C82-ED69-4D91-9F65-31E9312C974D}" presName="tx2" presStyleLbl="revTx" presStyleIdx="1" presStyleCnt="3" custScaleY="45739"/>
      <dgm:spPr/>
      <dgm:t>
        <a:bodyPr/>
        <a:lstStyle/>
        <a:p>
          <a:endParaRPr lang="en-US"/>
        </a:p>
      </dgm:t>
    </dgm:pt>
    <dgm:pt modelId="{8C82371E-3713-4979-AFD4-8B0DD46BEE8E}" type="pres">
      <dgm:prSet presAssocID="{8D259C82-ED69-4D91-9F65-31E9312C974D}" presName="vert2" presStyleCnt="0"/>
      <dgm:spPr/>
    </dgm:pt>
    <dgm:pt modelId="{0861344D-9958-4832-8E0D-25ED7DD9154F}" type="pres">
      <dgm:prSet presAssocID="{8D259C82-ED69-4D91-9F65-31E9312C974D}" presName="thinLine2b" presStyleLbl="callout" presStyleIdx="0" presStyleCnt="2"/>
      <dgm:spPr/>
    </dgm:pt>
    <dgm:pt modelId="{44510146-FAC9-4951-A357-37AF577AC79B}" type="pres">
      <dgm:prSet presAssocID="{8D259C82-ED69-4D91-9F65-31E9312C974D}" presName="vertSpace2b" presStyleCnt="0"/>
      <dgm:spPr/>
    </dgm:pt>
    <dgm:pt modelId="{8225731B-CADE-4FEF-9D03-BB8247044543}" type="pres">
      <dgm:prSet presAssocID="{FD984A71-7747-41B6-92AE-6874C4EF6D2A}" presName="horz2" presStyleCnt="0"/>
      <dgm:spPr/>
    </dgm:pt>
    <dgm:pt modelId="{57F0280C-61B5-413C-BA94-BCB5F894E388}" type="pres">
      <dgm:prSet presAssocID="{FD984A71-7747-41B6-92AE-6874C4EF6D2A}" presName="horzSpace2" presStyleCnt="0"/>
      <dgm:spPr/>
    </dgm:pt>
    <dgm:pt modelId="{D1DC9A45-F1A5-4D06-9916-F6A648227E04}" type="pres">
      <dgm:prSet presAssocID="{FD984A71-7747-41B6-92AE-6874C4EF6D2A}" presName="tx2" presStyleLbl="revTx" presStyleIdx="2" presStyleCnt="3" custScaleY="120671"/>
      <dgm:spPr/>
      <dgm:t>
        <a:bodyPr/>
        <a:lstStyle/>
        <a:p>
          <a:endParaRPr lang="en-US"/>
        </a:p>
      </dgm:t>
    </dgm:pt>
    <dgm:pt modelId="{F94AF2CD-E980-4B16-B6FE-D372870B0E41}" type="pres">
      <dgm:prSet presAssocID="{FD984A71-7747-41B6-92AE-6874C4EF6D2A}" presName="vert2" presStyleCnt="0"/>
      <dgm:spPr/>
    </dgm:pt>
    <dgm:pt modelId="{718B0F07-9058-45DE-916F-1532B5F18917}" type="pres">
      <dgm:prSet presAssocID="{FD984A71-7747-41B6-92AE-6874C4EF6D2A}" presName="thinLine2b" presStyleLbl="callout" presStyleIdx="1" presStyleCnt="2"/>
      <dgm:spPr/>
    </dgm:pt>
    <dgm:pt modelId="{517486E1-57A7-4656-A387-B5B06EC46D17}" type="pres">
      <dgm:prSet presAssocID="{FD984A71-7747-41B6-92AE-6874C4EF6D2A}" presName="vertSpace2b" presStyleCnt="0"/>
      <dgm:spPr/>
    </dgm:pt>
  </dgm:ptLst>
  <dgm:cxnLst>
    <dgm:cxn modelId="{16F7D90A-05E7-42B5-9660-59FA176AEC3C}" type="presOf" srcId="{8D259C82-ED69-4D91-9F65-31E9312C974D}" destId="{664EBE47-5D34-4099-85C0-2094112FAA2B}" srcOrd="0" destOrd="0" presId="urn:microsoft.com/office/officeart/2008/layout/LinedList"/>
    <dgm:cxn modelId="{26C009F5-9818-4902-9D8B-C7BCCAEBD410}" type="presOf" srcId="{FD984A71-7747-41B6-92AE-6874C4EF6D2A}" destId="{D1DC9A45-F1A5-4D06-9916-F6A648227E04}" srcOrd="0" destOrd="0" presId="urn:microsoft.com/office/officeart/2008/layout/LinedList"/>
    <dgm:cxn modelId="{DAC03A49-CF48-4406-A674-4C1A21108FAB}" srcId="{9F414577-68EA-4A5C-ABF5-E4FE67A37DF1}" destId="{B484AF4D-A185-4E4B-8CE4-72A5A053106E}" srcOrd="0" destOrd="0" parTransId="{54FC6656-C5E7-49DD-9CDB-CACC7F6D1A06}" sibTransId="{B548A432-7B06-4F15-A2AD-DC2F008D859F}"/>
    <dgm:cxn modelId="{40000091-1178-47B0-8D66-60350A040AFA}" type="presOf" srcId="{B484AF4D-A185-4E4B-8CE4-72A5A053106E}" destId="{E77307F8-566B-4D96-9E26-76AB4B51E190}" srcOrd="0" destOrd="0" presId="urn:microsoft.com/office/officeart/2008/layout/LinedList"/>
    <dgm:cxn modelId="{C4A10435-FF70-4E51-9EFF-71C759B21F16}" srcId="{B484AF4D-A185-4E4B-8CE4-72A5A053106E}" destId="{FD984A71-7747-41B6-92AE-6874C4EF6D2A}" srcOrd="1" destOrd="0" parTransId="{7C0453CB-6561-43E3-A59B-146A5128DC1C}" sibTransId="{02179BC8-CC74-460C-A518-0C067AC8C839}"/>
    <dgm:cxn modelId="{F15482F4-BAC8-46E0-9EC8-FBAC7E957E4A}" type="presOf" srcId="{9F414577-68EA-4A5C-ABF5-E4FE67A37DF1}" destId="{2BA94786-BEF1-4C8F-9B9B-E35306E59BB0}" srcOrd="0" destOrd="0" presId="urn:microsoft.com/office/officeart/2008/layout/LinedList"/>
    <dgm:cxn modelId="{227BAE7D-DC1C-465B-9EED-D9735FBFEC1B}" srcId="{B484AF4D-A185-4E4B-8CE4-72A5A053106E}" destId="{8D259C82-ED69-4D91-9F65-31E9312C974D}" srcOrd="0" destOrd="0" parTransId="{A62FB285-244C-4627-885C-B2301F75BB98}" sibTransId="{3996542C-4848-4602-971C-18A0F1C0B780}"/>
    <dgm:cxn modelId="{5361E5BC-024F-4665-BDBE-2BD055AF5C19}" type="presParOf" srcId="{2BA94786-BEF1-4C8F-9B9B-E35306E59BB0}" destId="{B56A708C-5ABF-4B1A-9D31-AFAC1639E36D}" srcOrd="0" destOrd="0" presId="urn:microsoft.com/office/officeart/2008/layout/LinedList"/>
    <dgm:cxn modelId="{B93F7936-A3B2-4BA2-843B-596D64E2ECAF}" type="presParOf" srcId="{2BA94786-BEF1-4C8F-9B9B-E35306E59BB0}" destId="{4683E1A6-A485-4D3C-AAC6-FFDBEB901628}" srcOrd="1" destOrd="0" presId="urn:microsoft.com/office/officeart/2008/layout/LinedList"/>
    <dgm:cxn modelId="{E922D1E1-D1DD-4500-BB14-B6B74DF1E276}" type="presParOf" srcId="{4683E1A6-A485-4D3C-AAC6-FFDBEB901628}" destId="{E77307F8-566B-4D96-9E26-76AB4B51E190}" srcOrd="0" destOrd="0" presId="urn:microsoft.com/office/officeart/2008/layout/LinedList"/>
    <dgm:cxn modelId="{F692E06D-F32A-4331-AC29-E6E76F92FDFB}" type="presParOf" srcId="{4683E1A6-A485-4D3C-AAC6-FFDBEB901628}" destId="{49553D73-319F-48EF-B669-86AB13B554AD}" srcOrd="1" destOrd="0" presId="urn:microsoft.com/office/officeart/2008/layout/LinedList"/>
    <dgm:cxn modelId="{00FA4296-ADFB-4A15-9145-3388055F5B80}" type="presParOf" srcId="{49553D73-319F-48EF-B669-86AB13B554AD}" destId="{C9FD342A-ED11-47D9-BB1F-A34848821436}" srcOrd="0" destOrd="0" presId="urn:microsoft.com/office/officeart/2008/layout/LinedList"/>
    <dgm:cxn modelId="{B1BE5091-9033-46E6-AE1D-DE5CAD833DA1}" type="presParOf" srcId="{49553D73-319F-48EF-B669-86AB13B554AD}" destId="{EB1FF531-BB45-487B-B236-D0C48086BCE6}" srcOrd="1" destOrd="0" presId="urn:microsoft.com/office/officeart/2008/layout/LinedList"/>
    <dgm:cxn modelId="{6712716D-B132-423F-AF91-9C6C46852381}" type="presParOf" srcId="{EB1FF531-BB45-487B-B236-D0C48086BCE6}" destId="{1E2DAC18-AED5-4DDC-80A1-BB00E3DA44A1}" srcOrd="0" destOrd="0" presId="urn:microsoft.com/office/officeart/2008/layout/LinedList"/>
    <dgm:cxn modelId="{42D26A23-1F49-4C9A-AF51-5507735CF245}" type="presParOf" srcId="{EB1FF531-BB45-487B-B236-D0C48086BCE6}" destId="{664EBE47-5D34-4099-85C0-2094112FAA2B}" srcOrd="1" destOrd="0" presId="urn:microsoft.com/office/officeart/2008/layout/LinedList"/>
    <dgm:cxn modelId="{378376D3-430D-47B1-967D-36CF1386233A}" type="presParOf" srcId="{EB1FF531-BB45-487B-B236-D0C48086BCE6}" destId="{8C82371E-3713-4979-AFD4-8B0DD46BEE8E}" srcOrd="2" destOrd="0" presId="urn:microsoft.com/office/officeart/2008/layout/LinedList"/>
    <dgm:cxn modelId="{78C66E32-C174-4963-B5CB-359E907E2964}" type="presParOf" srcId="{49553D73-319F-48EF-B669-86AB13B554AD}" destId="{0861344D-9958-4832-8E0D-25ED7DD9154F}" srcOrd="2" destOrd="0" presId="urn:microsoft.com/office/officeart/2008/layout/LinedList"/>
    <dgm:cxn modelId="{CE64D2DD-8BEA-492D-96B9-6F7595F47DF6}" type="presParOf" srcId="{49553D73-319F-48EF-B669-86AB13B554AD}" destId="{44510146-FAC9-4951-A357-37AF577AC79B}" srcOrd="3" destOrd="0" presId="urn:microsoft.com/office/officeart/2008/layout/LinedList"/>
    <dgm:cxn modelId="{E8167733-2473-410C-92C8-DFF0D5243A2D}" type="presParOf" srcId="{49553D73-319F-48EF-B669-86AB13B554AD}" destId="{8225731B-CADE-4FEF-9D03-BB8247044543}" srcOrd="4" destOrd="0" presId="urn:microsoft.com/office/officeart/2008/layout/LinedList"/>
    <dgm:cxn modelId="{A9B527AC-C590-4F20-978E-F35FAC88E9FD}" type="presParOf" srcId="{8225731B-CADE-4FEF-9D03-BB8247044543}" destId="{57F0280C-61B5-413C-BA94-BCB5F894E388}" srcOrd="0" destOrd="0" presId="urn:microsoft.com/office/officeart/2008/layout/LinedList"/>
    <dgm:cxn modelId="{086D9914-691E-4D11-9A45-1EC60CB98BA1}" type="presParOf" srcId="{8225731B-CADE-4FEF-9D03-BB8247044543}" destId="{D1DC9A45-F1A5-4D06-9916-F6A648227E04}" srcOrd="1" destOrd="0" presId="urn:microsoft.com/office/officeart/2008/layout/LinedList"/>
    <dgm:cxn modelId="{B514E54B-C41D-44B4-8848-448E4D4BB0A1}" type="presParOf" srcId="{8225731B-CADE-4FEF-9D03-BB8247044543}" destId="{F94AF2CD-E980-4B16-B6FE-D372870B0E41}" srcOrd="2" destOrd="0" presId="urn:microsoft.com/office/officeart/2008/layout/LinedList"/>
    <dgm:cxn modelId="{6A48ECC8-83E4-4BF1-8803-A2417DF0A519}" type="presParOf" srcId="{49553D73-319F-48EF-B669-86AB13B554AD}" destId="{718B0F07-9058-45DE-916F-1532B5F18917}" srcOrd="5" destOrd="0" presId="urn:microsoft.com/office/officeart/2008/layout/LinedList"/>
    <dgm:cxn modelId="{6150815A-2BF1-4006-817B-BDD2E4458B9B}" type="presParOf" srcId="{49553D73-319F-48EF-B669-86AB13B554AD}" destId="{517486E1-57A7-4656-A387-B5B06EC46D17}" srcOrd="6" destOrd="0" presId="urn:microsoft.com/office/officeart/2008/layout/LinedList"/>
  </dgm:cxnLst>
  <dgm:bg/>
  <dgm:whole>
    <a:ln w="31750">
      <a:solidFill>
        <a:schemeClr val="accent2">
          <a:lumMod val="50000"/>
        </a:schemeClr>
      </a:solidFill>
    </a:ln>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759D3C8-72FE-413D-BF0F-4B7F593BE434}" type="doc">
      <dgm:prSet loTypeId="urn:microsoft.com/office/officeart/2005/8/layout/cycle3" loCatId="cycle" qsTypeId="urn:microsoft.com/office/officeart/2005/8/quickstyle/simple1" qsCatId="simple" csTypeId="urn:microsoft.com/office/officeart/2005/8/colors/accent5_1" csCatId="accent5" phldr="1"/>
      <dgm:spPr/>
      <dgm:t>
        <a:bodyPr/>
        <a:lstStyle/>
        <a:p>
          <a:endParaRPr lang="en-US"/>
        </a:p>
      </dgm:t>
    </dgm:pt>
    <dgm:pt modelId="{DD398875-9DB2-48AA-8157-30D2F1443186}">
      <dgm:prSet phldrT="[Text]" custT="1"/>
      <dgm:spPr/>
      <dgm:t>
        <a:bodyPr/>
        <a:lstStyle/>
        <a:p>
          <a:r>
            <a:rPr lang="en-US" sz="2500" dirty="0" err="1">
              <a:latin typeface="Times New Roman" panose="02020603050405020304" pitchFamily="18" charset="0"/>
              <a:cs typeface="Times New Roman" panose="02020603050405020304" pitchFamily="18" charset="0"/>
            </a:rPr>
            <a:t>Tổ</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chức</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cá</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nhân</a:t>
          </a:r>
          <a:endParaRPr lang="en-US" sz="2500" dirty="0">
            <a:latin typeface="Times New Roman" panose="02020603050405020304" pitchFamily="18" charset="0"/>
            <a:cs typeface="Times New Roman" panose="02020603050405020304" pitchFamily="18" charset="0"/>
          </a:endParaRPr>
        </a:p>
      </dgm:t>
    </dgm:pt>
    <dgm:pt modelId="{C5F4D91E-F240-4770-96F6-9D23035FD9C7}" type="parTrans" cxnId="{1989D886-6413-4794-BAD4-3F340556FBDF}">
      <dgm:prSet/>
      <dgm:spPr/>
      <dgm:t>
        <a:bodyPr/>
        <a:lstStyle/>
        <a:p>
          <a:endParaRPr lang="en-US" sz="2500">
            <a:latin typeface="Times New Roman" panose="02020603050405020304" pitchFamily="18" charset="0"/>
            <a:cs typeface="Times New Roman" panose="02020603050405020304" pitchFamily="18" charset="0"/>
          </a:endParaRPr>
        </a:p>
      </dgm:t>
    </dgm:pt>
    <dgm:pt modelId="{95847849-EDD1-43E0-981C-394261554ABF}" type="sibTrans" cxnId="{1989D886-6413-4794-BAD4-3F340556FBDF}">
      <dgm:prSet/>
      <dgm:spPr/>
      <dgm:t>
        <a:bodyPr/>
        <a:lstStyle/>
        <a:p>
          <a:endParaRPr lang="en-US" sz="2500">
            <a:latin typeface="Times New Roman" panose="02020603050405020304" pitchFamily="18" charset="0"/>
            <a:cs typeface="Times New Roman" panose="02020603050405020304" pitchFamily="18" charset="0"/>
          </a:endParaRPr>
        </a:p>
      </dgm:t>
    </dgm:pt>
    <dgm:pt modelId="{AC679EC0-426D-4623-8A62-25EE8FE0F4F0}">
      <dgm:prSet phldrT="[Text]" custT="1"/>
      <dgm:spPr/>
      <dgm:t>
        <a:bodyPr/>
        <a:lstStyle/>
        <a:p>
          <a:r>
            <a:rPr lang="en-US" sz="2500" dirty="0">
              <a:latin typeface="Times New Roman" panose="02020603050405020304" pitchFamily="18" charset="0"/>
              <a:cs typeface="Times New Roman" panose="02020603050405020304" pitchFamily="18" charset="0"/>
            </a:rPr>
            <a:t>UBND </a:t>
          </a:r>
          <a:r>
            <a:rPr lang="en-US" sz="2500" dirty="0" err="1">
              <a:latin typeface="Times New Roman" panose="02020603050405020304" pitchFamily="18" charset="0"/>
              <a:cs typeface="Times New Roman" panose="02020603050405020304" pitchFamily="18" charset="0"/>
            </a:rPr>
            <a:t>quận</a:t>
          </a:r>
          <a:r>
            <a:rPr lang="en-US" sz="2500" dirty="0">
              <a:latin typeface="Times New Roman" panose="02020603050405020304" pitchFamily="18" charset="0"/>
              <a:cs typeface="Times New Roman" panose="02020603050405020304" pitchFamily="18" charset="0"/>
            </a:rPr>
            <a:t>/</a:t>
          </a:r>
          <a:r>
            <a:rPr lang="en-US" sz="2500" dirty="0" err="1">
              <a:latin typeface="Times New Roman" panose="02020603050405020304" pitchFamily="18" charset="0"/>
              <a:cs typeface="Times New Roman" panose="02020603050405020304" pitchFamily="18" charset="0"/>
            </a:rPr>
            <a:t>huyện</a:t>
          </a:r>
          <a:endParaRPr lang="en-US" sz="2500" dirty="0">
            <a:latin typeface="Times New Roman" panose="02020603050405020304" pitchFamily="18" charset="0"/>
            <a:cs typeface="Times New Roman" panose="02020603050405020304" pitchFamily="18" charset="0"/>
          </a:endParaRPr>
        </a:p>
      </dgm:t>
    </dgm:pt>
    <dgm:pt modelId="{742656FC-F8EE-41DE-B6CA-6405C3690429}" type="parTrans" cxnId="{972B0102-1A94-44BE-8D41-3B412165D261}">
      <dgm:prSet/>
      <dgm:spPr/>
      <dgm:t>
        <a:bodyPr/>
        <a:lstStyle/>
        <a:p>
          <a:endParaRPr lang="en-US" sz="2500">
            <a:latin typeface="Times New Roman" panose="02020603050405020304" pitchFamily="18" charset="0"/>
            <a:cs typeface="Times New Roman" panose="02020603050405020304" pitchFamily="18" charset="0"/>
          </a:endParaRPr>
        </a:p>
      </dgm:t>
    </dgm:pt>
    <dgm:pt modelId="{C0A682BB-2FD6-48EF-A7B4-2D467E3960BF}" type="sibTrans" cxnId="{972B0102-1A94-44BE-8D41-3B412165D261}">
      <dgm:prSet/>
      <dgm:spPr/>
      <dgm:t>
        <a:bodyPr/>
        <a:lstStyle/>
        <a:p>
          <a:endParaRPr lang="en-US" sz="2500">
            <a:latin typeface="Times New Roman" panose="02020603050405020304" pitchFamily="18" charset="0"/>
            <a:cs typeface="Times New Roman" panose="02020603050405020304" pitchFamily="18" charset="0"/>
          </a:endParaRPr>
        </a:p>
      </dgm:t>
    </dgm:pt>
    <dgm:pt modelId="{F24BA856-2DD2-4C59-8C66-734973842837}">
      <dgm:prSet phldrT="[Text]" custT="1"/>
      <dgm:spPr/>
      <dgm:t>
        <a:bodyPr/>
        <a:lstStyle/>
        <a:p>
          <a:r>
            <a:rPr lang="en-US" sz="2500" dirty="0" err="1">
              <a:latin typeface="Times New Roman" panose="02020603050405020304" pitchFamily="18" charset="0"/>
              <a:cs typeface="Times New Roman" panose="02020603050405020304" pitchFamily="18" charset="0"/>
            </a:rPr>
            <a:t>Phòng</a:t>
          </a:r>
          <a:r>
            <a:rPr lang="en-US" sz="2500" dirty="0">
              <a:latin typeface="Times New Roman" panose="02020603050405020304" pitchFamily="18" charset="0"/>
              <a:cs typeface="Times New Roman" panose="02020603050405020304" pitchFamily="18" charset="0"/>
            </a:rPr>
            <a:t> GD&amp;ĐT</a:t>
          </a:r>
        </a:p>
      </dgm:t>
    </dgm:pt>
    <dgm:pt modelId="{DD5B43E6-F033-40AA-A86C-4E4E0820309A}" type="parTrans" cxnId="{C7C74C97-763E-453A-B719-8D0426EB0C4D}">
      <dgm:prSet/>
      <dgm:spPr/>
      <dgm:t>
        <a:bodyPr/>
        <a:lstStyle/>
        <a:p>
          <a:endParaRPr lang="en-US" sz="2500">
            <a:latin typeface="Times New Roman" panose="02020603050405020304" pitchFamily="18" charset="0"/>
            <a:cs typeface="Times New Roman" panose="02020603050405020304" pitchFamily="18" charset="0"/>
          </a:endParaRPr>
        </a:p>
      </dgm:t>
    </dgm:pt>
    <dgm:pt modelId="{AA070D61-CC26-497A-A8E6-1C66276B1A09}" type="sibTrans" cxnId="{C7C74C97-763E-453A-B719-8D0426EB0C4D}">
      <dgm:prSet/>
      <dgm:spPr/>
      <dgm:t>
        <a:bodyPr/>
        <a:lstStyle/>
        <a:p>
          <a:endParaRPr lang="en-US" sz="2500">
            <a:latin typeface="Times New Roman" panose="02020603050405020304" pitchFamily="18" charset="0"/>
            <a:cs typeface="Times New Roman" panose="02020603050405020304" pitchFamily="18" charset="0"/>
          </a:endParaRPr>
        </a:p>
      </dgm:t>
    </dgm:pt>
    <dgm:pt modelId="{6910CB6A-AD03-4F33-8A79-5227DDF62649}">
      <dgm:prSet phldrT="[Text]" custT="1"/>
      <dgm:spPr/>
      <dgm:t>
        <a:bodyPr/>
        <a:lstStyle/>
        <a:p>
          <a:r>
            <a:rPr lang="en-US" sz="2500" dirty="0">
              <a:latin typeface="Times New Roman" panose="02020603050405020304" pitchFamily="18" charset="0"/>
              <a:cs typeface="Times New Roman" panose="02020603050405020304" pitchFamily="18" charset="0"/>
            </a:rPr>
            <a:t>UBND </a:t>
          </a:r>
          <a:r>
            <a:rPr lang="en-US" sz="2500" dirty="0" err="1">
              <a:latin typeface="Times New Roman" panose="02020603050405020304" pitchFamily="18" charset="0"/>
              <a:cs typeface="Times New Roman" panose="02020603050405020304" pitchFamily="18" charset="0"/>
            </a:rPr>
            <a:t>quận</a:t>
          </a:r>
          <a:r>
            <a:rPr lang="en-US" sz="2500" dirty="0">
              <a:latin typeface="Times New Roman" panose="02020603050405020304" pitchFamily="18" charset="0"/>
              <a:cs typeface="Times New Roman" panose="02020603050405020304" pitchFamily="18" charset="0"/>
            </a:rPr>
            <a:t>/</a:t>
          </a:r>
          <a:r>
            <a:rPr lang="en-US" sz="2500" dirty="0" err="1">
              <a:latin typeface="Times New Roman" panose="02020603050405020304" pitchFamily="18" charset="0"/>
              <a:cs typeface="Times New Roman" panose="02020603050405020304" pitchFamily="18" charset="0"/>
            </a:rPr>
            <a:t>huyện</a:t>
          </a:r>
          <a:endParaRPr lang="en-US" sz="2500" dirty="0">
            <a:latin typeface="Times New Roman" panose="02020603050405020304" pitchFamily="18" charset="0"/>
            <a:cs typeface="Times New Roman" panose="02020603050405020304" pitchFamily="18" charset="0"/>
          </a:endParaRPr>
        </a:p>
      </dgm:t>
    </dgm:pt>
    <dgm:pt modelId="{1A8171A0-2BA8-4E85-86D1-85752B40ED2A}" type="parTrans" cxnId="{D0A3E003-C43B-4CF5-80B9-9BEF1B7C3999}">
      <dgm:prSet/>
      <dgm:spPr/>
      <dgm:t>
        <a:bodyPr/>
        <a:lstStyle/>
        <a:p>
          <a:endParaRPr lang="en-US" sz="2500">
            <a:latin typeface="Times New Roman" panose="02020603050405020304" pitchFamily="18" charset="0"/>
            <a:cs typeface="Times New Roman" panose="02020603050405020304" pitchFamily="18" charset="0"/>
          </a:endParaRPr>
        </a:p>
      </dgm:t>
    </dgm:pt>
    <dgm:pt modelId="{94E987B2-9D4A-4415-B358-1430D479457C}" type="sibTrans" cxnId="{D0A3E003-C43B-4CF5-80B9-9BEF1B7C3999}">
      <dgm:prSet/>
      <dgm:spPr/>
      <dgm:t>
        <a:bodyPr/>
        <a:lstStyle/>
        <a:p>
          <a:endParaRPr lang="en-US" sz="2500">
            <a:latin typeface="Times New Roman" panose="02020603050405020304" pitchFamily="18" charset="0"/>
            <a:cs typeface="Times New Roman" panose="02020603050405020304" pitchFamily="18" charset="0"/>
          </a:endParaRPr>
        </a:p>
      </dgm:t>
    </dgm:pt>
    <dgm:pt modelId="{465B3B05-A6E3-4257-8F1A-38E82911F643}" type="pres">
      <dgm:prSet presAssocID="{1759D3C8-72FE-413D-BF0F-4B7F593BE434}" presName="Name0" presStyleCnt="0">
        <dgm:presLayoutVars>
          <dgm:dir/>
          <dgm:resizeHandles val="exact"/>
        </dgm:presLayoutVars>
      </dgm:prSet>
      <dgm:spPr/>
      <dgm:t>
        <a:bodyPr/>
        <a:lstStyle/>
        <a:p>
          <a:endParaRPr lang="en-US"/>
        </a:p>
      </dgm:t>
    </dgm:pt>
    <dgm:pt modelId="{5C6A829D-9122-4B9B-9098-9479ACAA6F7B}" type="pres">
      <dgm:prSet presAssocID="{1759D3C8-72FE-413D-BF0F-4B7F593BE434}" presName="cycle" presStyleCnt="0"/>
      <dgm:spPr/>
    </dgm:pt>
    <dgm:pt modelId="{A34D7D13-D98A-4A6F-88F9-6F1ADCE58F5D}" type="pres">
      <dgm:prSet presAssocID="{DD398875-9DB2-48AA-8157-30D2F1443186}" presName="nodeFirstNode" presStyleLbl="node1" presStyleIdx="0" presStyleCnt="4" custScaleX="93146" custScaleY="53641" custRadScaleRad="118490" custRadScaleInc="-3338">
        <dgm:presLayoutVars>
          <dgm:bulletEnabled val="1"/>
        </dgm:presLayoutVars>
      </dgm:prSet>
      <dgm:spPr/>
      <dgm:t>
        <a:bodyPr/>
        <a:lstStyle/>
        <a:p>
          <a:endParaRPr lang="en-US"/>
        </a:p>
      </dgm:t>
    </dgm:pt>
    <dgm:pt modelId="{509B5E6B-65FB-48B7-9E8F-6DB6AB7BFB20}" type="pres">
      <dgm:prSet presAssocID="{95847849-EDD1-43E0-981C-394261554ABF}" presName="sibTransFirstNode" presStyleLbl="bgShp" presStyleIdx="0" presStyleCnt="1" custScaleX="121961" custLinFactNeighborX="3294" custLinFactNeighborY="4053"/>
      <dgm:spPr/>
      <dgm:t>
        <a:bodyPr/>
        <a:lstStyle/>
        <a:p>
          <a:endParaRPr lang="en-US"/>
        </a:p>
      </dgm:t>
    </dgm:pt>
    <dgm:pt modelId="{C7F0EFCE-E6DA-48ED-A4EA-46699F6165B2}" type="pres">
      <dgm:prSet presAssocID="{AC679EC0-426D-4623-8A62-25EE8FE0F4F0}" presName="nodeFollowingNodes" presStyleLbl="node1" presStyleIdx="1" presStyleCnt="4" custScaleX="103902" custScaleY="49866" custRadScaleRad="135951" custRadScaleInc="-16693">
        <dgm:presLayoutVars>
          <dgm:bulletEnabled val="1"/>
        </dgm:presLayoutVars>
      </dgm:prSet>
      <dgm:spPr/>
      <dgm:t>
        <a:bodyPr/>
        <a:lstStyle/>
        <a:p>
          <a:endParaRPr lang="en-US"/>
        </a:p>
      </dgm:t>
    </dgm:pt>
    <dgm:pt modelId="{C04AFBA8-57F1-436E-8994-99B582B55737}" type="pres">
      <dgm:prSet presAssocID="{F24BA856-2DD2-4C59-8C66-734973842837}" presName="nodeFollowingNodes" presStyleLbl="node1" presStyleIdx="2" presStyleCnt="4" custScaleX="89281" custScaleY="48218" custRadScaleRad="90949" custRadScaleInc="3109">
        <dgm:presLayoutVars>
          <dgm:bulletEnabled val="1"/>
        </dgm:presLayoutVars>
      </dgm:prSet>
      <dgm:spPr/>
      <dgm:t>
        <a:bodyPr/>
        <a:lstStyle/>
        <a:p>
          <a:endParaRPr lang="en-US"/>
        </a:p>
      </dgm:t>
    </dgm:pt>
    <dgm:pt modelId="{B74A932E-6CC5-404D-B472-102621C4FAB8}" type="pres">
      <dgm:prSet presAssocID="{6910CB6A-AD03-4F33-8A79-5227DDF62649}" presName="nodeFollowingNodes" presStyleLbl="node1" presStyleIdx="3" presStyleCnt="4" custScaleX="97882" custScaleY="48797" custRadScaleRad="150668" custRadScaleInc="15806">
        <dgm:presLayoutVars>
          <dgm:bulletEnabled val="1"/>
        </dgm:presLayoutVars>
      </dgm:prSet>
      <dgm:spPr/>
      <dgm:t>
        <a:bodyPr/>
        <a:lstStyle/>
        <a:p>
          <a:endParaRPr lang="en-US"/>
        </a:p>
      </dgm:t>
    </dgm:pt>
  </dgm:ptLst>
  <dgm:cxnLst>
    <dgm:cxn modelId="{D611952A-30EA-4FF6-8EBC-0268F8D1F3FE}" type="presOf" srcId="{DD398875-9DB2-48AA-8157-30D2F1443186}" destId="{A34D7D13-D98A-4A6F-88F9-6F1ADCE58F5D}" srcOrd="0" destOrd="0" presId="urn:microsoft.com/office/officeart/2005/8/layout/cycle3"/>
    <dgm:cxn modelId="{A27BC7BF-DEF7-4EA7-A4F2-E9569CA2CC3E}" type="presOf" srcId="{6910CB6A-AD03-4F33-8A79-5227DDF62649}" destId="{B74A932E-6CC5-404D-B472-102621C4FAB8}" srcOrd="0" destOrd="0" presId="urn:microsoft.com/office/officeart/2005/8/layout/cycle3"/>
    <dgm:cxn modelId="{5263F8AC-9243-4BE3-A4CA-0E1EC7A22A73}" type="presOf" srcId="{95847849-EDD1-43E0-981C-394261554ABF}" destId="{509B5E6B-65FB-48B7-9E8F-6DB6AB7BFB20}" srcOrd="0" destOrd="0" presId="urn:microsoft.com/office/officeart/2005/8/layout/cycle3"/>
    <dgm:cxn modelId="{972B0102-1A94-44BE-8D41-3B412165D261}" srcId="{1759D3C8-72FE-413D-BF0F-4B7F593BE434}" destId="{AC679EC0-426D-4623-8A62-25EE8FE0F4F0}" srcOrd="1" destOrd="0" parTransId="{742656FC-F8EE-41DE-B6CA-6405C3690429}" sibTransId="{C0A682BB-2FD6-48EF-A7B4-2D467E3960BF}"/>
    <dgm:cxn modelId="{6F186B7D-2A77-4F5A-8297-0EC3B884BDDE}" type="presOf" srcId="{F24BA856-2DD2-4C59-8C66-734973842837}" destId="{C04AFBA8-57F1-436E-8994-99B582B55737}" srcOrd="0" destOrd="0" presId="urn:microsoft.com/office/officeart/2005/8/layout/cycle3"/>
    <dgm:cxn modelId="{DC4F04AE-EBB2-4CBB-B372-58543DEF49C3}" type="presOf" srcId="{AC679EC0-426D-4623-8A62-25EE8FE0F4F0}" destId="{C7F0EFCE-E6DA-48ED-A4EA-46699F6165B2}" srcOrd="0" destOrd="0" presId="urn:microsoft.com/office/officeart/2005/8/layout/cycle3"/>
    <dgm:cxn modelId="{D0A3E003-C43B-4CF5-80B9-9BEF1B7C3999}" srcId="{1759D3C8-72FE-413D-BF0F-4B7F593BE434}" destId="{6910CB6A-AD03-4F33-8A79-5227DDF62649}" srcOrd="3" destOrd="0" parTransId="{1A8171A0-2BA8-4E85-86D1-85752B40ED2A}" sibTransId="{94E987B2-9D4A-4415-B358-1430D479457C}"/>
    <dgm:cxn modelId="{22FBA129-922B-4194-93CF-A43457002CCC}" type="presOf" srcId="{1759D3C8-72FE-413D-BF0F-4B7F593BE434}" destId="{465B3B05-A6E3-4257-8F1A-38E82911F643}" srcOrd="0" destOrd="0" presId="urn:microsoft.com/office/officeart/2005/8/layout/cycle3"/>
    <dgm:cxn modelId="{1989D886-6413-4794-BAD4-3F340556FBDF}" srcId="{1759D3C8-72FE-413D-BF0F-4B7F593BE434}" destId="{DD398875-9DB2-48AA-8157-30D2F1443186}" srcOrd="0" destOrd="0" parTransId="{C5F4D91E-F240-4770-96F6-9D23035FD9C7}" sibTransId="{95847849-EDD1-43E0-981C-394261554ABF}"/>
    <dgm:cxn modelId="{C7C74C97-763E-453A-B719-8D0426EB0C4D}" srcId="{1759D3C8-72FE-413D-BF0F-4B7F593BE434}" destId="{F24BA856-2DD2-4C59-8C66-734973842837}" srcOrd="2" destOrd="0" parTransId="{DD5B43E6-F033-40AA-A86C-4E4E0820309A}" sibTransId="{AA070D61-CC26-497A-A8E6-1C66276B1A09}"/>
    <dgm:cxn modelId="{D9384547-58FF-4047-A030-17924E07F208}" type="presParOf" srcId="{465B3B05-A6E3-4257-8F1A-38E82911F643}" destId="{5C6A829D-9122-4B9B-9098-9479ACAA6F7B}" srcOrd="0" destOrd="0" presId="urn:microsoft.com/office/officeart/2005/8/layout/cycle3"/>
    <dgm:cxn modelId="{1E1FD84B-AC5A-4B43-A481-56DCD1AA5CE9}" type="presParOf" srcId="{5C6A829D-9122-4B9B-9098-9479ACAA6F7B}" destId="{A34D7D13-D98A-4A6F-88F9-6F1ADCE58F5D}" srcOrd="0" destOrd="0" presId="urn:microsoft.com/office/officeart/2005/8/layout/cycle3"/>
    <dgm:cxn modelId="{93460E71-4F16-4DD4-AF90-DC66DC62612E}" type="presParOf" srcId="{5C6A829D-9122-4B9B-9098-9479ACAA6F7B}" destId="{509B5E6B-65FB-48B7-9E8F-6DB6AB7BFB20}" srcOrd="1" destOrd="0" presId="urn:microsoft.com/office/officeart/2005/8/layout/cycle3"/>
    <dgm:cxn modelId="{192352A5-FDDD-48BE-9754-DB516999EC53}" type="presParOf" srcId="{5C6A829D-9122-4B9B-9098-9479ACAA6F7B}" destId="{C7F0EFCE-E6DA-48ED-A4EA-46699F6165B2}" srcOrd="2" destOrd="0" presId="urn:microsoft.com/office/officeart/2005/8/layout/cycle3"/>
    <dgm:cxn modelId="{F8D0FC13-60A8-4BEA-BA8E-5579466CA5CB}" type="presParOf" srcId="{5C6A829D-9122-4B9B-9098-9479ACAA6F7B}" destId="{C04AFBA8-57F1-436E-8994-99B582B55737}" srcOrd="3" destOrd="0" presId="urn:microsoft.com/office/officeart/2005/8/layout/cycle3"/>
    <dgm:cxn modelId="{6E1F88F4-146B-40C7-8320-A847A8E40DE6}" type="presParOf" srcId="{5C6A829D-9122-4B9B-9098-9479ACAA6F7B}" destId="{B74A932E-6CC5-404D-B472-102621C4FAB8}" srcOrd="4" destOrd="0" presId="urn:microsoft.com/office/officeart/2005/8/layout/cycle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566965D-4EB9-4CE6-889D-1CD8D309FAD0}" type="doc">
      <dgm:prSet loTypeId="urn:microsoft.com/office/officeart/2005/8/layout/list1" loCatId="list" qsTypeId="urn:microsoft.com/office/officeart/2005/8/quickstyle/simple1" qsCatId="simple" csTypeId="urn:microsoft.com/office/officeart/2005/8/colors/accent6_1" csCatId="accent6" phldr="1"/>
      <dgm:spPr/>
      <dgm:t>
        <a:bodyPr/>
        <a:lstStyle/>
        <a:p>
          <a:endParaRPr lang="en-US"/>
        </a:p>
      </dgm:t>
    </dgm:pt>
    <dgm:pt modelId="{11B714B0-5022-45AB-8DB7-CD59174C049F}">
      <dgm:prSet phldrT="[Text]" custT="1"/>
      <dgm:spPr/>
      <dgm:t>
        <a:bodyPr/>
        <a:lstStyle/>
        <a:p>
          <a:r>
            <a:rPr lang="en-US" sz="2400" dirty="0">
              <a:latin typeface="Times New Roman" panose="02020603050405020304" pitchFamily="18" charset="0"/>
              <a:cs typeface="Times New Roman" panose="02020603050405020304" pitchFamily="18" charset="0"/>
            </a:rPr>
            <a:t>1.1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quyết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định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thành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lập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phép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thành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lập</a:t>
          </a:r>
          <a:endParaRPr lang="en-US" sz="2400" dirty="0">
            <a:latin typeface="Times New Roman" panose="02020603050405020304" pitchFamily="18" charset="0"/>
            <a:cs typeface="Times New Roman" panose="02020603050405020304" pitchFamily="18" charset="0"/>
          </a:endParaRPr>
        </a:p>
      </dgm:t>
    </dgm:pt>
    <dgm:pt modelId="{5870A097-FB40-4C5B-8C42-31DEBC4CA0F2}" type="parTrans" cxnId="{FAF4FA68-3BB3-43DD-BDD9-9E0857E39877}">
      <dgm:prSet/>
      <dgm:spPr/>
      <dgm:t>
        <a:bodyPr/>
        <a:lstStyle/>
        <a:p>
          <a:endParaRPr lang="en-US" sz="2400">
            <a:latin typeface="Times New Roman" panose="02020603050405020304" pitchFamily="18" charset="0"/>
            <a:cs typeface="Times New Roman" panose="02020603050405020304" pitchFamily="18" charset="0"/>
          </a:endParaRPr>
        </a:p>
      </dgm:t>
    </dgm:pt>
    <dgm:pt modelId="{74325540-536C-4AFD-8684-8023C5046D32}" type="sibTrans" cxnId="{FAF4FA68-3BB3-43DD-BDD9-9E0857E39877}">
      <dgm:prSet/>
      <dgm:spPr/>
      <dgm:t>
        <a:bodyPr/>
        <a:lstStyle/>
        <a:p>
          <a:endParaRPr lang="en-US" sz="2400">
            <a:latin typeface="Times New Roman" panose="02020603050405020304" pitchFamily="18" charset="0"/>
            <a:cs typeface="Times New Roman" panose="02020603050405020304" pitchFamily="18" charset="0"/>
          </a:endParaRPr>
        </a:p>
      </dgm:t>
    </dgm:pt>
    <dgm:pt modelId="{4710FF53-155B-487D-B921-6BB55BCD01AC}">
      <dgm:prSet phldrT="[Text]" custT="1"/>
      <dgm:spPr/>
      <dgm:t>
        <a:bodyPr/>
        <a:lstStyle/>
        <a:p>
          <a:r>
            <a:rPr lang="en-US" sz="2400" dirty="0">
              <a:latin typeface="Times New Roman" panose="02020603050405020304" pitchFamily="18" charset="0"/>
              <a:cs typeface="Times New Roman" panose="02020603050405020304" pitchFamily="18" charset="0"/>
            </a:rPr>
            <a:t>1.2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đất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đai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trường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sở</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sở</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vật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chất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thiết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bị</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đáp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ứng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yêu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cầu</a:t>
          </a:r>
          <a:endParaRPr lang="en-US" sz="2400" dirty="0">
            <a:latin typeface="Times New Roman" panose="02020603050405020304" pitchFamily="18" charset="0"/>
            <a:cs typeface="Times New Roman" panose="02020603050405020304" pitchFamily="18" charset="0"/>
          </a:endParaRPr>
        </a:p>
      </dgm:t>
    </dgm:pt>
    <dgm:pt modelId="{28C7B1BB-E8D3-49F2-A277-5387790E9189}" type="parTrans" cxnId="{396AAD16-6665-4330-81A4-3FE220B1E829}">
      <dgm:prSet/>
      <dgm:spPr/>
      <dgm:t>
        <a:bodyPr/>
        <a:lstStyle/>
        <a:p>
          <a:endParaRPr lang="en-US" sz="2400">
            <a:latin typeface="Times New Roman" panose="02020603050405020304" pitchFamily="18" charset="0"/>
            <a:cs typeface="Times New Roman" panose="02020603050405020304" pitchFamily="18" charset="0"/>
          </a:endParaRPr>
        </a:p>
      </dgm:t>
    </dgm:pt>
    <dgm:pt modelId="{7F2DD6EB-6A9C-43CC-895D-30C2B8C35473}" type="sibTrans" cxnId="{396AAD16-6665-4330-81A4-3FE220B1E829}">
      <dgm:prSet/>
      <dgm:spPr/>
      <dgm:t>
        <a:bodyPr/>
        <a:lstStyle/>
        <a:p>
          <a:endParaRPr lang="en-US" sz="2400">
            <a:latin typeface="Times New Roman" panose="02020603050405020304" pitchFamily="18" charset="0"/>
            <a:cs typeface="Times New Roman" panose="02020603050405020304" pitchFamily="18" charset="0"/>
          </a:endParaRPr>
        </a:p>
      </dgm:t>
    </dgm:pt>
    <dgm:pt modelId="{50516707-CEA9-4633-A62A-9161504A381D}">
      <dgm:prSet phldrT="[Text]" custT="1"/>
      <dgm:spPr/>
      <dgm:t>
        <a:bodyPr/>
        <a:lstStyle/>
        <a:p>
          <a:r>
            <a:rPr lang="en-US" sz="2400" dirty="0">
              <a:latin typeface="Times New Roman" panose="02020603050405020304" pitchFamily="18" charset="0"/>
              <a:cs typeface="Times New Roman" panose="02020603050405020304" pitchFamily="18" charset="0"/>
            </a:rPr>
            <a:t>1.3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đội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ngũ</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bộ</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quản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lý</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đạt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chuẩn</a:t>
          </a:r>
          <a:endParaRPr lang="en-US" sz="2400" dirty="0">
            <a:latin typeface="Times New Roman" panose="02020603050405020304" pitchFamily="18" charset="0"/>
            <a:cs typeface="Times New Roman" panose="02020603050405020304" pitchFamily="18" charset="0"/>
          </a:endParaRPr>
        </a:p>
      </dgm:t>
    </dgm:pt>
    <dgm:pt modelId="{970FB56F-CED5-46DF-BF2B-D69927D4B106}" type="parTrans" cxnId="{FADA0E3F-0F54-41AF-9883-0430FA6E825B}">
      <dgm:prSet/>
      <dgm:spPr/>
      <dgm:t>
        <a:bodyPr/>
        <a:lstStyle/>
        <a:p>
          <a:endParaRPr lang="en-US" sz="2400">
            <a:latin typeface="Times New Roman" panose="02020603050405020304" pitchFamily="18" charset="0"/>
            <a:cs typeface="Times New Roman" panose="02020603050405020304" pitchFamily="18" charset="0"/>
          </a:endParaRPr>
        </a:p>
      </dgm:t>
    </dgm:pt>
    <dgm:pt modelId="{DDBF0014-B45E-4053-B60B-8CBCBA343692}" type="sibTrans" cxnId="{FADA0E3F-0F54-41AF-9883-0430FA6E825B}">
      <dgm:prSet/>
      <dgm:spPr/>
      <dgm:t>
        <a:bodyPr/>
        <a:lstStyle/>
        <a:p>
          <a:endParaRPr lang="en-US" sz="2400">
            <a:latin typeface="Times New Roman" panose="02020603050405020304" pitchFamily="18" charset="0"/>
            <a:cs typeface="Times New Roman" panose="02020603050405020304" pitchFamily="18" charset="0"/>
          </a:endParaRPr>
        </a:p>
      </dgm:t>
    </dgm:pt>
    <dgm:pt modelId="{4FEF6AD3-AE61-4215-B774-D39080DE5BB2}">
      <dgm:prSet phldrT="[Text]" custT="1"/>
      <dgm:spPr/>
      <dgm:t>
        <a:bodyPr/>
        <a:lstStyle/>
        <a:p>
          <a:r>
            <a:rPr lang="en-US" sz="2400" dirty="0">
              <a:latin typeface="Times New Roman" panose="02020603050405020304" pitchFamily="18" charset="0"/>
              <a:cs typeface="Times New Roman" panose="02020603050405020304" pitchFamily="18" charset="0"/>
            </a:rPr>
            <a:t>1.5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chế</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tổ</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chức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hoạt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động</a:t>
          </a:r>
          <a:endParaRPr lang="en-US" sz="2400" dirty="0">
            <a:latin typeface="Times New Roman" panose="02020603050405020304" pitchFamily="18" charset="0"/>
            <a:cs typeface="Times New Roman" panose="02020603050405020304" pitchFamily="18" charset="0"/>
          </a:endParaRPr>
        </a:p>
      </dgm:t>
    </dgm:pt>
    <dgm:pt modelId="{78142B89-5DFC-430A-9E72-80A4925D5721}" type="parTrans" cxnId="{40A24013-60FA-4B4E-AF76-84096E2092ED}">
      <dgm:prSet/>
      <dgm:spPr/>
      <dgm:t>
        <a:bodyPr/>
        <a:lstStyle/>
        <a:p>
          <a:endParaRPr lang="en-US" sz="2400">
            <a:latin typeface="Times New Roman" panose="02020603050405020304" pitchFamily="18" charset="0"/>
            <a:cs typeface="Times New Roman" panose="02020603050405020304" pitchFamily="18" charset="0"/>
          </a:endParaRPr>
        </a:p>
      </dgm:t>
    </dgm:pt>
    <dgm:pt modelId="{E9449B11-88A5-4BC6-8BFF-01FC9E737523}" type="sibTrans" cxnId="{40A24013-60FA-4B4E-AF76-84096E2092ED}">
      <dgm:prSet/>
      <dgm:spPr/>
      <dgm:t>
        <a:bodyPr/>
        <a:lstStyle/>
        <a:p>
          <a:endParaRPr lang="en-US" sz="2400">
            <a:latin typeface="Times New Roman" panose="02020603050405020304" pitchFamily="18" charset="0"/>
            <a:cs typeface="Times New Roman" panose="02020603050405020304" pitchFamily="18" charset="0"/>
          </a:endParaRPr>
        </a:p>
      </dgm:t>
    </dgm:pt>
    <dgm:pt modelId="{0B32B625-A6FC-44DE-91F0-8F917CC32326}">
      <dgm:prSet phldrT="[Text]" custT="1"/>
      <dgm:spPr/>
      <dgm:t>
        <a:bodyPr/>
        <a:lstStyle/>
        <a:p>
          <a:r>
            <a:rPr lang="en-US" sz="2400" dirty="0">
              <a:latin typeface="Times New Roman" panose="02020603050405020304" pitchFamily="18" charset="0"/>
              <a:cs typeface="Times New Roman" panose="02020603050405020304" pitchFamily="18" charset="0"/>
            </a:rPr>
            <a:t>1.4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đủ</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nguồn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lực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tài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chính</a:t>
          </a:r>
          <a:endParaRPr lang="en-US" sz="2400" dirty="0">
            <a:latin typeface="Times New Roman" panose="02020603050405020304" pitchFamily="18" charset="0"/>
            <a:cs typeface="Times New Roman" panose="02020603050405020304" pitchFamily="18" charset="0"/>
          </a:endParaRPr>
        </a:p>
      </dgm:t>
    </dgm:pt>
    <dgm:pt modelId="{52A2AD44-728A-46BC-948F-2F1CAB9B1B3D}" type="parTrans" cxnId="{7A0018BC-D7AF-44C7-81B3-D1F99730C87D}">
      <dgm:prSet/>
      <dgm:spPr/>
      <dgm:t>
        <a:bodyPr/>
        <a:lstStyle/>
        <a:p>
          <a:endParaRPr lang="en-US" sz="2400">
            <a:latin typeface="Times New Roman" panose="02020603050405020304" pitchFamily="18" charset="0"/>
            <a:cs typeface="Times New Roman" panose="02020603050405020304" pitchFamily="18" charset="0"/>
          </a:endParaRPr>
        </a:p>
      </dgm:t>
    </dgm:pt>
    <dgm:pt modelId="{33069F4E-A2E8-496E-A7BB-398BF8B91810}" type="sibTrans" cxnId="{7A0018BC-D7AF-44C7-81B3-D1F99730C87D}">
      <dgm:prSet/>
      <dgm:spPr/>
      <dgm:t>
        <a:bodyPr/>
        <a:lstStyle/>
        <a:p>
          <a:endParaRPr lang="en-US" sz="2400">
            <a:latin typeface="Times New Roman" panose="02020603050405020304" pitchFamily="18" charset="0"/>
            <a:cs typeface="Times New Roman" panose="02020603050405020304" pitchFamily="18" charset="0"/>
          </a:endParaRPr>
        </a:p>
      </dgm:t>
    </dgm:pt>
    <dgm:pt modelId="{FDCF18C7-D0CD-412A-A5FD-BBDE9C1F9E52}" type="pres">
      <dgm:prSet presAssocID="{2566965D-4EB9-4CE6-889D-1CD8D309FAD0}" presName="linear" presStyleCnt="0">
        <dgm:presLayoutVars>
          <dgm:dir/>
          <dgm:animLvl val="lvl"/>
          <dgm:resizeHandles val="exact"/>
        </dgm:presLayoutVars>
      </dgm:prSet>
      <dgm:spPr/>
      <dgm:t>
        <a:bodyPr/>
        <a:lstStyle/>
        <a:p>
          <a:endParaRPr lang="en-US"/>
        </a:p>
      </dgm:t>
    </dgm:pt>
    <dgm:pt modelId="{C8746F5B-C559-4C9C-93B8-7873BFC40CB1}" type="pres">
      <dgm:prSet presAssocID="{11B714B0-5022-45AB-8DB7-CD59174C049F}" presName="parentLin" presStyleCnt="0"/>
      <dgm:spPr/>
    </dgm:pt>
    <dgm:pt modelId="{B192ECBF-4E00-40D2-87B9-95AA4E9972F6}" type="pres">
      <dgm:prSet presAssocID="{11B714B0-5022-45AB-8DB7-CD59174C049F}" presName="parentLeftMargin" presStyleLbl="node1" presStyleIdx="0" presStyleCnt="5"/>
      <dgm:spPr/>
      <dgm:t>
        <a:bodyPr/>
        <a:lstStyle/>
        <a:p>
          <a:endParaRPr lang="en-US"/>
        </a:p>
      </dgm:t>
    </dgm:pt>
    <dgm:pt modelId="{75A9A04C-B4BF-480F-BFFB-454479F66A8A}" type="pres">
      <dgm:prSet presAssocID="{11B714B0-5022-45AB-8DB7-CD59174C049F}" presName="parentText" presStyleLbl="node1" presStyleIdx="0" presStyleCnt="5">
        <dgm:presLayoutVars>
          <dgm:chMax val="0"/>
          <dgm:bulletEnabled val="1"/>
        </dgm:presLayoutVars>
      </dgm:prSet>
      <dgm:spPr/>
      <dgm:t>
        <a:bodyPr/>
        <a:lstStyle/>
        <a:p>
          <a:endParaRPr lang="en-US"/>
        </a:p>
      </dgm:t>
    </dgm:pt>
    <dgm:pt modelId="{3933078B-571C-4CDB-91F1-92CB2289A8EB}" type="pres">
      <dgm:prSet presAssocID="{11B714B0-5022-45AB-8DB7-CD59174C049F}" presName="negativeSpace" presStyleCnt="0"/>
      <dgm:spPr/>
    </dgm:pt>
    <dgm:pt modelId="{9857E799-6C17-4C58-BDC2-77DB8A41C804}" type="pres">
      <dgm:prSet presAssocID="{11B714B0-5022-45AB-8DB7-CD59174C049F}" presName="childText" presStyleLbl="conFgAcc1" presStyleIdx="0" presStyleCnt="5">
        <dgm:presLayoutVars>
          <dgm:bulletEnabled val="1"/>
        </dgm:presLayoutVars>
      </dgm:prSet>
      <dgm:spPr/>
    </dgm:pt>
    <dgm:pt modelId="{68CEC76C-7A49-4731-9480-ABC0A4F09832}" type="pres">
      <dgm:prSet presAssocID="{74325540-536C-4AFD-8684-8023C5046D32}" presName="spaceBetweenRectangles" presStyleCnt="0"/>
      <dgm:spPr/>
    </dgm:pt>
    <dgm:pt modelId="{9FC0E777-C222-4F1A-A70B-2A51FC05F5D2}" type="pres">
      <dgm:prSet presAssocID="{4710FF53-155B-487D-B921-6BB55BCD01AC}" presName="parentLin" presStyleCnt="0"/>
      <dgm:spPr/>
    </dgm:pt>
    <dgm:pt modelId="{ED318A46-1EAE-4237-8EFB-A771D5D1C024}" type="pres">
      <dgm:prSet presAssocID="{4710FF53-155B-487D-B921-6BB55BCD01AC}" presName="parentLeftMargin" presStyleLbl="node1" presStyleIdx="0" presStyleCnt="5"/>
      <dgm:spPr/>
      <dgm:t>
        <a:bodyPr/>
        <a:lstStyle/>
        <a:p>
          <a:endParaRPr lang="en-US"/>
        </a:p>
      </dgm:t>
    </dgm:pt>
    <dgm:pt modelId="{71F9CB2C-AAC6-46B6-9784-A58852C311D5}" type="pres">
      <dgm:prSet presAssocID="{4710FF53-155B-487D-B921-6BB55BCD01AC}" presName="parentText" presStyleLbl="node1" presStyleIdx="1" presStyleCnt="5" custScaleX="136002">
        <dgm:presLayoutVars>
          <dgm:chMax val="0"/>
          <dgm:bulletEnabled val="1"/>
        </dgm:presLayoutVars>
      </dgm:prSet>
      <dgm:spPr/>
      <dgm:t>
        <a:bodyPr/>
        <a:lstStyle/>
        <a:p>
          <a:endParaRPr lang="en-US"/>
        </a:p>
      </dgm:t>
    </dgm:pt>
    <dgm:pt modelId="{81A5341A-0188-4EDD-A67C-92643A84C9CA}" type="pres">
      <dgm:prSet presAssocID="{4710FF53-155B-487D-B921-6BB55BCD01AC}" presName="negativeSpace" presStyleCnt="0"/>
      <dgm:spPr/>
    </dgm:pt>
    <dgm:pt modelId="{7E80C703-BDCD-4B8B-959C-1298BA0795BF}" type="pres">
      <dgm:prSet presAssocID="{4710FF53-155B-487D-B921-6BB55BCD01AC}" presName="childText" presStyleLbl="conFgAcc1" presStyleIdx="1" presStyleCnt="5">
        <dgm:presLayoutVars>
          <dgm:bulletEnabled val="1"/>
        </dgm:presLayoutVars>
      </dgm:prSet>
      <dgm:spPr/>
    </dgm:pt>
    <dgm:pt modelId="{0F41D16B-90DB-4180-A703-5D96E54DB2C9}" type="pres">
      <dgm:prSet presAssocID="{7F2DD6EB-6A9C-43CC-895D-30C2B8C35473}" presName="spaceBetweenRectangles" presStyleCnt="0"/>
      <dgm:spPr/>
    </dgm:pt>
    <dgm:pt modelId="{C4B07A21-9884-4FC9-A067-0BBB35D44A86}" type="pres">
      <dgm:prSet presAssocID="{50516707-CEA9-4633-A62A-9161504A381D}" presName="parentLin" presStyleCnt="0"/>
      <dgm:spPr/>
    </dgm:pt>
    <dgm:pt modelId="{55EAAE66-EC15-4A42-9D52-97BA990A12C0}" type="pres">
      <dgm:prSet presAssocID="{50516707-CEA9-4633-A62A-9161504A381D}" presName="parentLeftMargin" presStyleLbl="node1" presStyleIdx="1" presStyleCnt="5"/>
      <dgm:spPr/>
      <dgm:t>
        <a:bodyPr/>
        <a:lstStyle/>
        <a:p>
          <a:endParaRPr lang="en-US"/>
        </a:p>
      </dgm:t>
    </dgm:pt>
    <dgm:pt modelId="{2D36F5AE-DA46-435D-B998-D1208BE89049}" type="pres">
      <dgm:prSet presAssocID="{50516707-CEA9-4633-A62A-9161504A381D}" presName="parentText" presStyleLbl="node1" presStyleIdx="2" presStyleCnt="5" custScaleX="113010">
        <dgm:presLayoutVars>
          <dgm:chMax val="0"/>
          <dgm:bulletEnabled val="1"/>
        </dgm:presLayoutVars>
      </dgm:prSet>
      <dgm:spPr/>
      <dgm:t>
        <a:bodyPr/>
        <a:lstStyle/>
        <a:p>
          <a:endParaRPr lang="en-US"/>
        </a:p>
      </dgm:t>
    </dgm:pt>
    <dgm:pt modelId="{5AD3054F-1DC4-4C75-8A4C-68414DAD9447}" type="pres">
      <dgm:prSet presAssocID="{50516707-CEA9-4633-A62A-9161504A381D}" presName="negativeSpace" presStyleCnt="0"/>
      <dgm:spPr/>
    </dgm:pt>
    <dgm:pt modelId="{F10EBDD8-61F9-49C1-A22F-D7DEA1141358}" type="pres">
      <dgm:prSet presAssocID="{50516707-CEA9-4633-A62A-9161504A381D}" presName="childText" presStyleLbl="conFgAcc1" presStyleIdx="2" presStyleCnt="5">
        <dgm:presLayoutVars>
          <dgm:bulletEnabled val="1"/>
        </dgm:presLayoutVars>
      </dgm:prSet>
      <dgm:spPr/>
    </dgm:pt>
    <dgm:pt modelId="{D37D7F35-CC29-461A-9F90-82D90B8201A0}" type="pres">
      <dgm:prSet presAssocID="{DDBF0014-B45E-4053-B60B-8CBCBA343692}" presName="spaceBetweenRectangles" presStyleCnt="0"/>
      <dgm:spPr/>
    </dgm:pt>
    <dgm:pt modelId="{B107F4B8-FCF3-4BEE-B8C6-0AD9BB8933E1}" type="pres">
      <dgm:prSet presAssocID="{0B32B625-A6FC-44DE-91F0-8F917CC32326}" presName="parentLin" presStyleCnt="0"/>
      <dgm:spPr/>
    </dgm:pt>
    <dgm:pt modelId="{FA197084-C581-4E3D-A29F-760D65D6EE28}" type="pres">
      <dgm:prSet presAssocID="{0B32B625-A6FC-44DE-91F0-8F917CC32326}" presName="parentLeftMargin" presStyleLbl="node1" presStyleIdx="2" presStyleCnt="5"/>
      <dgm:spPr/>
      <dgm:t>
        <a:bodyPr/>
        <a:lstStyle/>
        <a:p>
          <a:endParaRPr lang="en-US"/>
        </a:p>
      </dgm:t>
    </dgm:pt>
    <dgm:pt modelId="{064F673D-9DF8-41B4-BA0E-FA9AC0C0FE3E}" type="pres">
      <dgm:prSet presAssocID="{0B32B625-A6FC-44DE-91F0-8F917CC32326}" presName="parentText" presStyleLbl="node1" presStyleIdx="3" presStyleCnt="5">
        <dgm:presLayoutVars>
          <dgm:chMax val="0"/>
          <dgm:bulletEnabled val="1"/>
        </dgm:presLayoutVars>
      </dgm:prSet>
      <dgm:spPr/>
      <dgm:t>
        <a:bodyPr/>
        <a:lstStyle/>
        <a:p>
          <a:endParaRPr lang="en-US"/>
        </a:p>
      </dgm:t>
    </dgm:pt>
    <dgm:pt modelId="{1C645364-A7BB-480A-8586-AE7B41CF2AAE}" type="pres">
      <dgm:prSet presAssocID="{0B32B625-A6FC-44DE-91F0-8F917CC32326}" presName="negativeSpace" presStyleCnt="0"/>
      <dgm:spPr/>
    </dgm:pt>
    <dgm:pt modelId="{B8B3DBC4-B730-4021-9733-823A6A938D37}" type="pres">
      <dgm:prSet presAssocID="{0B32B625-A6FC-44DE-91F0-8F917CC32326}" presName="childText" presStyleLbl="conFgAcc1" presStyleIdx="3" presStyleCnt="5">
        <dgm:presLayoutVars>
          <dgm:bulletEnabled val="1"/>
        </dgm:presLayoutVars>
      </dgm:prSet>
      <dgm:spPr/>
    </dgm:pt>
    <dgm:pt modelId="{69703BAD-9633-42C0-8D75-B691944BE8F4}" type="pres">
      <dgm:prSet presAssocID="{33069F4E-A2E8-496E-A7BB-398BF8B91810}" presName="spaceBetweenRectangles" presStyleCnt="0"/>
      <dgm:spPr/>
    </dgm:pt>
    <dgm:pt modelId="{8431302A-0EBF-4C13-BCA5-03C69CD7559E}" type="pres">
      <dgm:prSet presAssocID="{4FEF6AD3-AE61-4215-B774-D39080DE5BB2}" presName="parentLin" presStyleCnt="0"/>
      <dgm:spPr/>
    </dgm:pt>
    <dgm:pt modelId="{8BDDC5B8-4BD4-408B-937E-BF2FE8E6D65C}" type="pres">
      <dgm:prSet presAssocID="{4FEF6AD3-AE61-4215-B774-D39080DE5BB2}" presName="parentLeftMargin" presStyleLbl="node1" presStyleIdx="3" presStyleCnt="5"/>
      <dgm:spPr/>
      <dgm:t>
        <a:bodyPr/>
        <a:lstStyle/>
        <a:p>
          <a:endParaRPr lang="en-US"/>
        </a:p>
      </dgm:t>
    </dgm:pt>
    <dgm:pt modelId="{CAF0A2C9-7E27-4DCC-9421-D1179DDB9600}" type="pres">
      <dgm:prSet presAssocID="{4FEF6AD3-AE61-4215-B774-D39080DE5BB2}" presName="parentText" presStyleLbl="node1" presStyleIdx="4" presStyleCnt="5">
        <dgm:presLayoutVars>
          <dgm:chMax val="0"/>
          <dgm:bulletEnabled val="1"/>
        </dgm:presLayoutVars>
      </dgm:prSet>
      <dgm:spPr/>
      <dgm:t>
        <a:bodyPr/>
        <a:lstStyle/>
        <a:p>
          <a:endParaRPr lang="en-US"/>
        </a:p>
      </dgm:t>
    </dgm:pt>
    <dgm:pt modelId="{316C0147-94A6-4CBA-83F4-A93054BBED54}" type="pres">
      <dgm:prSet presAssocID="{4FEF6AD3-AE61-4215-B774-D39080DE5BB2}" presName="negativeSpace" presStyleCnt="0"/>
      <dgm:spPr/>
    </dgm:pt>
    <dgm:pt modelId="{5F33C9F3-B74E-4739-8032-F87E09C85B03}" type="pres">
      <dgm:prSet presAssocID="{4FEF6AD3-AE61-4215-B774-D39080DE5BB2}" presName="childText" presStyleLbl="conFgAcc1" presStyleIdx="4" presStyleCnt="5">
        <dgm:presLayoutVars>
          <dgm:bulletEnabled val="1"/>
        </dgm:presLayoutVars>
      </dgm:prSet>
      <dgm:spPr/>
    </dgm:pt>
  </dgm:ptLst>
  <dgm:cxnLst>
    <dgm:cxn modelId="{7810C976-0E8F-420F-AF84-999E280D8C73}" type="presOf" srcId="{11B714B0-5022-45AB-8DB7-CD59174C049F}" destId="{75A9A04C-B4BF-480F-BFFB-454479F66A8A}" srcOrd="1" destOrd="0" presId="urn:microsoft.com/office/officeart/2005/8/layout/list1"/>
    <dgm:cxn modelId="{396AAD16-6665-4330-81A4-3FE220B1E829}" srcId="{2566965D-4EB9-4CE6-889D-1CD8D309FAD0}" destId="{4710FF53-155B-487D-B921-6BB55BCD01AC}" srcOrd="1" destOrd="0" parTransId="{28C7B1BB-E8D3-49F2-A277-5387790E9189}" sibTransId="{7F2DD6EB-6A9C-43CC-895D-30C2B8C35473}"/>
    <dgm:cxn modelId="{40A24013-60FA-4B4E-AF76-84096E2092ED}" srcId="{2566965D-4EB9-4CE6-889D-1CD8D309FAD0}" destId="{4FEF6AD3-AE61-4215-B774-D39080DE5BB2}" srcOrd="4" destOrd="0" parTransId="{78142B89-5DFC-430A-9E72-80A4925D5721}" sibTransId="{E9449B11-88A5-4BC6-8BFF-01FC9E737523}"/>
    <dgm:cxn modelId="{7AC1B0C4-6C8A-44D9-9AE4-5F35C6EA4462}" type="presOf" srcId="{0B32B625-A6FC-44DE-91F0-8F917CC32326}" destId="{064F673D-9DF8-41B4-BA0E-FA9AC0C0FE3E}" srcOrd="1" destOrd="0" presId="urn:microsoft.com/office/officeart/2005/8/layout/list1"/>
    <dgm:cxn modelId="{0DC6A43E-3350-4085-897E-BEC8A69CCF90}" type="presOf" srcId="{4710FF53-155B-487D-B921-6BB55BCD01AC}" destId="{71F9CB2C-AAC6-46B6-9784-A58852C311D5}" srcOrd="1" destOrd="0" presId="urn:microsoft.com/office/officeart/2005/8/layout/list1"/>
    <dgm:cxn modelId="{C1A97648-57DD-478D-B8D8-A97037E57DD8}" type="presOf" srcId="{4710FF53-155B-487D-B921-6BB55BCD01AC}" destId="{ED318A46-1EAE-4237-8EFB-A771D5D1C024}" srcOrd="0" destOrd="0" presId="urn:microsoft.com/office/officeart/2005/8/layout/list1"/>
    <dgm:cxn modelId="{EB5AAFB7-4B09-466A-AA74-7896F6F34230}" type="presOf" srcId="{50516707-CEA9-4633-A62A-9161504A381D}" destId="{55EAAE66-EC15-4A42-9D52-97BA990A12C0}" srcOrd="0" destOrd="0" presId="urn:microsoft.com/office/officeart/2005/8/layout/list1"/>
    <dgm:cxn modelId="{FAF4FA68-3BB3-43DD-BDD9-9E0857E39877}" srcId="{2566965D-4EB9-4CE6-889D-1CD8D309FAD0}" destId="{11B714B0-5022-45AB-8DB7-CD59174C049F}" srcOrd="0" destOrd="0" parTransId="{5870A097-FB40-4C5B-8C42-31DEBC4CA0F2}" sibTransId="{74325540-536C-4AFD-8684-8023C5046D32}"/>
    <dgm:cxn modelId="{ED241C65-BEA5-4B66-A072-F01CCDDBC258}" type="presOf" srcId="{4FEF6AD3-AE61-4215-B774-D39080DE5BB2}" destId="{CAF0A2C9-7E27-4DCC-9421-D1179DDB9600}" srcOrd="1" destOrd="0" presId="urn:microsoft.com/office/officeart/2005/8/layout/list1"/>
    <dgm:cxn modelId="{21821C11-CF5F-4008-93C3-A0B0EB2919BC}" type="presOf" srcId="{0B32B625-A6FC-44DE-91F0-8F917CC32326}" destId="{FA197084-C581-4E3D-A29F-760D65D6EE28}" srcOrd="0" destOrd="0" presId="urn:microsoft.com/office/officeart/2005/8/layout/list1"/>
    <dgm:cxn modelId="{FADA0E3F-0F54-41AF-9883-0430FA6E825B}" srcId="{2566965D-4EB9-4CE6-889D-1CD8D309FAD0}" destId="{50516707-CEA9-4633-A62A-9161504A381D}" srcOrd="2" destOrd="0" parTransId="{970FB56F-CED5-46DF-BF2B-D69927D4B106}" sibTransId="{DDBF0014-B45E-4053-B60B-8CBCBA343692}"/>
    <dgm:cxn modelId="{7A0018BC-D7AF-44C7-81B3-D1F99730C87D}" srcId="{2566965D-4EB9-4CE6-889D-1CD8D309FAD0}" destId="{0B32B625-A6FC-44DE-91F0-8F917CC32326}" srcOrd="3" destOrd="0" parTransId="{52A2AD44-728A-46BC-948F-2F1CAB9B1B3D}" sibTransId="{33069F4E-A2E8-496E-A7BB-398BF8B91810}"/>
    <dgm:cxn modelId="{A64BDF03-7E17-4DE3-B5DC-7C5A73EF6C15}" type="presOf" srcId="{2566965D-4EB9-4CE6-889D-1CD8D309FAD0}" destId="{FDCF18C7-D0CD-412A-A5FD-BBDE9C1F9E52}" srcOrd="0" destOrd="0" presId="urn:microsoft.com/office/officeart/2005/8/layout/list1"/>
    <dgm:cxn modelId="{10E2EFB4-2BE8-471A-9FB5-4BE3DDE7EE0C}" type="presOf" srcId="{11B714B0-5022-45AB-8DB7-CD59174C049F}" destId="{B192ECBF-4E00-40D2-87B9-95AA4E9972F6}" srcOrd="0" destOrd="0" presId="urn:microsoft.com/office/officeart/2005/8/layout/list1"/>
    <dgm:cxn modelId="{46480EE4-802C-4E1E-A84E-2D5C2D5DE50B}" type="presOf" srcId="{4FEF6AD3-AE61-4215-B774-D39080DE5BB2}" destId="{8BDDC5B8-4BD4-408B-937E-BF2FE8E6D65C}" srcOrd="0" destOrd="0" presId="urn:microsoft.com/office/officeart/2005/8/layout/list1"/>
    <dgm:cxn modelId="{79FAD1D3-BA9D-4AFF-BDBE-9B44A0CC2A7B}" type="presOf" srcId="{50516707-CEA9-4633-A62A-9161504A381D}" destId="{2D36F5AE-DA46-435D-B998-D1208BE89049}" srcOrd="1" destOrd="0" presId="urn:microsoft.com/office/officeart/2005/8/layout/list1"/>
    <dgm:cxn modelId="{9C252979-5FC8-441F-A8F6-0950DC43AFA7}" type="presParOf" srcId="{FDCF18C7-D0CD-412A-A5FD-BBDE9C1F9E52}" destId="{C8746F5B-C559-4C9C-93B8-7873BFC40CB1}" srcOrd="0" destOrd="0" presId="urn:microsoft.com/office/officeart/2005/8/layout/list1"/>
    <dgm:cxn modelId="{5BB2DEE6-50E2-4644-BE56-DC15635635DE}" type="presParOf" srcId="{C8746F5B-C559-4C9C-93B8-7873BFC40CB1}" destId="{B192ECBF-4E00-40D2-87B9-95AA4E9972F6}" srcOrd="0" destOrd="0" presId="urn:microsoft.com/office/officeart/2005/8/layout/list1"/>
    <dgm:cxn modelId="{37557354-F430-4675-B1E2-A7F56F8532C1}" type="presParOf" srcId="{C8746F5B-C559-4C9C-93B8-7873BFC40CB1}" destId="{75A9A04C-B4BF-480F-BFFB-454479F66A8A}" srcOrd="1" destOrd="0" presId="urn:microsoft.com/office/officeart/2005/8/layout/list1"/>
    <dgm:cxn modelId="{832DC917-3455-4572-9701-610825590CEF}" type="presParOf" srcId="{FDCF18C7-D0CD-412A-A5FD-BBDE9C1F9E52}" destId="{3933078B-571C-4CDB-91F1-92CB2289A8EB}" srcOrd="1" destOrd="0" presId="urn:microsoft.com/office/officeart/2005/8/layout/list1"/>
    <dgm:cxn modelId="{BEF8DB59-C99C-4E46-853B-CA66DCFECCB8}" type="presParOf" srcId="{FDCF18C7-D0CD-412A-A5FD-BBDE9C1F9E52}" destId="{9857E799-6C17-4C58-BDC2-77DB8A41C804}" srcOrd="2" destOrd="0" presId="urn:microsoft.com/office/officeart/2005/8/layout/list1"/>
    <dgm:cxn modelId="{4E8678B5-7D10-4816-90C9-9B3CD00FC4E7}" type="presParOf" srcId="{FDCF18C7-D0CD-412A-A5FD-BBDE9C1F9E52}" destId="{68CEC76C-7A49-4731-9480-ABC0A4F09832}" srcOrd="3" destOrd="0" presId="urn:microsoft.com/office/officeart/2005/8/layout/list1"/>
    <dgm:cxn modelId="{CD188F96-BEE4-4C88-9721-80BEC68F8CC4}" type="presParOf" srcId="{FDCF18C7-D0CD-412A-A5FD-BBDE9C1F9E52}" destId="{9FC0E777-C222-4F1A-A70B-2A51FC05F5D2}" srcOrd="4" destOrd="0" presId="urn:microsoft.com/office/officeart/2005/8/layout/list1"/>
    <dgm:cxn modelId="{0F7C06C0-62C1-451B-A403-ADEF6776A048}" type="presParOf" srcId="{9FC0E777-C222-4F1A-A70B-2A51FC05F5D2}" destId="{ED318A46-1EAE-4237-8EFB-A771D5D1C024}" srcOrd="0" destOrd="0" presId="urn:microsoft.com/office/officeart/2005/8/layout/list1"/>
    <dgm:cxn modelId="{7E255FBD-3F13-4EE6-8712-FAB310E70B66}" type="presParOf" srcId="{9FC0E777-C222-4F1A-A70B-2A51FC05F5D2}" destId="{71F9CB2C-AAC6-46B6-9784-A58852C311D5}" srcOrd="1" destOrd="0" presId="urn:microsoft.com/office/officeart/2005/8/layout/list1"/>
    <dgm:cxn modelId="{A51CACAA-C934-4AB4-8CC4-010D042F4C7B}" type="presParOf" srcId="{FDCF18C7-D0CD-412A-A5FD-BBDE9C1F9E52}" destId="{81A5341A-0188-4EDD-A67C-92643A84C9CA}" srcOrd="5" destOrd="0" presId="urn:microsoft.com/office/officeart/2005/8/layout/list1"/>
    <dgm:cxn modelId="{9B014C3B-3CAF-4A76-9057-80424650A595}" type="presParOf" srcId="{FDCF18C7-D0CD-412A-A5FD-BBDE9C1F9E52}" destId="{7E80C703-BDCD-4B8B-959C-1298BA0795BF}" srcOrd="6" destOrd="0" presId="urn:microsoft.com/office/officeart/2005/8/layout/list1"/>
    <dgm:cxn modelId="{CC62D26D-67B5-44CF-8D05-527D7FB1B810}" type="presParOf" srcId="{FDCF18C7-D0CD-412A-A5FD-BBDE9C1F9E52}" destId="{0F41D16B-90DB-4180-A703-5D96E54DB2C9}" srcOrd="7" destOrd="0" presId="urn:microsoft.com/office/officeart/2005/8/layout/list1"/>
    <dgm:cxn modelId="{D6A0405B-C6A2-4129-AAB6-8A7C717D11CB}" type="presParOf" srcId="{FDCF18C7-D0CD-412A-A5FD-BBDE9C1F9E52}" destId="{C4B07A21-9884-4FC9-A067-0BBB35D44A86}" srcOrd="8" destOrd="0" presId="urn:microsoft.com/office/officeart/2005/8/layout/list1"/>
    <dgm:cxn modelId="{EE1ECAF0-7035-4CB0-9049-0491DAECE5A8}" type="presParOf" srcId="{C4B07A21-9884-4FC9-A067-0BBB35D44A86}" destId="{55EAAE66-EC15-4A42-9D52-97BA990A12C0}" srcOrd="0" destOrd="0" presId="urn:microsoft.com/office/officeart/2005/8/layout/list1"/>
    <dgm:cxn modelId="{5A4121ED-6C67-43AA-97BA-E41F8EB89D44}" type="presParOf" srcId="{C4B07A21-9884-4FC9-A067-0BBB35D44A86}" destId="{2D36F5AE-DA46-435D-B998-D1208BE89049}" srcOrd="1" destOrd="0" presId="urn:microsoft.com/office/officeart/2005/8/layout/list1"/>
    <dgm:cxn modelId="{8E482953-1AB6-43BC-9F6E-C04AA9F94267}" type="presParOf" srcId="{FDCF18C7-D0CD-412A-A5FD-BBDE9C1F9E52}" destId="{5AD3054F-1DC4-4C75-8A4C-68414DAD9447}" srcOrd="9" destOrd="0" presId="urn:microsoft.com/office/officeart/2005/8/layout/list1"/>
    <dgm:cxn modelId="{CC90A22A-B257-4EA7-B74F-727A15B9967E}" type="presParOf" srcId="{FDCF18C7-D0CD-412A-A5FD-BBDE9C1F9E52}" destId="{F10EBDD8-61F9-49C1-A22F-D7DEA1141358}" srcOrd="10" destOrd="0" presId="urn:microsoft.com/office/officeart/2005/8/layout/list1"/>
    <dgm:cxn modelId="{683D82DB-151B-4F17-8EFF-74F1E38036C6}" type="presParOf" srcId="{FDCF18C7-D0CD-412A-A5FD-BBDE9C1F9E52}" destId="{D37D7F35-CC29-461A-9F90-82D90B8201A0}" srcOrd="11" destOrd="0" presId="urn:microsoft.com/office/officeart/2005/8/layout/list1"/>
    <dgm:cxn modelId="{8D5F7BAE-3B70-4F27-B673-2A5770C36F94}" type="presParOf" srcId="{FDCF18C7-D0CD-412A-A5FD-BBDE9C1F9E52}" destId="{B107F4B8-FCF3-4BEE-B8C6-0AD9BB8933E1}" srcOrd="12" destOrd="0" presId="urn:microsoft.com/office/officeart/2005/8/layout/list1"/>
    <dgm:cxn modelId="{47A488E7-5626-4F81-B980-EB5403A8680D}" type="presParOf" srcId="{B107F4B8-FCF3-4BEE-B8C6-0AD9BB8933E1}" destId="{FA197084-C581-4E3D-A29F-760D65D6EE28}" srcOrd="0" destOrd="0" presId="urn:microsoft.com/office/officeart/2005/8/layout/list1"/>
    <dgm:cxn modelId="{2AD91001-7B39-4FB5-B10C-3E6A7DD4E0E8}" type="presParOf" srcId="{B107F4B8-FCF3-4BEE-B8C6-0AD9BB8933E1}" destId="{064F673D-9DF8-41B4-BA0E-FA9AC0C0FE3E}" srcOrd="1" destOrd="0" presId="urn:microsoft.com/office/officeart/2005/8/layout/list1"/>
    <dgm:cxn modelId="{11BF6EDD-DFF1-4160-A011-F0029363835F}" type="presParOf" srcId="{FDCF18C7-D0CD-412A-A5FD-BBDE9C1F9E52}" destId="{1C645364-A7BB-480A-8586-AE7B41CF2AAE}" srcOrd="13" destOrd="0" presId="urn:microsoft.com/office/officeart/2005/8/layout/list1"/>
    <dgm:cxn modelId="{FF4FD77B-8874-4074-8F2E-CECA489C2004}" type="presParOf" srcId="{FDCF18C7-D0CD-412A-A5FD-BBDE9C1F9E52}" destId="{B8B3DBC4-B730-4021-9733-823A6A938D37}" srcOrd="14" destOrd="0" presId="urn:microsoft.com/office/officeart/2005/8/layout/list1"/>
    <dgm:cxn modelId="{DA785D37-151E-44A9-B68F-3750DA5C1704}" type="presParOf" srcId="{FDCF18C7-D0CD-412A-A5FD-BBDE9C1F9E52}" destId="{69703BAD-9633-42C0-8D75-B691944BE8F4}" srcOrd="15" destOrd="0" presId="urn:microsoft.com/office/officeart/2005/8/layout/list1"/>
    <dgm:cxn modelId="{AD5C2AB1-DD09-4C2C-98CF-47240449135A}" type="presParOf" srcId="{FDCF18C7-D0CD-412A-A5FD-BBDE9C1F9E52}" destId="{8431302A-0EBF-4C13-BCA5-03C69CD7559E}" srcOrd="16" destOrd="0" presId="urn:microsoft.com/office/officeart/2005/8/layout/list1"/>
    <dgm:cxn modelId="{C383C7AC-3C57-4015-8E33-9A5AFA1D86AD}" type="presParOf" srcId="{8431302A-0EBF-4C13-BCA5-03C69CD7559E}" destId="{8BDDC5B8-4BD4-408B-937E-BF2FE8E6D65C}" srcOrd="0" destOrd="0" presId="urn:microsoft.com/office/officeart/2005/8/layout/list1"/>
    <dgm:cxn modelId="{0F1EB161-9C8E-4879-A02F-DA15A620D7DE}" type="presParOf" srcId="{8431302A-0EBF-4C13-BCA5-03C69CD7559E}" destId="{CAF0A2C9-7E27-4DCC-9421-D1179DDB9600}" srcOrd="1" destOrd="0" presId="urn:microsoft.com/office/officeart/2005/8/layout/list1"/>
    <dgm:cxn modelId="{08BC3AC4-1E60-430A-A505-885D88288F33}" type="presParOf" srcId="{FDCF18C7-D0CD-412A-A5FD-BBDE9C1F9E52}" destId="{316C0147-94A6-4CBA-83F4-A93054BBED54}" srcOrd="17" destOrd="0" presId="urn:microsoft.com/office/officeart/2005/8/layout/list1"/>
    <dgm:cxn modelId="{AB8D55F7-EC06-47D8-8804-B840044958D8}" type="presParOf" srcId="{FDCF18C7-D0CD-412A-A5FD-BBDE9C1F9E52}" destId="{5F33C9F3-B74E-4739-8032-F87E09C85B03}" srcOrd="18"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759D3C8-72FE-413D-BF0F-4B7F593BE434}" type="doc">
      <dgm:prSet loTypeId="urn:microsoft.com/office/officeart/2005/8/layout/cycle3" loCatId="cycle" qsTypeId="urn:microsoft.com/office/officeart/2005/8/quickstyle/simple1" qsCatId="simple" csTypeId="urn:microsoft.com/office/officeart/2005/8/colors/accent5_1" csCatId="accent5" phldr="1"/>
      <dgm:spPr/>
      <dgm:t>
        <a:bodyPr/>
        <a:lstStyle/>
        <a:p>
          <a:endParaRPr lang="en-US"/>
        </a:p>
      </dgm:t>
    </dgm:pt>
    <dgm:pt modelId="{DD398875-9DB2-48AA-8157-30D2F1443186}">
      <dgm:prSet phldrT="[Text]" custT="1"/>
      <dgm:spPr/>
      <dgm:t>
        <a:bodyPr/>
        <a:lstStyle/>
        <a:p>
          <a:r>
            <a:rPr lang="en-US" sz="2500" dirty="0" err="1">
              <a:latin typeface="Times New Roman" panose="02020603050405020304" pitchFamily="18" charset="0"/>
              <a:cs typeface="Times New Roman" panose="02020603050405020304" pitchFamily="18" charset="0"/>
            </a:rPr>
            <a:t>Tổ</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chức</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cá</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nhân</a:t>
          </a:r>
          <a:endParaRPr lang="en-US" sz="2500" dirty="0">
            <a:latin typeface="Times New Roman" panose="02020603050405020304" pitchFamily="18" charset="0"/>
            <a:cs typeface="Times New Roman" panose="02020603050405020304" pitchFamily="18" charset="0"/>
          </a:endParaRPr>
        </a:p>
      </dgm:t>
    </dgm:pt>
    <dgm:pt modelId="{C5F4D91E-F240-4770-96F6-9D23035FD9C7}" type="parTrans" cxnId="{1989D886-6413-4794-BAD4-3F340556FBDF}">
      <dgm:prSet/>
      <dgm:spPr/>
      <dgm:t>
        <a:bodyPr/>
        <a:lstStyle/>
        <a:p>
          <a:endParaRPr lang="en-US" sz="2500">
            <a:latin typeface="Times New Roman" panose="02020603050405020304" pitchFamily="18" charset="0"/>
            <a:cs typeface="Times New Roman" panose="02020603050405020304" pitchFamily="18" charset="0"/>
          </a:endParaRPr>
        </a:p>
      </dgm:t>
    </dgm:pt>
    <dgm:pt modelId="{95847849-EDD1-43E0-981C-394261554ABF}" type="sibTrans" cxnId="{1989D886-6413-4794-BAD4-3F340556FBDF}">
      <dgm:prSet/>
      <dgm:spPr/>
      <dgm:t>
        <a:bodyPr/>
        <a:lstStyle/>
        <a:p>
          <a:endParaRPr lang="en-US" sz="2500">
            <a:latin typeface="Times New Roman" panose="02020603050405020304" pitchFamily="18" charset="0"/>
            <a:cs typeface="Times New Roman" panose="02020603050405020304" pitchFamily="18" charset="0"/>
          </a:endParaRPr>
        </a:p>
      </dgm:t>
    </dgm:pt>
    <dgm:pt modelId="{AC679EC0-426D-4623-8A62-25EE8FE0F4F0}">
      <dgm:prSet phldrT="[Text]" custT="1"/>
      <dgm:spPr/>
      <dgm:t>
        <a:bodyPr/>
        <a:lstStyle/>
        <a:p>
          <a:r>
            <a:rPr lang="en-US" sz="2500" dirty="0">
              <a:latin typeface="Times New Roman" panose="02020603050405020304" pitchFamily="18" charset="0"/>
              <a:cs typeface="Times New Roman" panose="02020603050405020304" pitchFamily="18" charset="0"/>
            </a:rPr>
            <a:t>UBND </a:t>
          </a:r>
          <a:r>
            <a:rPr lang="en-US" sz="2500" dirty="0" err="1">
              <a:latin typeface="Times New Roman" panose="02020603050405020304" pitchFamily="18" charset="0"/>
              <a:cs typeface="Times New Roman" panose="02020603050405020304" pitchFamily="18" charset="0"/>
            </a:rPr>
            <a:t>quận</a:t>
          </a:r>
          <a:r>
            <a:rPr lang="en-US" sz="2500" dirty="0">
              <a:latin typeface="Times New Roman" panose="02020603050405020304" pitchFamily="18" charset="0"/>
              <a:cs typeface="Times New Roman" panose="02020603050405020304" pitchFamily="18" charset="0"/>
            </a:rPr>
            <a:t>/</a:t>
          </a:r>
          <a:r>
            <a:rPr lang="en-US" sz="2500" dirty="0" err="1">
              <a:latin typeface="Times New Roman" panose="02020603050405020304" pitchFamily="18" charset="0"/>
              <a:cs typeface="Times New Roman" panose="02020603050405020304" pitchFamily="18" charset="0"/>
            </a:rPr>
            <a:t>huyện</a:t>
          </a:r>
          <a:endParaRPr lang="en-US" sz="2500" dirty="0">
            <a:latin typeface="Times New Roman" panose="02020603050405020304" pitchFamily="18" charset="0"/>
            <a:cs typeface="Times New Roman" panose="02020603050405020304" pitchFamily="18" charset="0"/>
          </a:endParaRPr>
        </a:p>
      </dgm:t>
    </dgm:pt>
    <dgm:pt modelId="{742656FC-F8EE-41DE-B6CA-6405C3690429}" type="parTrans" cxnId="{972B0102-1A94-44BE-8D41-3B412165D261}">
      <dgm:prSet/>
      <dgm:spPr/>
      <dgm:t>
        <a:bodyPr/>
        <a:lstStyle/>
        <a:p>
          <a:endParaRPr lang="en-US" sz="2500">
            <a:latin typeface="Times New Roman" panose="02020603050405020304" pitchFamily="18" charset="0"/>
            <a:cs typeface="Times New Roman" panose="02020603050405020304" pitchFamily="18" charset="0"/>
          </a:endParaRPr>
        </a:p>
      </dgm:t>
    </dgm:pt>
    <dgm:pt modelId="{C0A682BB-2FD6-48EF-A7B4-2D467E3960BF}" type="sibTrans" cxnId="{972B0102-1A94-44BE-8D41-3B412165D261}">
      <dgm:prSet/>
      <dgm:spPr/>
      <dgm:t>
        <a:bodyPr/>
        <a:lstStyle/>
        <a:p>
          <a:endParaRPr lang="en-US" sz="2500">
            <a:latin typeface="Times New Roman" panose="02020603050405020304" pitchFamily="18" charset="0"/>
            <a:cs typeface="Times New Roman" panose="02020603050405020304" pitchFamily="18" charset="0"/>
          </a:endParaRPr>
        </a:p>
      </dgm:t>
    </dgm:pt>
    <dgm:pt modelId="{F24BA856-2DD2-4C59-8C66-734973842837}">
      <dgm:prSet phldrT="[Text]" custT="1"/>
      <dgm:spPr/>
      <dgm:t>
        <a:bodyPr/>
        <a:lstStyle/>
        <a:p>
          <a:r>
            <a:rPr lang="en-US" sz="2500" dirty="0" err="1">
              <a:latin typeface="Times New Roman" panose="02020603050405020304" pitchFamily="18" charset="0"/>
              <a:cs typeface="Times New Roman" panose="02020603050405020304" pitchFamily="18" charset="0"/>
            </a:rPr>
            <a:t>Phòng</a:t>
          </a:r>
          <a:r>
            <a:rPr lang="en-US" sz="2500" dirty="0">
              <a:latin typeface="Times New Roman" panose="02020603050405020304" pitchFamily="18" charset="0"/>
              <a:cs typeface="Times New Roman" panose="02020603050405020304" pitchFamily="18" charset="0"/>
            </a:rPr>
            <a:t> GD&amp;ĐT</a:t>
          </a:r>
        </a:p>
      </dgm:t>
    </dgm:pt>
    <dgm:pt modelId="{DD5B43E6-F033-40AA-A86C-4E4E0820309A}" type="parTrans" cxnId="{C7C74C97-763E-453A-B719-8D0426EB0C4D}">
      <dgm:prSet/>
      <dgm:spPr/>
      <dgm:t>
        <a:bodyPr/>
        <a:lstStyle/>
        <a:p>
          <a:endParaRPr lang="en-US" sz="2500">
            <a:latin typeface="Times New Roman" panose="02020603050405020304" pitchFamily="18" charset="0"/>
            <a:cs typeface="Times New Roman" panose="02020603050405020304" pitchFamily="18" charset="0"/>
          </a:endParaRPr>
        </a:p>
      </dgm:t>
    </dgm:pt>
    <dgm:pt modelId="{AA070D61-CC26-497A-A8E6-1C66276B1A09}" type="sibTrans" cxnId="{C7C74C97-763E-453A-B719-8D0426EB0C4D}">
      <dgm:prSet/>
      <dgm:spPr/>
      <dgm:t>
        <a:bodyPr/>
        <a:lstStyle/>
        <a:p>
          <a:endParaRPr lang="en-US" sz="2500">
            <a:latin typeface="Times New Roman" panose="02020603050405020304" pitchFamily="18" charset="0"/>
            <a:cs typeface="Times New Roman" panose="02020603050405020304" pitchFamily="18" charset="0"/>
          </a:endParaRPr>
        </a:p>
      </dgm:t>
    </dgm:pt>
    <dgm:pt modelId="{6910CB6A-AD03-4F33-8A79-5227DDF62649}">
      <dgm:prSet phldrT="[Text]" custT="1"/>
      <dgm:spPr/>
      <dgm:t>
        <a:bodyPr/>
        <a:lstStyle/>
        <a:p>
          <a:r>
            <a:rPr lang="en-US" sz="2500" dirty="0">
              <a:latin typeface="Times New Roman" panose="02020603050405020304" pitchFamily="18" charset="0"/>
              <a:cs typeface="Times New Roman" panose="02020603050405020304" pitchFamily="18" charset="0"/>
            </a:rPr>
            <a:t>UBND </a:t>
          </a:r>
          <a:r>
            <a:rPr lang="en-US" sz="2500" dirty="0" err="1">
              <a:latin typeface="Times New Roman" panose="02020603050405020304" pitchFamily="18" charset="0"/>
              <a:cs typeface="Times New Roman" panose="02020603050405020304" pitchFamily="18" charset="0"/>
            </a:rPr>
            <a:t>quận</a:t>
          </a:r>
          <a:r>
            <a:rPr lang="en-US" sz="2500" dirty="0">
              <a:latin typeface="Times New Roman" panose="02020603050405020304" pitchFamily="18" charset="0"/>
              <a:cs typeface="Times New Roman" panose="02020603050405020304" pitchFamily="18" charset="0"/>
            </a:rPr>
            <a:t>/</a:t>
          </a:r>
          <a:r>
            <a:rPr lang="en-US" sz="2500" dirty="0" err="1">
              <a:latin typeface="Times New Roman" panose="02020603050405020304" pitchFamily="18" charset="0"/>
              <a:cs typeface="Times New Roman" panose="02020603050405020304" pitchFamily="18" charset="0"/>
            </a:rPr>
            <a:t>huyện</a:t>
          </a:r>
          <a:endParaRPr lang="en-US" sz="2500" dirty="0">
            <a:latin typeface="Times New Roman" panose="02020603050405020304" pitchFamily="18" charset="0"/>
            <a:cs typeface="Times New Roman" panose="02020603050405020304" pitchFamily="18" charset="0"/>
          </a:endParaRPr>
        </a:p>
      </dgm:t>
    </dgm:pt>
    <dgm:pt modelId="{1A8171A0-2BA8-4E85-86D1-85752B40ED2A}" type="parTrans" cxnId="{D0A3E003-C43B-4CF5-80B9-9BEF1B7C3999}">
      <dgm:prSet/>
      <dgm:spPr/>
      <dgm:t>
        <a:bodyPr/>
        <a:lstStyle/>
        <a:p>
          <a:endParaRPr lang="en-US" sz="2500">
            <a:latin typeface="Times New Roman" panose="02020603050405020304" pitchFamily="18" charset="0"/>
            <a:cs typeface="Times New Roman" panose="02020603050405020304" pitchFamily="18" charset="0"/>
          </a:endParaRPr>
        </a:p>
      </dgm:t>
    </dgm:pt>
    <dgm:pt modelId="{94E987B2-9D4A-4415-B358-1430D479457C}" type="sibTrans" cxnId="{D0A3E003-C43B-4CF5-80B9-9BEF1B7C3999}">
      <dgm:prSet/>
      <dgm:spPr/>
      <dgm:t>
        <a:bodyPr/>
        <a:lstStyle/>
        <a:p>
          <a:endParaRPr lang="en-US" sz="2500">
            <a:latin typeface="Times New Roman" panose="02020603050405020304" pitchFamily="18" charset="0"/>
            <a:cs typeface="Times New Roman" panose="02020603050405020304" pitchFamily="18" charset="0"/>
          </a:endParaRPr>
        </a:p>
      </dgm:t>
    </dgm:pt>
    <dgm:pt modelId="{465B3B05-A6E3-4257-8F1A-38E82911F643}" type="pres">
      <dgm:prSet presAssocID="{1759D3C8-72FE-413D-BF0F-4B7F593BE434}" presName="Name0" presStyleCnt="0">
        <dgm:presLayoutVars>
          <dgm:dir/>
          <dgm:resizeHandles val="exact"/>
        </dgm:presLayoutVars>
      </dgm:prSet>
      <dgm:spPr/>
      <dgm:t>
        <a:bodyPr/>
        <a:lstStyle/>
        <a:p>
          <a:endParaRPr lang="en-US"/>
        </a:p>
      </dgm:t>
    </dgm:pt>
    <dgm:pt modelId="{5C6A829D-9122-4B9B-9098-9479ACAA6F7B}" type="pres">
      <dgm:prSet presAssocID="{1759D3C8-72FE-413D-BF0F-4B7F593BE434}" presName="cycle" presStyleCnt="0"/>
      <dgm:spPr/>
    </dgm:pt>
    <dgm:pt modelId="{A34D7D13-D98A-4A6F-88F9-6F1ADCE58F5D}" type="pres">
      <dgm:prSet presAssocID="{DD398875-9DB2-48AA-8157-30D2F1443186}" presName="nodeFirstNode" presStyleLbl="node1" presStyleIdx="0" presStyleCnt="4" custScaleX="93146" custScaleY="53641" custRadScaleRad="118490" custRadScaleInc="-3338">
        <dgm:presLayoutVars>
          <dgm:bulletEnabled val="1"/>
        </dgm:presLayoutVars>
      </dgm:prSet>
      <dgm:spPr/>
      <dgm:t>
        <a:bodyPr/>
        <a:lstStyle/>
        <a:p>
          <a:endParaRPr lang="en-US"/>
        </a:p>
      </dgm:t>
    </dgm:pt>
    <dgm:pt modelId="{509B5E6B-65FB-48B7-9E8F-6DB6AB7BFB20}" type="pres">
      <dgm:prSet presAssocID="{95847849-EDD1-43E0-981C-394261554ABF}" presName="sibTransFirstNode" presStyleLbl="bgShp" presStyleIdx="0" presStyleCnt="1" custScaleX="121961" custLinFactNeighborX="3294" custLinFactNeighborY="4053"/>
      <dgm:spPr/>
      <dgm:t>
        <a:bodyPr/>
        <a:lstStyle/>
        <a:p>
          <a:endParaRPr lang="en-US"/>
        </a:p>
      </dgm:t>
    </dgm:pt>
    <dgm:pt modelId="{C7F0EFCE-E6DA-48ED-A4EA-46699F6165B2}" type="pres">
      <dgm:prSet presAssocID="{AC679EC0-426D-4623-8A62-25EE8FE0F4F0}" presName="nodeFollowingNodes" presStyleLbl="node1" presStyleIdx="1" presStyleCnt="4" custScaleX="103902" custScaleY="49866" custRadScaleRad="135951" custRadScaleInc="-16693">
        <dgm:presLayoutVars>
          <dgm:bulletEnabled val="1"/>
        </dgm:presLayoutVars>
      </dgm:prSet>
      <dgm:spPr/>
      <dgm:t>
        <a:bodyPr/>
        <a:lstStyle/>
        <a:p>
          <a:endParaRPr lang="en-US"/>
        </a:p>
      </dgm:t>
    </dgm:pt>
    <dgm:pt modelId="{C04AFBA8-57F1-436E-8994-99B582B55737}" type="pres">
      <dgm:prSet presAssocID="{F24BA856-2DD2-4C59-8C66-734973842837}" presName="nodeFollowingNodes" presStyleLbl="node1" presStyleIdx="2" presStyleCnt="4" custScaleX="89281" custScaleY="48218" custRadScaleRad="90949" custRadScaleInc="3109">
        <dgm:presLayoutVars>
          <dgm:bulletEnabled val="1"/>
        </dgm:presLayoutVars>
      </dgm:prSet>
      <dgm:spPr/>
      <dgm:t>
        <a:bodyPr/>
        <a:lstStyle/>
        <a:p>
          <a:endParaRPr lang="en-US"/>
        </a:p>
      </dgm:t>
    </dgm:pt>
    <dgm:pt modelId="{B74A932E-6CC5-404D-B472-102621C4FAB8}" type="pres">
      <dgm:prSet presAssocID="{6910CB6A-AD03-4F33-8A79-5227DDF62649}" presName="nodeFollowingNodes" presStyleLbl="node1" presStyleIdx="3" presStyleCnt="4" custScaleX="97882" custScaleY="48797" custRadScaleRad="150668" custRadScaleInc="15806">
        <dgm:presLayoutVars>
          <dgm:bulletEnabled val="1"/>
        </dgm:presLayoutVars>
      </dgm:prSet>
      <dgm:spPr/>
      <dgm:t>
        <a:bodyPr/>
        <a:lstStyle/>
        <a:p>
          <a:endParaRPr lang="en-US"/>
        </a:p>
      </dgm:t>
    </dgm:pt>
  </dgm:ptLst>
  <dgm:cxnLst>
    <dgm:cxn modelId="{D611952A-30EA-4FF6-8EBC-0268F8D1F3FE}" type="presOf" srcId="{DD398875-9DB2-48AA-8157-30D2F1443186}" destId="{A34D7D13-D98A-4A6F-88F9-6F1ADCE58F5D}" srcOrd="0" destOrd="0" presId="urn:microsoft.com/office/officeart/2005/8/layout/cycle3"/>
    <dgm:cxn modelId="{A27BC7BF-DEF7-4EA7-A4F2-E9569CA2CC3E}" type="presOf" srcId="{6910CB6A-AD03-4F33-8A79-5227DDF62649}" destId="{B74A932E-6CC5-404D-B472-102621C4FAB8}" srcOrd="0" destOrd="0" presId="urn:microsoft.com/office/officeart/2005/8/layout/cycle3"/>
    <dgm:cxn modelId="{5263F8AC-9243-4BE3-A4CA-0E1EC7A22A73}" type="presOf" srcId="{95847849-EDD1-43E0-981C-394261554ABF}" destId="{509B5E6B-65FB-48B7-9E8F-6DB6AB7BFB20}" srcOrd="0" destOrd="0" presId="urn:microsoft.com/office/officeart/2005/8/layout/cycle3"/>
    <dgm:cxn modelId="{972B0102-1A94-44BE-8D41-3B412165D261}" srcId="{1759D3C8-72FE-413D-BF0F-4B7F593BE434}" destId="{AC679EC0-426D-4623-8A62-25EE8FE0F4F0}" srcOrd="1" destOrd="0" parTransId="{742656FC-F8EE-41DE-B6CA-6405C3690429}" sibTransId="{C0A682BB-2FD6-48EF-A7B4-2D467E3960BF}"/>
    <dgm:cxn modelId="{6F186B7D-2A77-4F5A-8297-0EC3B884BDDE}" type="presOf" srcId="{F24BA856-2DD2-4C59-8C66-734973842837}" destId="{C04AFBA8-57F1-436E-8994-99B582B55737}" srcOrd="0" destOrd="0" presId="urn:microsoft.com/office/officeart/2005/8/layout/cycle3"/>
    <dgm:cxn modelId="{DC4F04AE-EBB2-4CBB-B372-58543DEF49C3}" type="presOf" srcId="{AC679EC0-426D-4623-8A62-25EE8FE0F4F0}" destId="{C7F0EFCE-E6DA-48ED-A4EA-46699F6165B2}" srcOrd="0" destOrd="0" presId="urn:microsoft.com/office/officeart/2005/8/layout/cycle3"/>
    <dgm:cxn modelId="{D0A3E003-C43B-4CF5-80B9-9BEF1B7C3999}" srcId="{1759D3C8-72FE-413D-BF0F-4B7F593BE434}" destId="{6910CB6A-AD03-4F33-8A79-5227DDF62649}" srcOrd="3" destOrd="0" parTransId="{1A8171A0-2BA8-4E85-86D1-85752B40ED2A}" sibTransId="{94E987B2-9D4A-4415-B358-1430D479457C}"/>
    <dgm:cxn modelId="{22FBA129-922B-4194-93CF-A43457002CCC}" type="presOf" srcId="{1759D3C8-72FE-413D-BF0F-4B7F593BE434}" destId="{465B3B05-A6E3-4257-8F1A-38E82911F643}" srcOrd="0" destOrd="0" presId="urn:microsoft.com/office/officeart/2005/8/layout/cycle3"/>
    <dgm:cxn modelId="{1989D886-6413-4794-BAD4-3F340556FBDF}" srcId="{1759D3C8-72FE-413D-BF0F-4B7F593BE434}" destId="{DD398875-9DB2-48AA-8157-30D2F1443186}" srcOrd="0" destOrd="0" parTransId="{C5F4D91E-F240-4770-96F6-9D23035FD9C7}" sibTransId="{95847849-EDD1-43E0-981C-394261554ABF}"/>
    <dgm:cxn modelId="{C7C74C97-763E-453A-B719-8D0426EB0C4D}" srcId="{1759D3C8-72FE-413D-BF0F-4B7F593BE434}" destId="{F24BA856-2DD2-4C59-8C66-734973842837}" srcOrd="2" destOrd="0" parTransId="{DD5B43E6-F033-40AA-A86C-4E4E0820309A}" sibTransId="{AA070D61-CC26-497A-A8E6-1C66276B1A09}"/>
    <dgm:cxn modelId="{D9384547-58FF-4047-A030-17924E07F208}" type="presParOf" srcId="{465B3B05-A6E3-4257-8F1A-38E82911F643}" destId="{5C6A829D-9122-4B9B-9098-9479ACAA6F7B}" srcOrd="0" destOrd="0" presId="urn:microsoft.com/office/officeart/2005/8/layout/cycle3"/>
    <dgm:cxn modelId="{1E1FD84B-AC5A-4B43-A481-56DCD1AA5CE9}" type="presParOf" srcId="{5C6A829D-9122-4B9B-9098-9479ACAA6F7B}" destId="{A34D7D13-D98A-4A6F-88F9-6F1ADCE58F5D}" srcOrd="0" destOrd="0" presId="urn:microsoft.com/office/officeart/2005/8/layout/cycle3"/>
    <dgm:cxn modelId="{93460E71-4F16-4DD4-AF90-DC66DC62612E}" type="presParOf" srcId="{5C6A829D-9122-4B9B-9098-9479ACAA6F7B}" destId="{509B5E6B-65FB-48B7-9E8F-6DB6AB7BFB20}" srcOrd="1" destOrd="0" presId="urn:microsoft.com/office/officeart/2005/8/layout/cycle3"/>
    <dgm:cxn modelId="{192352A5-FDDD-48BE-9754-DB516999EC53}" type="presParOf" srcId="{5C6A829D-9122-4B9B-9098-9479ACAA6F7B}" destId="{C7F0EFCE-E6DA-48ED-A4EA-46699F6165B2}" srcOrd="2" destOrd="0" presId="urn:microsoft.com/office/officeart/2005/8/layout/cycle3"/>
    <dgm:cxn modelId="{F8D0FC13-60A8-4BEA-BA8E-5579466CA5CB}" type="presParOf" srcId="{5C6A829D-9122-4B9B-9098-9479ACAA6F7B}" destId="{C04AFBA8-57F1-436E-8994-99B582B55737}" srcOrd="3" destOrd="0" presId="urn:microsoft.com/office/officeart/2005/8/layout/cycle3"/>
    <dgm:cxn modelId="{6E1F88F4-146B-40C7-8320-A847A8E40DE6}" type="presParOf" srcId="{5C6A829D-9122-4B9B-9098-9479ACAA6F7B}" destId="{B74A932E-6CC5-404D-B472-102621C4FAB8}" srcOrd="4" destOrd="0" presId="urn:microsoft.com/office/officeart/2005/8/layout/cycle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31EA7718-5F78-4494-BAF0-2658A5E37EEA}" type="doc">
      <dgm:prSet loTypeId="urn:microsoft.com/office/officeart/2005/8/layout/process1" loCatId="process" qsTypeId="urn:microsoft.com/office/officeart/2005/8/quickstyle/simple1" qsCatId="simple" csTypeId="urn:microsoft.com/office/officeart/2005/8/colors/accent2_1" csCatId="accent2" phldr="1"/>
      <dgm:spPr/>
    </dgm:pt>
    <dgm:pt modelId="{325124A1-6BBC-41C5-9622-71A85B1F1B83}">
      <dgm:prSet phldrT="[Text]" custT="1"/>
      <dgm:spPr/>
      <dgm:t>
        <a:bodyPr/>
        <a:lstStyle/>
        <a:p>
          <a:r>
            <a:rPr lang="en-US" sz="2500" dirty="0">
              <a:latin typeface="Times New Roman" panose="02020603050405020304" pitchFamily="18" charset="0"/>
              <a:cs typeface="Times New Roman" panose="02020603050405020304" pitchFamily="18" charset="0"/>
            </a:rPr>
            <a:t>UBND</a:t>
          </a:r>
        </a:p>
        <a:p>
          <a:r>
            <a:rPr lang="en-US" sz="2500" dirty="0" err="1">
              <a:latin typeface="Times New Roman" panose="02020603050405020304" pitchFamily="18" charset="0"/>
              <a:cs typeface="Times New Roman" panose="02020603050405020304" pitchFamily="18" charset="0"/>
            </a:rPr>
            <a:t>Phát</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hiện</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nhận</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báo</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cáo</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về</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hành</a:t>
          </a:r>
          <a:r>
            <a:rPr lang="en-US" sz="2500" dirty="0">
              <a:latin typeface="Times New Roman" panose="02020603050405020304" pitchFamily="18" charset="0"/>
              <a:cs typeface="Times New Roman" panose="02020603050405020304" pitchFamily="18" charset="0"/>
            </a:rPr>
            <a:t> vi </a:t>
          </a:r>
          <a:r>
            <a:rPr lang="en-US" sz="2500" dirty="0" err="1">
              <a:latin typeface="Times New Roman" panose="02020603050405020304" pitchFamily="18" charset="0"/>
              <a:cs typeface="Times New Roman" panose="02020603050405020304" pitchFamily="18" charset="0"/>
            </a:rPr>
            <a:t>vi</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phạm</a:t>
          </a:r>
          <a:endParaRPr lang="en-US" sz="2500" dirty="0">
            <a:latin typeface="Times New Roman" panose="02020603050405020304" pitchFamily="18" charset="0"/>
            <a:cs typeface="Times New Roman" panose="02020603050405020304" pitchFamily="18" charset="0"/>
          </a:endParaRPr>
        </a:p>
      </dgm:t>
    </dgm:pt>
    <dgm:pt modelId="{FA3ECB21-E09E-4823-BA75-2999DA3614E6}" type="parTrans" cxnId="{61A47457-7054-4459-B56C-DD0470145912}">
      <dgm:prSet/>
      <dgm:spPr/>
      <dgm:t>
        <a:bodyPr/>
        <a:lstStyle/>
        <a:p>
          <a:endParaRPr lang="en-US" sz="2500">
            <a:latin typeface="Times New Roman" panose="02020603050405020304" pitchFamily="18" charset="0"/>
            <a:cs typeface="Times New Roman" panose="02020603050405020304" pitchFamily="18" charset="0"/>
          </a:endParaRPr>
        </a:p>
      </dgm:t>
    </dgm:pt>
    <dgm:pt modelId="{38220283-6B08-4156-8D55-43B8BD471665}" type="sibTrans" cxnId="{61A47457-7054-4459-B56C-DD0470145912}">
      <dgm:prSet custT="1"/>
      <dgm:spPr/>
      <dgm:t>
        <a:bodyPr/>
        <a:lstStyle/>
        <a:p>
          <a:endParaRPr lang="en-US" sz="2500">
            <a:latin typeface="Times New Roman" panose="02020603050405020304" pitchFamily="18" charset="0"/>
            <a:cs typeface="Times New Roman" panose="02020603050405020304" pitchFamily="18" charset="0"/>
          </a:endParaRPr>
        </a:p>
      </dgm:t>
    </dgm:pt>
    <dgm:pt modelId="{B7E16823-7BD0-4ECA-B1FF-F02B5953ED39}">
      <dgm:prSet phldrT="[Text]" custT="1"/>
      <dgm:spPr/>
      <dgm:t>
        <a:bodyPr/>
        <a:lstStyle/>
        <a:p>
          <a:r>
            <a:rPr lang="en-US" sz="2500" dirty="0">
              <a:latin typeface="Times New Roman" panose="02020603050405020304" pitchFamily="18" charset="0"/>
              <a:cs typeface="Times New Roman" panose="02020603050405020304" pitchFamily="18" charset="0"/>
            </a:rPr>
            <a:t>PHÒNG GD&amp;ĐT</a:t>
          </a:r>
        </a:p>
        <a:p>
          <a:r>
            <a:rPr lang="en-US" sz="2500" dirty="0" err="1">
              <a:latin typeface="Times New Roman" panose="02020603050405020304" pitchFamily="18" charset="0"/>
              <a:cs typeface="Times New Roman" panose="02020603050405020304" pitchFamily="18" charset="0"/>
            </a:rPr>
            <a:t>Kiểm</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tra</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xác</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minh</a:t>
          </a:r>
          <a:r>
            <a:rPr lang="en-US" sz="2500" dirty="0">
              <a:latin typeface="Times New Roman" panose="02020603050405020304" pitchFamily="18" charset="0"/>
              <a:cs typeface="Times New Roman" panose="02020603050405020304" pitchFamily="18" charset="0"/>
            </a:rPr>
            <a:t>,</a:t>
          </a:r>
        </a:p>
        <a:p>
          <a:r>
            <a:rPr lang="en-US" sz="2500" dirty="0" err="1">
              <a:latin typeface="Times New Roman" panose="02020603050405020304" pitchFamily="18" charset="0"/>
              <a:cs typeface="Times New Roman" panose="02020603050405020304" pitchFamily="18" charset="0"/>
            </a:rPr>
            <a:t>Lập</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hồ</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sơ</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giải</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thể</a:t>
          </a:r>
          <a:endParaRPr lang="en-US" sz="2500" dirty="0">
            <a:latin typeface="Times New Roman" panose="02020603050405020304" pitchFamily="18" charset="0"/>
            <a:cs typeface="Times New Roman" panose="02020603050405020304" pitchFamily="18" charset="0"/>
          </a:endParaRPr>
        </a:p>
      </dgm:t>
    </dgm:pt>
    <dgm:pt modelId="{684FBC8E-843A-4E23-A3A2-A1F9B2A44088}" type="parTrans" cxnId="{2C74F29C-AFDF-483A-8015-F29D6C94247D}">
      <dgm:prSet/>
      <dgm:spPr/>
      <dgm:t>
        <a:bodyPr/>
        <a:lstStyle/>
        <a:p>
          <a:endParaRPr lang="en-US" sz="2500">
            <a:latin typeface="Times New Roman" panose="02020603050405020304" pitchFamily="18" charset="0"/>
            <a:cs typeface="Times New Roman" panose="02020603050405020304" pitchFamily="18" charset="0"/>
          </a:endParaRPr>
        </a:p>
      </dgm:t>
    </dgm:pt>
    <dgm:pt modelId="{32971011-7C94-4673-87EA-F21065BA8815}" type="sibTrans" cxnId="{2C74F29C-AFDF-483A-8015-F29D6C94247D}">
      <dgm:prSet custT="1"/>
      <dgm:spPr/>
      <dgm:t>
        <a:bodyPr/>
        <a:lstStyle/>
        <a:p>
          <a:endParaRPr lang="en-US" sz="2500">
            <a:latin typeface="Times New Roman" panose="02020603050405020304" pitchFamily="18" charset="0"/>
            <a:cs typeface="Times New Roman" panose="02020603050405020304" pitchFamily="18" charset="0"/>
          </a:endParaRPr>
        </a:p>
      </dgm:t>
    </dgm:pt>
    <dgm:pt modelId="{9B2D4D13-6FA3-4010-835A-0AFAD86AFC39}">
      <dgm:prSet phldrT="[Text]" custT="1"/>
      <dgm:spPr/>
      <dgm:t>
        <a:bodyPr/>
        <a:lstStyle/>
        <a:p>
          <a:r>
            <a:rPr lang="en-US" sz="2500" dirty="0">
              <a:latin typeface="Times New Roman" panose="02020603050405020304" pitchFamily="18" charset="0"/>
              <a:cs typeface="Times New Roman" panose="02020603050405020304" pitchFamily="18" charset="0"/>
            </a:rPr>
            <a:t>PHÒNG GD&amp;ĐT</a:t>
          </a:r>
        </a:p>
        <a:p>
          <a:r>
            <a:rPr lang="en-US" sz="2500" dirty="0" err="1">
              <a:latin typeface="Times New Roman" panose="02020603050405020304" pitchFamily="18" charset="0"/>
              <a:cs typeface="Times New Roman" panose="02020603050405020304" pitchFamily="18" charset="0"/>
            </a:rPr>
            <a:t>Báo</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cáo</a:t>
          </a:r>
          <a:r>
            <a:rPr lang="en-US" sz="2500" dirty="0">
              <a:latin typeface="Times New Roman" panose="02020603050405020304" pitchFamily="18" charset="0"/>
              <a:cs typeface="Times New Roman" panose="02020603050405020304" pitchFamily="18" charset="0"/>
            </a:rPr>
            <a:t> UBND</a:t>
          </a:r>
        </a:p>
        <a:p>
          <a:r>
            <a:rPr lang="en-US" sz="2500" dirty="0" err="1">
              <a:latin typeface="Times New Roman" panose="02020603050405020304" pitchFamily="18" charset="0"/>
              <a:cs typeface="Times New Roman" panose="02020603050405020304" pitchFamily="18" charset="0"/>
            </a:rPr>
            <a:t>Thông</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báo</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cho</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trường</a:t>
          </a:r>
          <a:endParaRPr lang="en-US" sz="2500" dirty="0">
            <a:latin typeface="Times New Roman" panose="02020603050405020304" pitchFamily="18" charset="0"/>
            <a:cs typeface="Times New Roman" panose="02020603050405020304" pitchFamily="18" charset="0"/>
          </a:endParaRPr>
        </a:p>
      </dgm:t>
    </dgm:pt>
    <dgm:pt modelId="{1B226CEB-832B-4F91-BB04-22B684744493}" type="parTrans" cxnId="{6FBE03CA-F0F5-4B46-AC7D-56404F66AF6F}">
      <dgm:prSet/>
      <dgm:spPr/>
      <dgm:t>
        <a:bodyPr/>
        <a:lstStyle/>
        <a:p>
          <a:endParaRPr lang="en-US" sz="2500">
            <a:latin typeface="Times New Roman" panose="02020603050405020304" pitchFamily="18" charset="0"/>
            <a:cs typeface="Times New Roman" panose="02020603050405020304" pitchFamily="18" charset="0"/>
          </a:endParaRPr>
        </a:p>
      </dgm:t>
    </dgm:pt>
    <dgm:pt modelId="{87AEE008-1464-4E89-9D89-ECF02C75A62D}" type="sibTrans" cxnId="{6FBE03CA-F0F5-4B46-AC7D-56404F66AF6F}">
      <dgm:prSet/>
      <dgm:spPr/>
      <dgm:t>
        <a:bodyPr/>
        <a:lstStyle/>
        <a:p>
          <a:endParaRPr lang="en-US" sz="2500">
            <a:latin typeface="Times New Roman" panose="02020603050405020304" pitchFamily="18" charset="0"/>
            <a:cs typeface="Times New Roman" panose="02020603050405020304" pitchFamily="18" charset="0"/>
          </a:endParaRPr>
        </a:p>
      </dgm:t>
    </dgm:pt>
    <dgm:pt modelId="{886EB9A3-4E22-448B-9CB9-345D875083B8}" type="pres">
      <dgm:prSet presAssocID="{31EA7718-5F78-4494-BAF0-2658A5E37EEA}" presName="Name0" presStyleCnt="0">
        <dgm:presLayoutVars>
          <dgm:dir/>
          <dgm:resizeHandles val="exact"/>
        </dgm:presLayoutVars>
      </dgm:prSet>
      <dgm:spPr/>
    </dgm:pt>
    <dgm:pt modelId="{E49A5375-203D-47C4-8E2A-0EFC134D54FE}" type="pres">
      <dgm:prSet presAssocID="{325124A1-6BBC-41C5-9622-71A85B1F1B83}" presName="node" presStyleLbl="node1" presStyleIdx="0" presStyleCnt="3">
        <dgm:presLayoutVars>
          <dgm:bulletEnabled val="1"/>
        </dgm:presLayoutVars>
      </dgm:prSet>
      <dgm:spPr/>
      <dgm:t>
        <a:bodyPr/>
        <a:lstStyle/>
        <a:p>
          <a:endParaRPr lang="en-US"/>
        </a:p>
      </dgm:t>
    </dgm:pt>
    <dgm:pt modelId="{6AC989A9-2788-4934-8F48-5C438B5BDE55}" type="pres">
      <dgm:prSet presAssocID="{38220283-6B08-4156-8D55-43B8BD471665}" presName="sibTrans" presStyleLbl="sibTrans2D1" presStyleIdx="0" presStyleCnt="2"/>
      <dgm:spPr/>
      <dgm:t>
        <a:bodyPr/>
        <a:lstStyle/>
        <a:p>
          <a:endParaRPr lang="en-US"/>
        </a:p>
      </dgm:t>
    </dgm:pt>
    <dgm:pt modelId="{B74E7EF9-A140-4054-9B8E-20F2368C8E06}" type="pres">
      <dgm:prSet presAssocID="{38220283-6B08-4156-8D55-43B8BD471665}" presName="connectorText" presStyleLbl="sibTrans2D1" presStyleIdx="0" presStyleCnt="2"/>
      <dgm:spPr/>
      <dgm:t>
        <a:bodyPr/>
        <a:lstStyle/>
        <a:p>
          <a:endParaRPr lang="en-US"/>
        </a:p>
      </dgm:t>
    </dgm:pt>
    <dgm:pt modelId="{6DFB0705-C7F0-4C51-8CC4-5AE4E9D992DA}" type="pres">
      <dgm:prSet presAssocID="{B7E16823-7BD0-4ECA-B1FF-F02B5953ED39}" presName="node" presStyleLbl="node1" presStyleIdx="1" presStyleCnt="3" custScaleX="118413">
        <dgm:presLayoutVars>
          <dgm:bulletEnabled val="1"/>
        </dgm:presLayoutVars>
      </dgm:prSet>
      <dgm:spPr/>
      <dgm:t>
        <a:bodyPr/>
        <a:lstStyle/>
        <a:p>
          <a:endParaRPr lang="en-US"/>
        </a:p>
      </dgm:t>
    </dgm:pt>
    <dgm:pt modelId="{D5B0FC82-4B25-4229-8E91-B39DF892CE55}" type="pres">
      <dgm:prSet presAssocID="{32971011-7C94-4673-87EA-F21065BA8815}" presName="sibTrans" presStyleLbl="sibTrans2D1" presStyleIdx="1" presStyleCnt="2"/>
      <dgm:spPr/>
      <dgm:t>
        <a:bodyPr/>
        <a:lstStyle/>
        <a:p>
          <a:endParaRPr lang="en-US"/>
        </a:p>
      </dgm:t>
    </dgm:pt>
    <dgm:pt modelId="{908A5CBF-D5B1-4858-880D-F639E630E752}" type="pres">
      <dgm:prSet presAssocID="{32971011-7C94-4673-87EA-F21065BA8815}" presName="connectorText" presStyleLbl="sibTrans2D1" presStyleIdx="1" presStyleCnt="2"/>
      <dgm:spPr/>
      <dgm:t>
        <a:bodyPr/>
        <a:lstStyle/>
        <a:p>
          <a:endParaRPr lang="en-US"/>
        </a:p>
      </dgm:t>
    </dgm:pt>
    <dgm:pt modelId="{524942D9-40A3-4E77-BBB9-26682F840B19}" type="pres">
      <dgm:prSet presAssocID="{9B2D4D13-6FA3-4010-835A-0AFAD86AFC39}" presName="node" presStyleLbl="node1" presStyleIdx="2" presStyleCnt="3" custScaleX="102978">
        <dgm:presLayoutVars>
          <dgm:bulletEnabled val="1"/>
        </dgm:presLayoutVars>
      </dgm:prSet>
      <dgm:spPr/>
      <dgm:t>
        <a:bodyPr/>
        <a:lstStyle/>
        <a:p>
          <a:endParaRPr lang="en-US"/>
        </a:p>
      </dgm:t>
    </dgm:pt>
  </dgm:ptLst>
  <dgm:cxnLst>
    <dgm:cxn modelId="{2C74F29C-AFDF-483A-8015-F29D6C94247D}" srcId="{31EA7718-5F78-4494-BAF0-2658A5E37EEA}" destId="{B7E16823-7BD0-4ECA-B1FF-F02B5953ED39}" srcOrd="1" destOrd="0" parTransId="{684FBC8E-843A-4E23-A3A2-A1F9B2A44088}" sibTransId="{32971011-7C94-4673-87EA-F21065BA8815}"/>
    <dgm:cxn modelId="{A884CF93-3F4E-41F5-95CD-FD5AD302C5EC}" type="presOf" srcId="{32971011-7C94-4673-87EA-F21065BA8815}" destId="{D5B0FC82-4B25-4229-8E91-B39DF892CE55}" srcOrd="0" destOrd="0" presId="urn:microsoft.com/office/officeart/2005/8/layout/process1"/>
    <dgm:cxn modelId="{B6427194-2081-44A7-AEBB-D8419017B5AA}" type="presOf" srcId="{325124A1-6BBC-41C5-9622-71A85B1F1B83}" destId="{E49A5375-203D-47C4-8E2A-0EFC134D54FE}" srcOrd="0" destOrd="0" presId="urn:microsoft.com/office/officeart/2005/8/layout/process1"/>
    <dgm:cxn modelId="{9A5276A5-089A-498E-81AF-CF4134C88601}" type="presOf" srcId="{9B2D4D13-6FA3-4010-835A-0AFAD86AFC39}" destId="{524942D9-40A3-4E77-BBB9-26682F840B19}" srcOrd="0" destOrd="0" presId="urn:microsoft.com/office/officeart/2005/8/layout/process1"/>
    <dgm:cxn modelId="{7C7E9C1E-E49B-4A18-895A-1891CD604D9E}" type="presOf" srcId="{38220283-6B08-4156-8D55-43B8BD471665}" destId="{6AC989A9-2788-4934-8F48-5C438B5BDE55}" srcOrd="0" destOrd="0" presId="urn:microsoft.com/office/officeart/2005/8/layout/process1"/>
    <dgm:cxn modelId="{61A47457-7054-4459-B56C-DD0470145912}" srcId="{31EA7718-5F78-4494-BAF0-2658A5E37EEA}" destId="{325124A1-6BBC-41C5-9622-71A85B1F1B83}" srcOrd="0" destOrd="0" parTransId="{FA3ECB21-E09E-4823-BA75-2999DA3614E6}" sibTransId="{38220283-6B08-4156-8D55-43B8BD471665}"/>
    <dgm:cxn modelId="{81F498D6-9BFF-4EBA-9F87-9B4466749DF1}" type="presOf" srcId="{32971011-7C94-4673-87EA-F21065BA8815}" destId="{908A5CBF-D5B1-4858-880D-F639E630E752}" srcOrd="1" destOrd="0" presId="urn:microsoft.com/office/officeart/2005/8/layout/process1"/>
    <dgm:cxn modelId="{5F96C757-F57F-455A-A17D-6992A8D52260}" type="presOf" srcId="{B7E16823-7BD0-4ECA-B1FF-F02B5953ED39}" destId="{6DFB0705-C7F0-4C51-8CC4-5AE4E9D992DA}" srcOrd="0" destOrd="0" presId="urn:microsoft.com/office/officeart/2005/8/layout/process1"/>
    <dgm:cxn modelId="{1DEF502B-33EE-49E7-8834-8E89D29324AB}" type="presOf" srcId="{31EA7718-5F78-4494-BAF0-2658A5E37EEA}" destId="{886EB9A3-4E22-448B-9CB9-345D875083B8}" srcOrd="0" destOrd="0" presId="urn:microsoft.com/office/officeart/2005/8/layout/process1"/>
    <dgm:cxn modelId="{1B1133D2-EEEC-474F-9FC2-771E72210008}" type="presOf" srcId="{38220283-6B08-4156-8D55-43B8BD471665}" destId="{B74E7EF9-A140-4054-9B8E-20F2368C8E06}" srcOrd="1" destOrd="0" presId="urn:microsoft.com/office/officeart/2005/8/layout/process1"/>
    <dgm:cxn modelId="{6FBE03CA-F0F5-4B46-AC7D-56404F66AF6F}" srcId="{31EA7718-5F78-4494-BAF0-2658A5E37EEA}" destId="{9B2D4D13-6FA3-4010-835A-0AFAD86AFC39}" srcOrd="2" destOrd="0" parTransId="{1B226CEB-832B-4F91-BB04-22B684744493}" sibTransId="{87AEE008-1464-4E89-9D89-ECF02C75A62D}"/>
    <dgm:cxn modelId="{6DA3E634-0639-4D3B-899F-8F8D7D8DA503}" type="presParOf" srcId="{886EB9A3-4E22-448B-9CB9-345D875083B8}" destId="{E49A5375-203D-47C4-8E2A-0EFC134D54FE}" srcOrd="0" destOrd="0" presId="urn:microsoft.com/office/officeart/2005/8/layout/process1"/>
    <dgm:cxn modelId="{03A04552-D8CB-4480-B406-83022CFF26DC}" type="presParOf" srcId="{886EB9A3-4E22-448B-9CB9-345D875083B8}" destId="{6AC989A9-2788-4934-8F48-5C438B5BDE55}" srcOrd="1" destOrd="0" presId="urn:microsoft.com/office/officeart/2005/8/layout/process1"/>
    <dgm:cxn modelId="{68CB6432-0CB0-426C-8930-6BEC81B2FF85}" type="presParOf" srcId="{6AC989A9-2788-4934-8F48-5C438B5BDE55}" destId="{B74E7EF9-A140-4054-9B8E-20F2368C8E06}" srcOrd="0" destOrd="0" presId="urn:microsoft.com/office/officeart/2005/8/layout/process1"/>
    <dgm:cxn modelId="{88CB1453-1307-41EB-922A-62C5DFF5FF64}" type="presParOf" srcId="{886EB9A3-4E22-448B-9CB9-345D875083B8}" destId="{6DFB0705-C7F0-4C51-8CC4-5AE4E9D992DA}" srcOrd="2" destOrd="0" presId="urn:microsoft.com/office/officeart/2005/8/layout/process1"/>
    <dgm:cxn modelId="{EE541C79-2503-4272-8AEF-A9826E281C67}" type="presParOf" srcId="{886EB9A3-4E22-448B-9CB9-345D875083B8}" destId="{D5B0FC82-4B25-4229-8E91-B39DF892CE55}" srcOrd="3" destOrd="0" presId="urn:microsoft.com/office/officeart/2005/8/layout/process1"/>
    <dgm:cxn modelId="{366199D7-1979-4B86-AD34-519828EB597A}" type="presParOf" srcId="{D5B0FC82-4B25-4229-8E91-B39DF892CE55}" destId="{908A5CBF-D5B1-4858-880D-F639E630E752}" srcOrd="0" destOrd="0" presId="urn:microsoft.com/office/officeart/2005/8/layout/process1"/>
    <dgm:cxn modelId="{D62C731A-3FD8-4BE7-80DF-0508BAC9664F}" type="presParOf" srcId="{886EB9A3-4E22-448B-9CB9-345D875083B8}" destId="{524942D9-40A3-4E77-BBB9-26682F840B19}"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31EA7718-5F78-4494-BAF0-2658A5E37EEA}" type="doc">
      <dgm:prSet loTypeId="urn:microsoft.com/office/officeart/2005/8/layout/process1" loCatId="process" qsTypeId="urn:microsoft.com/office/officeart/2005/8/quickstyle/simple1" qsCatId="simple" csTypeId="urn:microsoft.com/office/officeart/2005/8/colors/accent2_1" csCatId="accent2" phldr="1"/>
      <dgm:spPr/>
    </dgm:pt>
    <dgm:pt modelId="{325124A1-6BBC-41C5-9622-71A85B1F1B83}">
      <dgm:prSet phldrT="[Text]" custT="1"/>
      <dgm:spPr/>
      <dgm:t>
        <a:bodyPr/>
        <a:lstStyle/>
        <a:p>
          <a:r>
            <a:rPr lang="en-US" sz="2500" dirty="0">
              <a:latin typeface="Times New Roman" panose="02020603050405020304" pitchFamily="18" charset="0"/>
              <a:cs typeface="Times New Roman" panose="02020603050405020304" pitchFamily="18" charset="0"/>
            </a:rPr>
            <a:t>XEM XÉT</a:t>
          </a:r>
        </a:p>
        <a:p>
          <a:r>
            <a:rPr lang="en-US" sz="2500" dirty="0">
              <a:latin typeface="Times New Roman" panose="02020603050405020304" pitchFamily="18" charset="0"/>
              <a:cs typeface="Times New Roman" panose="02020603050405020304" pitchFamily="18" charset="0"/>
            </a:rPr>
            <a:t>QUYẾT ĐỊNH</a:t>
          </a:r>
        </a:p>
      </dgm:t>
    </dgm:pt>
    <dgm:pt modelId="{FA3ECB21-E09E-4823-BA75-2999DA3614E6}" type="parTrans" cxnId="{61A47457-7054-4459-B56C-DD0470145912}">
      <dgm:prSet/>
      <dgm:spPr/>
      <dgm:t>
        <a:bodyPr/>
        <a:lstStyle/>
        <a:p>
          <a:endParaRPr lang="en-US" sz="2500">
            <a:latin typeface="Times New Roman" panose="02020603050405020304" pitchFamily="18" charset="0"/>
            <a:cs typeface="Times New Roman" panose="02020603050405020304" pitchFamily="18" charset="0"/>
          </a:endParaRPr>
        </a:p>
      </dgm:t>
    </dgm:pt>
    <dgm:pt modelId="{38220283-6B08-4156-8D55-43B8BD471665}" type="sibTrans" cxnId="{61A47457-7054-4459-B56C-DD0470145912}">
      <dgm:prSet custT="1"/>
      <dgm:spPr/>
      <dgm:t>
        <a:bodyPr/>
        <a:lstStyle/>
        <a:p>
          <a:endParaRPr lang="en-US" sz="2500">
            <a:latin typeface="Times New Roman" panose="02020603050405020304" pitchFamily="18" charset="0"/>
            <a:cs typeface="Times New Roman" panose="02020603050405020304" pitchFamily="18" charset="0"/>
          </a:endParaRPr>
        </a:p>
      </dgm:t>
    </dgm:pt>
    <dgm:pt modelId="{B7E16823-7BD0-4ECA-B1FF-F02B5953ED39}">
      <dgm:prSet phldrT="[Text]" custT="1"/>
      <dgm:spPr/>
      <dgm:t>
        <a:bodyPr/>
        <a:lstStyle/>
        <a:p>
          <a:r>
            <a:rPr lang="en-US" sz="2500" dirty="0">
              <a:latin typeface="Times New Roman" panose="02020603050405020304" pitchFamily="18" charset="0"/>
              <a:cs typeface="Times New Roman" panose="02020603050405020304" pitchFamily="18" charset="0"/>
            </a:rPr>
            <a:t>UBND</a:t>
          </a:r>
        </a:p>
        <a:p>
          <a:r>
            <a:rPr lang="en-US" sz="2500" dirty="0" err="1">
              <a:latin typeface="Times New Roman" panose="02020603050405020304" pitchFamily="18" charset="0"/>
              <a:cs typeface="Times New Roman" panose="02020603050405020304" pitchFamily="18" charset="0"/>
            </a:rPr>
            <a:t>Nhận</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hồ</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sơ</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đề</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nghị</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giải</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thể</a:t>
          </a:r>
          <a:endParaRPr lang="en-US" sz="2500" dirty="0">
            <a:latin typeface="Times New Roman" panose="02020603050405020304" pitchFamily="18" charset="0"/>
            <a:cs typeface="Times New Roman" panose="02020603050405020304" pitchFamily="18" charset="0"/>
          </a:endParaRPr>
        </a:p>
      </dgm:t>
    </dgm:pt>
    <dgm:pt modelId="{684FBC8E-843A-4E23-A3A2-A1F9B2A44088}" type="parTrans" cxnId="{2C74F29C-AFDF-483A-8015-F29D6C94247D}">
      <dgm:prSet/>
      <dgm:spPr/>
      <dgm:t>
        <a:bodyPr/>
        <a:lstStyle/>
        <a:p>
          <a:endParaRPr lang="en-US" sz="2500">
            <a:latin typeface="Times New Roman" panose="02020603050405020304" pitchFamily="18" charset="0"/>
            <a:cs typeface="Times New Roman" panose="02020603050405020304" pitchFamily="18" charset="0"/>
          </a:endParaRPr>
        </a:p>
      </dgm:t>
    </dgm:pt>
    <dgm:pt modelId="{32971011-7C94-4673-87EA-F21065BA8815}" type="sibTrans" cxnId="{2C74F29C-AFDF-483A-8015-F29D6C94247D}">
      <dgm:prSet custT="1"/>
      <dgm:spPr/>
      <dgm:t>
        <a:bodyPr/>
        <a:lstStyle/>
        <a:p>
          <a:endParaRPr lang="en-US" sz="2500">
            <a:latin typeface="Times New Roman" panose="02020603050405020304" pitchFamily="18" charset="0"/>
            <a:cs typeface="Times New Roman" panose="02020603050405020304" pitchFamily="18" charset="0"/>
          </a:endParaRPr>
        </a:p>
      </dgm:t>
    </dgm:pt>
    <dgm:pt modelId="{886EB9A3-4E22-448B-9CB9-345D875083B8}" type="pres">
      <dgm:prSet presAssocID="{31EA7718-5F78-4494-BAF0-2658A5E37EEA}" presName="Name0" presStyleCnt="0">
        <dgm:presLayoutVars>
          <dgm:dir/>
          <dgm:resizeHandles val="exact"/>
        </dgm:presLayoutVars>
      </dgm:prSet>
      <dgm:spPr/>
    </dgm:pt>
    <dgm:pt modelId="{E49A5375-203D-47C4-8E2A-0EFC134D54FE}" type="pres">
      <dgm:prSet presAssocID="{325124A1-6BBC-41C5-9622-71A85B1F1B83}" presName="node" presStyleLbl="node1" presStyleIdx="0" presStyleCnt="2" custLinFactNeighborX="-2393">
        <dgm:presLayoutVars>
          <dgm:bulletEnabled val="1"/>
        </dgm:presLayoutVars>
      </dgm:prSet>
      <dgm:spPr/>
      <dgm:t>
        <a:bodyPr/>
        <a:lstStyle/>
        <a:p>
          <a:endParaRPr lang="en-US"/>
        </a:p>
      </dgm:t>
    </dgm:pt>
    <dgm:pt modelId="{6AC989A9-2788-4934-8F48-5C438B5BDE55}" type="pres">
      <dgm:prSet presAssocID="{38220283-6B08-4156-8D55-43B8BD471665}" presName="sibTrans" presStyleLbl="sibTrans2D1" presStyleIdx="0" presStyleCnt="1" custAng="10800000" custScaleX="186001" custLinFactNeighborX="-12120"/>
      <dgm:spPr/>
      <dgm:t>
        <a:bodyPr/>
        <a:lstStyle/>
        <a:p>
          <a:endParaRPr lang="en-US"/>
        </a:p>
      </dgm:t>
    </dgm:pt>
    <dgm:pt modelId="{B74E7EF9-A140-4054-9B8E-20F2368C8E06}" type="pres">
      <dgm:prSet presAssocID="{38220283-6B08-4156-8D55-43B8BD471665}" presName="connectorText" presStyleLbl="sibTrans2D1" presStyleIdx="0" presStyleCnt="1"/>
      <dgm:spPr/>
      <dgm:t>
        <a:bodyPr/>
        <a:lstStyle/>
        <a:p>
          <a:endParaRPr lang="en-US"/>
        </a:p>
      </dgm:t>
    </dgm:pt>
    <dgm:pt modelId="{6DFB0705-C7F0-4C51-8CC4-5AE4E9D992DA}" type="pres">
      <dgm:prSet presAssocID="{B7E16823-7BD0-4ECA-B1FF-F02B5953ED39}" presName="node" presStyleLbl="node1" presStyleIdx="1" presStyleCnt="2" custScaleX="101086">
        <dgm:presLayoutVars>
          <dgm:bulletEnabled val="1"/>
        </dgm:presLayoutVars>
      </dgm:prSet>
      <dgm:spPr/>
      <dgm:t>
        <a:bodyPr/>
        <a:lstStyle/>
        <a:p>
          <a:endParaRPr lang="en-US"/>
        </a:p>
      </dgm:t>
    </dgm:pt>
  </dgm:ptLst>
  <dgm:cxnLst>
    <dgm:cxn modelId="{2C74F29C-AFDF-483A-8015-F29D6C94247D}" srcId="{31EA7718-5F78-4494-BAF0-2658A5E37EEA}" destId="{B7E16823-7BD0-4ECA-B1FF-F02B5953ED39}" srcOrd="1" destOrd="0" parTransId="{684FBC8E-843A-4E23-A3A2-A1F9B2A44088}" sibTransId="{32971011-7C94-4673-87EA-F21065BA8815}"/>
    <dgm:cxn modelId="{7C7E9C1E-E49B-4A18-895A-1891CD604D9E}" type="presOf" srcId="{38220283-6B08-4156-8D55-43B8BD471665}" destId="{6AC989A9-2788-4934-8F48-5C438B5BDE55}" srcOrd="0" destOrd="0" presId="urn:microsoft.com/office/officeart/2005/8/layout/process1"/>
    <dgm:cxn modelId="{1DEF502B-33EE-49E7-8834-8E89D29324AB}" type="presOf" srcId="{31EA7718-5F78-4494-BAF0-2658A5E37EEA}" destId="{886EB9A3-4E22-448B-9CB9-345D875083B8}" srcOrd="0" destOrd="0" presId="urn:microsoft.com/office/officeart/2005/8/layout/process1"/>
    <dgm:cxn modelId="{61A47457-7054-4459-B56C-DD0470145912}" srcId="{31EA7718-5F78-4494-BAF0-2658A5E37EEA}" destId="{325124A1-6BBC-41C5-9622-71A85B1F1B83}" srcOrd="0" destOrd="0" parTransId="{FA3ECB21-E09E-4823-BA75-2999DA3614E6}" sibTransId="{38220283-6B08-4156-8D55-43B8BD471665}"/>
    <dgm:cxn modelId="{5F96C757-F57F-455A-A17D-6992A8D52260}" type="presOf" srcId="{B7E16823-7BD0-4ECA-B1FF-F02B5953ED39}" destId="{6DFB0705-C7F0-4C51-8CC4-5AE4E9D992DA}" srcOrd="0" destOrd="0" presId="urn:microsoft.com/office/officeart/2005/8/layout/process1"/>
    <dgm:cxn modelId="{B6427194-2081-44A7-AEBB-D8419017B5AA}" type="presOf" srcId="{325124A1-6BBC-41C5-9622-71A85B1F1B83}" destId="{E49A5375-203D-47C4-8E2A-0EFC134D54FE}" srcOrd="0" destOrd="0" presId="urn:microsoft.com/office/officeart/2005/8/layout/process1"/>
    <dgm:cxn modelId="{1B1133D2-EEEC-474F-9FC2-771E72210008}" type="presOf" srcId="{38220283-6B08-4156-8D55-43B8BD471665}" destId="{B74E7EF9-A140-4054-9B8E-20F2368C8E06}" srcOrd="1" destOrd="0" presId="urn:microsoft.com/office/officeart/2005/8/layout/process1"/>
    <dgm:cxn modelId="{6DA3E634-0639-4D3B-899F-8F8D7D8DA503}" type="presParOf" srcId="{886EB9A3-4E22-448B-9CB9-345D875083B8}" destId="{E49A5375-203D-47C4-8E2A-0EFC134D54FE}" srcOrd="0" destOrd="0" presId="urn:microsoft.com/office/officeart/2005/8/layout/process1"/>
    <dgm:cxn modelId="{03A04552-D8CB-4480-B406-83022CFF26DC}" type="presParOf" srcId="{886EB9A3-4E22-448B-9CB9-345D875083B8}" destId="{6AC989A9-2788-4934-8F48-5C438B5BDE55}" srcOrd="1" destOrd="0" presId="urn:microsoft.com/office/officeart/2005/8/layout/process1"/>
    <dgm:cxn modelId="{68CB6432-0CB0-426C-8930-6BEC81B2FF85}" type="presParOf" srcId="{6AC989A9-2788-4934-8F48-5C438B5BDE55}" destId="{B74E7EF9-A140-4054-9B8E-20F2368C8E06}" srcOrd="0" destOrd="0" presId="urn:microsoft.com/office/officeart/2005/8/layout/process1"/>
    <dgm:cxn modelId="{88CB1453-1307-41EB-922A-62C5DFF5FF64}" type="presParOf" srcId="{886EB9A3-4E22-448B-9CB9-345D875083B8}" destId="{6DFB0705-C7F0-4C51-8CC4-5AE4E9D992DA}" srcOrd="2" destOrd="0" presId="urn:microsoft.com/office/officeart/2005/8/layout/process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D7652CB5-42E1-4246-824D-C4BA78A764A9}" type="doc">
      <dgm:prSet loTypeId="urn:microsoft.com/office/officeart/2005/8/layout/matrix1" loCatId="matrix" qsTypeId="urn:microsoft.com/office/officeart/2005/8/quickstyle/simple1" qsCatId="simple" csTypeId="urn:microsoft.com/office/officeart/2005/8/colors/colorful1#2" csCatId="colorful" phldr="1"/>
      <dgm:spPr/>
      <dgm:t>
        <a:bodyPr/>
        <a:lstStyle/>
        <a:p>
          <a:endParaRPr lang="en-US"/>
        </a:p>
      </dgm:t>
    </dgm:pt>
    <dgm:pt modelId="{4EA02C50-9917-4058-9CBB-A47AD2E74126}">
      <dgm:prSet phldrT="[Text]" custT="1"/>
      <dgm:spPr/>
      <dgm:t>
        <a:bodyPr/>
        <a:lstStyle/>
        <a:p>
          <a:r>
            <a:rPr lang="en-US" sz="3000" dirty="0">
              <a:latin typeface="Times New Roman" panose="02020603050405020304" pitchFamily="18" charset="0"/>
              <a:cs typeface="Times New Roman" panose="02020603050405020304" pitchFamily="18" charset="0"/>
            </a:rPr>
            <a:t>NHÓM TRẺ</a:t>
          </a:r>
        </a:p>
        <a:p>
          <a:r>
            <a:rPr lang="en-US" sz="3000" dirty="0">
              <a:latin typeface="Times New Roman" panose="02020603050405020304" pitchFamily="18" charset="0"/>
              <a:cs typeface="Times New Roman" panose="02020603050405020304" pitchFamily="18" charset="0"/>
            </a:rPr>
            <a:t>LỚP MẪU GIÁO ĐỘC LẬP</a:t>
          </a:r>
        </a:p>
      </dgm:t>
    </dgm:pt>
    <dgm:pt modelId="{02CE07D6-4F2E-45FB-A13C-3C24E6455410}" type="parTrans" cxnId="{433E198E-B718-4903-8DF6-7A53A7F0EE5A}">
      <dgm:prSet/>
      <dgm:spPr/>
      <dgm:t>
        <a:bodyPr/>
        <a:lstStyle/>
        <a:p>
          <a:endParaRPr lang="en-US" sz="3500">
            <a:latin typeface="Times New Roman" panose="02020603050405020304" pitchFamily="18" charset="0"/>
            <a:cs typeface="Times New Roman" panose="02020603050405020304" pitchFamily="18" charset="0"/>
          </a:endParaRPr>
        </a:p>
      </dgm:t>
    </dgm:pt>
    <dgm:pt modelId="{54FA5BAF-A274-4535-9C22-ECABCA15F762}" type="sibTrans" cxnId="{433E198E-B718-4903-8DF6-7A53A7F0EE5A}">
      <dgm:prSet/>
      <dgm:spPr/>
      <dgm:t>
        <a:bodyPr/>
        <a:lstStyle/>
        <a:p>
          <a:endParaRPr lang="en-US" sz="3500">
            <a:latin typeface="Times New Roman" panose="02020603050405020304" pitchFamily="18" charset="0"/>
            <a:cs typeface="Times New Roman" panose="02020603050405020304" pitchFamily="18" charset="0"/>
          </a:endParaRPr>
        </a:p>
      </dgm:t>
    </dgm:pt>
    <dgm:pt modelId="{6C2382AB-828C-48D7-BFFD-A8CC4EE4C223}">
      <dgm:prSet phldrT="[Text]" custT="1"/>
      <dgm:spPr/>
      <dgm:t>
        <a:bodyPr/>
        <a:lstStyle/>
        <a:p>
          <a:r>
            <a:rPr lang="en-US" sz="3500" dirty="0">
              <a:latin typeface="Times New Roman" panose="02020603050405020304" pitchFamily="18" charset="0"/>
              <a:cs typeface="Times New Roman" panose="02020603050405020304" pitchFamily="18" charset="0"/>
            </a:rPr>
            <a:t>THÀNH LẬP,</a:t>
          </a:r>
        </a:p>
        <a:p>
          <a:r>
            <a:rPr lang="en-US" sz="3500" dirty="0">
              <a:latin typeface="Times New Roman" panose="02020603050405020304" pitchFamily="18" charset="0"/>
              <a:cs typeface="Times New Roman" panose="02020603050405020304" pitchFamily="18" charset="0"/>
            </a:rPr>
            <a:t>HOẠT ĐỘNG</a:t>
          </a:r>
        </a:p>
      </dgm:t>
    </dgm:pt>
    <dgm:pt modelId="{EEBD0114-BC2C-4954-BE4E-254793ADC430}" type="parTrans" cxnId="{AF66A114-F7E5-4C44-90B6-650AC8DAC7F7}">
      <dgm:prSet/>
      <dgm:spPr/>
      <dgm:t>
        <a:bodyPr/>
        <a:lstStyle/>
        <a:p>
          <a:endParaRPr lang="en-US" sz="3500">
            <a:latin typeface="Times New Roman" panose="02020603050405020304" pitchFamily="18" charset="0"/>
            <a:cs typeface="Times New Roman" panose="02020603050405020304" pitchFamily="18" charset="0"/>
          </a:endParaRPr>
        </a:p>
      </dgm:t>
    </dgm:pt>
    <dgm:pt modelId="{FEE06300-632E-4EF5-B3AD-55C1DA89F6D8}" type="sibTrans" cxnId="{AF66A114-F7E5-4C44-90B6-650AC8DAC7F7}">
      <dgm:prSet/>
      <dgm:spPr/>
      <dgm:t>
        <a:bodyPr/>
        <a:lstStyle/>
        <a:p>
          <a:endParaRPr lang="en-US" sz="3500">
            <a:latin typeface="Times New Roman" panose="02020603050405020304" pitchFamily="18" charset="0"/>
            <a:cs typeface="Times New Roman" panose="02020603050405020304" pitchFamily="18" charset="0"/>
          </a:endParaRPr>
        </a:p>
      </dgm:t>
    </dgm:pt>
    <dgm:pt modelId="{042C0FE4-E6E9-4C68-A09E-369B58563A13}">
      <dgm:prSet phldrT="[Text]" custT="1"/>
      <dgm:spPr/>
      <dgm:t>
        <a:bodyPr/>
        <a:lstStyle/>
        <a:p>
          <a:r>
            <a:rPr lang="en-US" sz="3500" dirty="0">
              <a:latin typeface="Times New Roman" panose="02020603050405020304" pitchFamily="18" charset="0"/>
              <a:cs typeface="Times New Roman" panose="02020603050405020304" pitchFamily="18" charset="0"/>
            </a:rPr>
            <a:t>SÁP NHẬP,</a:t>
          </a:r>
        </a:p>
        <a:p>
          <a:r>
            <a:rPr lang="en-US" sz="3500" dirty="0">
              <a:latin typeface="Times New Roman" panose="02020603050405020304" pitchFamily="18" charset="0"/>
              <a:cs typeface="Times New Roman" panose="02020603050405020304" pitchFamily="18" charset="0"/>
            </a:rPr>
            <a:t>CHIA, TÁCH</a:t>
          </a:r>
        </a:p>
      </dgm:t>
    </dgm:pt>
    <dgm:pt modelId="{72727AD2-F101-44CB-BC98-12822F75F5FA}" type="parTrans" cxnId="{60047F80-BFC1-4870-8293-CBAE05415AF4}">
      <dgm:prSet/>
      <dgm:spPr/>
      <dgm:t>
        <a:bodyPr/>
        <a:lstStyle/>
        <a:p>
          <a:endParaRPr lang="en-US" sz="3500">
            <a:latin typeface="Times New Roman" panose="02020603050405020304" pitchFamily="18" charset="0"/>
            <a:cs typeface="Times New Roman" panose="02020603050405020304" pitchFamily="18" charset="0"/>
          </a:endParaRPr>
        </a:p>
      </dgm:t>
    </dgm:pt>
    <dgm:pt modelId="{CDF7060E-EA76-4AAE-8BD4-7F10752A2465}" type="sibTrans" cxnId="{60047F80-BFC1-4870-8293-CBAE05415AF4}">
      <dgm:prSet/>
      <dgm:spPr/>
      <dgm:t>
        <a:bodyPr/>
        <a:lstStyle/>
        <a:p>
          <a:endParaRPr lang="en-US" sz="3500">
            <a:latin typeface="Times New Roman" panose="02020603050405020304" pitchFamily="18" charset="0"/>
            <a:cs typeface="Times New Roman" panose="02020603050405020304" pitchFamily="18" charset="0"/>
          </a:endParaRPr>
        </a:p>
      </dgm:t>
    </dgm:pt>
    <dgm:pt modelId="{7092B536-EF00-452C-B296-5877ED9D4AAD}">
      <dgm:prSet phldrT="[Text]" custT="1"/>
      <dgm:spPr/>
      <dgm:t>
        <a:bodyPr anchor="t" anchorCtr="0"/>
        <a:lstStyle/>
        <a:p>
          <a:r>
            <a:rPr lang="en-US" sz="3500" dirty="0">
              <a:latin typeface="Times New Roman" panose="02020603050405020304" pitchFamily="18" charset="0"/>
              <a:cs typeface="Times New Roman" panose="02020603050405020304" pitchFamily="18" charset="0"/>
            </a:rPr>
            <a:t>GIẢI THỂ</a:t>
          </a:r>
        </a:p>
      </dgm:t>
    </dgm:pt>
    <dgm:pt modelId="{1AFB8BBE-B6CE-486D-824D-79F812348269}" type="parTrans" cxnId="{18FA530B-0496-4DA4-8FE3-A09FD5BE1A5C}">
      <dgm:prSet/>
      <dgm:spPr/>
      <dgm:t>
        <a:bodyPr/>
        <a:lstStyle/>
        <a:p>
          <a:endParaRPr lang="en-US" sz="3500">
            <a:latin typeface="Times New Roman" panose="02020603050405020304" pitchFamily="18" charset="0"/>
            <a:cs typeface="Times New Roman" panose="02020603050405020304" pitchFamily="18" charset="0"/>
          </a:endParaRPr>
        </a:p>
      </dgm:t>
    </dgm:pt>
    <dgm:pt modelId="{B7BD7C74-4FE1-4391-8160-98E3F2F01A4B}" type="sibTrans" cxnId="{18FA530B-0496-4DA4-8FE3-A09FD5BE1A5C}">
      <dgm:prSet/>
      <dgm:spPr/>
      <dgm:t>
        <a:bodyPr/>
        <a:lstStyle/>
        <a:p>
          <a:endParaRPr lang="en-US" sz="3500">
            <a:latin typeface="Times New Roman" panose="02020603050405020304" pitchFamily="18" charset="0"/>
            <a:cs typeface="Times New Roman" panose="02020603050405020304" pitchFamily="18" charset="0"/>
          </a:endParaRPr>
        </a:p>
      </dgm:t>
    </dgm:pt>
    <dgm:pt modelId="{125D29E4-2007-478F-828C-20A6691C4D5D}">
      <dgm:prSet phldrT="[Text]" custT="1"/>
      <dgm:spPr/>
      <dgm:t>
        <a:bodyPr anchor="t" anchorCtr="0"/>
        <a:lstStyle/>
        <a:p>
          <a:r>
            <a:rPr lang="en-US" sz="3500" dirty="0">
              <a:latin typeface="Times New Roman" panose="02020603050405020304" pitchFamily="18" charset="0"/>
              <a:cs typeface="Times New Roman" panose="02020603050405020304" pitchFamily="18" charset="0"/>
            </a:rPr>
            <a:t>ĐÌNH CHỈ</a:t>
          </a:r>
        </a:p>
        <a:p>
          <a:r>
            <a:rPr lang="en-US" sz="3500" dirty="0">
              <a:latin typeface="Times New Roman" panose="02020603050405020304" pitchFamily="18" charset="0"/>
              <a:cs typeface="Times New Roman" panose="02020603050405020304" pitchFamily="18" charset="0"/>
            </a:rPr>
            <a:t>HOẠT ĐỘNG</a:t>
          </a:r>
        </a:p>
      </dgm:t>
    </dgm:pt>
    <dgm:pt modelId="{B18B77C2-868D-4CE7-9343-358C5208ABE4}" type="parTrans" cxnId="{30951ED9-0DC7-4FFF-A4E1-1AC75862D0F1}">
      <dgm:prSet/>
      <dgm:spPr/>
      <dgm:t>
        <a:bodyPr/>
        <a:lstStyle/>
        <a:p>
          <a:endParaRPr lang="en-US" sz="3500">
            <a:latin typeface="Times New Roman" panose="02020603050405020304" pitchFamily="18" charset="0"/>
            <a:cs typeface="Times New Roman" panose="02020603050405020304" pitchFamily="18" charset="0"/>
          </a:endParaRPr>
        </a:p>
      </dgm:t>
    </dgm:pt>
    <dgm:pt modelId="{A7CD2E9A-C06C-4604-A36D-EDC360EDC2E2}" type="sibTrans" cxnId="{30951ED9-0DC7-4FFF-A4E1-1AC75862D0F1}">
      <dgm:prSet/>
      <dgm:spPr/>
      <dgm:t>
        <a:bodyPr/>
        <a:lstStyle/>
        <a:p>
          <a:endParaRPr lang="en-US" sz="3500">
            <a:latin typeface="Times New Roman" panose="02020603050405020304" pitchFamily="18" charset="0"/>
            <a:cs typeface="Times New Roman" panose="02020603050405020304" pitchFamily="18" charset="0"/>
          </a:endParaRPr>
        </a:p>
      </dgm:t>
    </dgm:pt>
    <dgm:pt modelId="{460A2A99-5BB6-4A21-9162-92742959C176}" type="pres">
      <dgm:prSet presAssocID="{D7652CB5-42E1-4246-824D-C4BA78A764A9}" presName="diagram" presStyleCnt="0">
        <dgm:presLayoutVars>
          <dgm:chMax val="1"/>
          <dgm:dir/>
          <dgm:animLvl val="ctr"/>
          <dgm:resizeHandles val="exact"/>
        </dgm:presLayoutVars>
      </dgm:prSet>
      <dgm:spPr/>
      <dgm:t>
        <a:bodyPr/>
        <a:lstStyle/>
        <a:p>
          <a:endParaRPr lang="en-US"/>
        </a:p>
      </dgm:t>
    </dgm:pt>
    <dgm:pt modelId="{BF45C97A-5AEC-44C2-AF35-7A8A87C30243}" type="pres">
      <dgm:prSet presAssocID="{D7652CB5-42E1-4246-824D-C4BA78A764A9}" presName="matrix" presStyleCnt="0"/>
      <dgm:spPr/>
    </dgm:pt>
    <dgm:pt modelId="{08C0F1AC-C162-41F2-93C6-8A4A1501FB16}" type="pres">
      <dgm:prSet presAssocID="{D7652CB5-42E1-4246-824D-C4BA78A764A9}" presName="tile1" presStyleLbl="node1" presStyleIdx="0" presStyleCnt="4"/>
      <dgm:spPr/>
      <dgm:t>
        <a:bodyPr/>
        <a:lstStyle/>
        <a:p>
          <a:endParaRPr lang="en-US"/>
        </a:p>
      </dgm:t>
    </dgm:pt>
    <dgm:pt modelId="{934D1515-D515-4432-A333-BF2CA8AB2ED4}" type="pres">
      <dgm:prSet presAssocID="{D7652CB5-42E1-4246-824D-C4BA78A764A9}" presName="tile1text" presStyleLbl="node1" presStyleIdx="0" presStyleCnt="4">
        <dgm:presLayoutVars>
          <dgm:chMax val="0"/>
          <dgm:chPref val="0"/>
          <dgm:bulletEnabled val="1"/>
        </dgm:presLayoutVars>
      </dgm:prSet>
      <dgm:spPr/>
      <dgm:t>
        <a:bodyPr/>
        <a:lstStyle/>
        <a:p>
          <a:endParaRPr lang="en-US"/>
        </a:p>
      </dgm:t>
    </dgm:pt>
    <dgm:pt modelId="{3F1EC4F5-13C5-4677-98B8-FDC49136675D}" type="pres">
      <dgm:prSet presAssocID="{D7652CB5-42E1-4246-824D-C4BA78A764A9}" presName="tile2" presStyleLbl="node1" presStyleIdx="1" presStyleCnt="4"/>
      <dgm:spPr/>
      <dgm:t>
        <a:bodyPr/>
        <a:lstStyle/>
        <a:p>
          <a:endParaRPr lang="en-US"/>
        </a:p>
      </dgm:t>
    </dgm:pt>
    <dgm:pt modelId="{1B1526CF-1D49-4C55-8B84-B83C65ECFC8F}" type="pres">
      <dgm:prSet presAssocID="{D7652CB5-42E1-4246-824D-C4BA78A764A9}" presName="tile2text" presStyleLbl="node1" presStyleIdx="1" presStyleCnt="4">
        <dgm:presLayoutVars>
          <dgm:chMax val="0"/>
          <dgm:chPref val="0"/>
          <dgm:bulletEnabled val="1"/>
        </dgm:presLayoutVars>
      </dgm:prSet>
      <dgm:spPr/>
      <dgm:t>
        <a:bodyPr/>
        <a:lstStyle/>
        <a:p>
          <a:endParaRPr lang="en-US"/>
        </a:p>
      </dgm:t>
    </dgm:pt>
    <dgm:pt modelId="{1A878F3D-5C18-4FC8-BB6A-C1700B38C567}" type="pres">
      <dgm:prSet presAssocID="{D7652CB5-42E1-4246-824D-C4BA78A764A9}" presName="tile3" presStyleLbl="node1" presStyleIdx="2" presStyleCnt="4"/>
      <dgm:spPr/>
      <dgm:t>
        <a:bodyPr/>
        <a:lstStyle/>
        <a:p>
          <a:endParaRPr lang="en-US"/>
        </a:p>
      </dgm:t>
    </dgm:pt>
    <dgm:pt modelId="{B0BA4313-EC8B-4F6F-BDF2-46CF0AB9CCD1}" type="pres">
      <dgm:prSet presAssocID="{D7652CB5-42E1-4246-824D-C4BA78A764A9}" presName="tile3text" presStyleLbl="node1" presStyleIdx="2" presStyleCnt="4">
        <dgm:presLayoutVars>
          <dgm:chMax val="0"/>
          <dgm:chPref val="0"/>
          <dgm:bulletEnabled val="1"/>
        </dgm:presLayoutVars>
      </dgm:prSet>
      <dgm:spPr/>
      <dgm:t>
        <a:bodyPr/>
        <a:lstStyle/>
        <a:p>
          <a:endParaRPr lang="en-US"/>
        </a:p>
      </dgm:t>
    </dgm:pt>
    <dgm:pt modelId="{C3D4CEB5-A463-40D9-8BC0-2D3D7E441115}" type="pres">
      <dgm:prSet presAssocID="{D7652CB5-42E1-4246-824D-C4BA78A764A9}" presName="tile4" presStyleLbl="node1" presStyleIdx="3" presStyleCnt="4"/>
      <dgm:spPr/>
      <dgm:t>
        <a:bodyPr/>
        <a:lstStyle/>
        <a:p>
          <a:endParaRPr lang="en-US"/>
        </a:p>
      </dgm:t>
    </dgm:pt>
    <dgm:pt modelId="{F546205D-DF17-4BE8-BCD5-BBF6CCC47DC6}" type="pres">
      <dgm:prSet presAssocID="{D7652CB5-42E1-4246-824D-C4BA78A764A9}" presName="tile4text" presStyleLbl="node1" presStyleIdx="3" presStyleCnt="4">
        <dgm:presLayoutVars>
          <dgm:chMax val="0"/>
          <dgm:chPref val="0"/>
          <dgm:bulletEnabled val="1"/>
        </dgm:presLayoutVars>
      </dgm:prSet>
      <dgm:spPr/>
      <dgm:t>
        <a:bodyPr/>
        <a:lstStyle/>
        <a:p>
          <a:endParaRPr lang="en-US"/>
        </a:p>
      </dgm:t>
    </dgm:pt>
    <dgm:pt modelId="{351FBA9F-C54C-4BAC-87FD-9167417D2C4C}" type="pres">
      <dgm:prSet presAssocID="{D7652CB5-42E1-4246-824D-C4BA78A764A9}" presName="centerTile" presStyleLbl="fgShp" presStyleIdx="0" presStyleCnt="1" custScaleX="214665" custScaleY="118375" custLinFactNeighborY="-6776">
        <dgm:presLayoutVars>
          <dgm:chMax val="0"/>
          <dgm:chPref val="0"/>
        </dgm:presLayoutVars>
      </dgm:prSet>
      <dgm:spPr/>
      <dgm:t>
        <a:bodyPr/>
        <a:lstStyle/>
        <a:p>
          <a:endParaRPr lang="en-US"/>
        </a:p>
      </dgm:t>
    </dgm:pt>
  </dgm:ptLst>
  <dgm:cxnLst>
    <dgm:cxn modelId="{77489D7A-052E-4D32-8078-C8B9522B90B6}" type="presOf" srcId="{042C0FE4-E6E9-4C68-A09E-369B58563A13}" destId="{3F1EC4F5-13C5-4677-98B8-FDC49136675D}" srcOrd="0" destOrd="0" presId="urn:microsoft.com/office/officeart/2005/8/layout/matrix1"/>
    <dgm:cxn modelId="{18FA530B-0496-4DA4-8FE3-A09FD5BE1A5C}" srcId="{4EA02C50-9917-4058-9CBB-A47AD2E74126}" destId="{7092B536-EF00-452C-B296-5877ED9D4AAD}" srcOrd="2" destOrd="0" parTransId="{1AFB8BBE-B6CE-486D-824D-79F812348269}" sibTransId="{B7BD7C74-4FE1-4391-8160-98E3F2F01A4B}"/>
    <dgm:cxn modelId="{872DF038-FF21-42B3-835D-E4DC0CF44B70}" type="presOf" srcId="{042C0FE4-E6E9-4C68-A09E-369B58563A13}" destId="{1B1526CF-1D49-4C55-8B84-B83C65ECFC8F}" srcOrd="1" destOrd="0" presId="urn:microsoft.com/office/officeart/2005/8/layout/matrix1"/>
    <dgm:cxn modelId="{E22281B2-9A03-4E35-80C1-46F6AC0AD5D4}" type="presOf" srcId="{4EA02C50-9917-4058-9CBB-A47AD2E74126}" destId="{351FBA9F-C54C-4BAC-87FD-9167417D2C4C}" srcOrd="0" destOrd="0" presId="urn:microsoft.com/office/officeart/2005/8/layout/matrix1"/>
    <dgm:cxn modelId="{AB8D718C-6237-4CD0-BADC-82BDDC58AADF}" type="presOf" srcId="{7092B536-EF00-452C-B296-5877ED9D4AAD}" destId="{1A878F3D-5C18-4FC8-BB6A-C1700B38C567}" srcOrd="0" destOrd="0" presId="urn:microsoft.com/office/officeart/2005/8/layout/matrix1"/>
    <dgm:cxn modelId="{6F6E2BCC-CC18-4000-9CCE-FEB525DFC6BF}" type="presOf" srcId="{7092B536-EF00-452C-B296-5877ED9D4AAD}" destId="{B0BA4313-EC8B-4F6F-BDF2-46CF0AB9CCD1}" srcOrd="1" destOrd="0" presId="urn:microsoft.com/office/officeart/2005/8/layout/matrix1"/>
    <dgm:cxn modelId="{93AB3F74-3145-40C7-8EBC-6AD203D14A08}" type="presOf" srcId="{125D29E4-2007-478F-828C-20A6691C4D5D}" destId="{F546205D-DF17-4BE8-BCD5-BBF6CCC47DC6}" srcOrd="1" destOrd="0" presId="urn:microsoft.com/office/officeart/2005/8/layout/matrix1"/>
    <dgm:cxn modelId="{20798461-B8E1-4523-8C5E-E68EF8D93F69}" type="presOf" srcId="{6C2382AB-828C-48D7-BFFD-A8CC4EE4C223}" destId="{08C0F1AC-C162-41F2-93C6-8A4A1501FB16}" srcOrd="0" destOrd="0" presId="urn:microsoft.com/office/officeart/2005/8/layout/matrix1"/>
    <dgm:cxn modelId="{433E198E-B718-4903-8DF6-7A53A7F0EE5A}" srcId="{D7652CB5-42E1-4246-824D-C4BA78A764A9}" destId="{4EA02C50-9917-4058-9CBB-A47AD2E74126}" srcOrd="0" destOrd="0" parTransId="{02CE07D6-4F2E-45FB-A13C-3C24E6455410}" sibTransId="{54FA5BAF-A274-4535-9C22-ECABCA15F762}"/>
    <dgm:cxn modelId="{60047F80-BFC1-4870-8293-CBAE05415AF4}" srcId="{4EA02C50-9917-4058-9CBB-A47AD2E74126}" destId="{042C0FE4-E6E9-4C68-A09E-369B58563A13}" srcOrd="1" destOrd="0" parTransId="{72727AD2-F101-44CB-BC98-12822F75F5FA}" sibTransId="{CDF7060E-EA76-4AAE-8BD4-7F10752A2465}"/>
    <dgm:cxn modelId="{30951ED9-0DC7-4FFF-A4E1-1AC75862D0F1}" srcId="{4EA02C50-9917-4058-9CBB-A47AD2E74126}" destId="{125D29E4-2007-478F-828C-20A6691C4D5D}" srcOrd="3" destOrd="0" parTransId="{B18B77C2-868D-4CE7-9343-358C5208ABE4}" sibTransId="{A7CD2E9A-C06C-4604-A36D-EDC360EDC2E2}"/>
    <dgm:cxn modelId="{24382B0A-2183-466B-849E-BCDE1845E1C7}" type="presOf" srcId="{6C2382AB-828C-48D7-BFFD-A8CC4EE4C223}" destId="{934D1515-D515-4432-A333-BF2CA8AB2ED4}" srcOrd="1" destOrd="0" presId="urn:microsoft.com/office/officeart/2005/8/layout/matrix1"/>
    <dgm:cxn modelId="{EC8FCCA7-92C8-463F-A4A1-E1729FB1F0CC}" type="presOf" srcId="{125D29E4-2007-478F-828C-20A6691C4D5D}" destId="{C3D4CEB5-A463-40D9-8BC0-2D3D7E441115}" srcOrd="0" destOrd="0" presId="urn:microsoft.com/office/officeart/2005/8/layout/matrix1"/>
    <dgm:cxn modelId="{39B0C15A-7923-4B0A-85ED-B2B3D8E93DD4}" type="presOf" srcId="{D7652CB5-42E1-4246-824D-C4BA78A764A9}" destId="{460A2A99-5BB6-4A21-9162-92742959C176}" srcOrd="0" destOrd="0" presId="urn:microsoft.com/office/officeart/2005/8/layout/matrix1"/>
    <dgm:cxn modelId="{AF66A114-F7E5-4C44-90B6-650AC8DAC7F7}" srcId="{4EA02C50-9917-4058-9CBB-A47AD2E74126}" destId="{6C2382AB-828C-48D7-BFFD-A8CC4EE4C223}" srcOrd="0" destOrd="0" parTransId="{EEBD0114-BC2C-4954-BE4E-254793ADC430}" sibTransId="{FEE06300-632E-4EF5-B3AD-55C1DA89F6D8}"/>
    <dgm:cxn modelId="{E0283A0A-72A3-4B2D-915A-4E8302140824}" type="presParOf" srcId="{460A2A99-5BB6-4A21-9162-92742959C176}" destId="{BF45C97A-5AEC-44C2-AF35-7A8A87C30243}" srcOrd="0" destOrd="0" presId="urn:microsoft.com/office/officeart/2005/8/layout/matrix1"/>
    <dgm:cxn modelId="{409C7061-A89C-4669-9CB9-DA3AF3C80560}" type="presParOf" srcId="{BF45C97A-5AEC-44C2-AF35-7A8A87C30243}" destId="{08C0F1AC-C162-41F2-93C6-8A4A1501FB16}" srcOrd="0" destOrd="0" presId="urn:microsoft.com/office/officeart/2005/8/layout/matrix1"/>
    <dgm:cxn modelId="{922A5EE1-4319-4E5E-A65B-F320037B48B6}" type="presParOf" srcId="{BF45C97A-5AEC-44C2-AF35-7A8A87C30243}" destId="{934D1515-D515-4432-A333-BF2CA8AB2ED4}" srcOrd="1" destOrd="0" presId="urn:microsoft.com/office/officeart/2005/8/layout/matrix1"/>
    <dgm:cxn modelId="{2C05550B-046E-416D-AE5E-594C04C3A3C3}" type="presParOf" srcId="{BF45C97A-5AEC-44C2-AF35-7A8A87C30243}" destId="{3F1EC4F5-13C5-4677-98B8-FDC49136675D}" srcOrd="2" destOrd="0" presId="urn:microsoft.com/office/officeart/2005/8/layout/matrix1"/>
    <dgm:cxn modelId="{DEC3EFB5-B1F4-4D0F-BAA8-3455DBC40A57}" type="presParOf" srcId="{BF45C97A-5AEC-44C2-AF35-7A8A87C30243}" destId="{1B1526CF-1D49-4C55-8B84-B83C65ECFC8F}" srcOrd="3" destOrd="0" presId="urn:microsoft.com/office/officeart/2005/8/layout/matrix1"/>
    <dgm:cxn modelId="{21A8E199-E160-4FCA-AE1C-76E9818656DB}" type="presParOf" srcId="{BF45C97A-5AEC-44C2-AF35-7A8A87C30243}" destId="{1A878F3D-5C18-4FC8-BB6A-C1700B38C567}" srcOrd="4" destOrd="0" presId="urn:microsoft.com/office/officeart/2005/8/layout/matrix1"/>
    <dgm:cxn modelId="{3A571472-1449-4808-B0E6-637A34DDEF23}" type="presParOf" srcId="{BF45C97A-5AEC-44C2-AF35-7A8A87C30243}" destId="{B0BA4313-EC8B-4F6F-BDF2-46CF0AB9CCD1}" srcOrd="5" destOrd="0" presId="urn:microsoft.com/office/officeart/2005/8/layout/matrix1"/>
    <dgm:cxn modelId="{ABE469BA-B007-4FF9-BAD8-2B99E6BD2A40}" type="presParOf" srcId="{BF45C97A-5AEC-44C2-AF35-7A8A87C30243}" destId="{C3D4CEB5-A463-40D9-8BC0-2D3D7E441115}" srcOrd="6" destOrd="0" presId="urn:microsoft.com/office/officeart/2005/8/layout/matrix1"/>
    <dgm:cxn modelId="{75BF0F25-23A2-437A-8099-6956ECBAA485}" type="presParOf" srcId="{BF45C97A-5AEC-44C2-AF35-7A8A87C30243}" destId="{F546205D-DF17-4BE8-BCD5-BBF6CCC47DC6}" srcOrd="7" destOrd="0" presId="urn:microsoft.com/office/officeart/2005/8/layout/matrix1"/>
    <dgm:cxn modelId="{7B10F260-6593-4A37-8A45-FB4F79CB9285}" type="presParOf" srcId="{460A2A99-5BB6-4A21-9162-92742959C176}" destId="{351FBA9F-C54C-4BAC-87FD-9167417D2C4C}"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63359B-F673-4BAF-9C38-B4BAB80FE2F0}">
      <dsp:nvSpPr>
        <dsp:cNvPr id="0" name=""/>
        <dsp:cNvSpPr/>
      </dsp:nvSpPr>
      <dsp:spPr>
        <a:xfrm>
          <a:off x="2889442" y="1748061"/>
          <a:ext cx="2348597" cy="1922001"/>
        </a:xfrm>
        <a:prstGeom prst="hexagon">
          <a:avLst>
            <a:gd name="adj" fmla="val 28570"/>
            <a:gd name="vf" fmla="val 11547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en-US" sz="2200" b="1" kern="1200" dirty="0">
              <a:solidFill>
                <a:schemeClr val="tx1"/>
              </a:solidFill>
              <a:latin typeface="Times New Roman" panose="02020603050405020304" pitchFamily="18" charset="0"/>
              <a:cs typeface="Times New Roman" panose="02020603050405020304" pitchFamily="18" charset="0"/>
            </a:rPr>
            <a:t>MẪU GIÁO</a:t>
          </a:r>
        </a:p>
        <a:p>
          <a:pPr lvl="0" algn="ctr" defTabSz="977900">
            <a:lnSpc>
              <a:spcPct val="90000"/>
            </a:lnSpc>
            <a:spcBef>
              <a:spcPct val="0"/>
            </a:spcBef>
            <a:spcAft>
              <a:spcPct val="35000"/>
            </a:spcAft>
          </a:pPr>
          <a:r>
            <a:rPr lang="en-US" sz="2200" b="1" kern="1200" dirty="0">
              <a:solidFill>
                <a:schemeClr val="tx1"/>
              </a:solidFill>
              <a:latin typeface="Times New Roman" panose="02020603050405020304" pitchFamily="18" charset="0"/>
              <a:cs typeface="Times New Roman" panose="02020603050405020304" pitchFamily="18" charset="0"/>
            </a:rPr>
            <a:t>MẦM NON</a:t>
          </a:r>
        </a:p>
        <a:p>
          <a:pPr lvl="0" algn="ctr" defTabSz="977900">
            <a:lnSpc>
              <a:spcPct val="90000"/>
            </a:lnSpc>
            <a:spcBef>
              <a:spcPct val="0"/>
            </a:spcBef>
            <a:spcAft>
              <a:spcPct val="35000"/>
            </a:spcAft>
          </a:pPr>
          <a:r>
            <a:rPr lang="en-US" sz="2200" b="1" kern="1200" dirty="0">
              <a:solidFill>
                <a:schemeClr val="tx1"/>
              </a:solidFill>
              <a:latin typeface="Times New Roman" panose="02020603050405020304" pitchFamily="18" charset="0"/>
              <a:cs typeface="Times New Roman" panose="02020603050405020304" pitchFamily="18" charset="0"/>
            </a:rPr>
            <a:t>NHÀ TRẺ</a:t>
          </a:r>
        </a:p>
      </dsp:txBody>
      <dsp:txXfrm>
        <a:off x="3268197" y="2058019"/>
        <a:ext cx="1591087" cy="1302085"/>
      </dsp:txXfrm>
    </dsp:sp>
    <dsp:sp modelId="{A667DADA-F9CC-4870-9860-30A3F3C120B1}">
      <dsp:nvSpPr>
        <dsp:cNvPr id="0" name=""/>
        <dsp:cNvSpPr/>
      </dsp:nvSpPr>
      <dsp:spPr>
        <a:xfrm>
          <a:off x="4344123" y="828514"/>
          <a:ext cx="838302" cy="722308"/>
        </a:xfrm>
        <a:prstGeom prst="hexagon">
          <a:avLst>
            <a:gd name="adj" fmla="val 28900"/>
            <a:gd name="vf" fmla="val 11547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3CA0FC2-1D31-4B36-87B7-239F781C85A7}">
      <dsp:nvSpPr>
        <dsp:cNvPr id="0" name=""/>
        <dsp:cNvSpPr/>
      </dsp:nvSpPr>
      <dsp:spPr>
        <a:xfrm>
          <a:off x="3025422" y="0"/>
          <a:ext cx="2084907" cy="1575206"/>
        </a:xfrm>
        <a:prstGeom prst="hexagon">
          <a:avLst>
            <a:gd name="adj" fmla="val 28570"/>
            <a:gd name="vf" fmla="val 115470"/>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1333500">
            <a:lnSpc>
              <a:spcPct val="90000"/>
            </a:lnSpc>
            <a:spcBef>
              <a:spcPct val="0"/>
            </a:spcBef>
            <a:spcAft>
              <a:spcPct val="35000"/>
            </a:spcAft>
          </a:pPr>
          <a:r>
            <a:rPr lang="en-US" sz="3000" kern="1200" dirty="0">
              <a:latin typeface="Times New Roman" panose="02020603050405020304" pitchFamily="18" charset="0"/>
              <a:cs typeface="Times New Roman" panose="02020603050405020304" pitchFamily="18" charset="0"/>
            </a:rPr>
            <a:t>THÀNH LẬP</a:t>
          </a:r>
        </a:p>
      </dsp:txBody>
      <dsp:txXfrm>
        <a:off x="3349176" y="244606"/>
        <a:ext cx="1437399" cy="1085994"/>
      </dsp:txXfrm>
    </dsp:sp>
    <dsp:sp modelId="{F4C35ACD-861D-46D2-8503-2DF76D99092A}">
      <dsp:nvSpPr>
        <dsp:cNvPr id="0" name=""/>
        <dsp:cNvSpPr/>
      </dsp:nvSpPr>
      <dsp:spPr>
        <a:xfrm>
          <a:off x="5333778" y="2178846"/>
          <a:ext cx="838302" cy="722308"/>
        </a:xfrm>
        <a:prstGeom prst="hexagon">
          <a:avLst>
            <a:gd name="adj" fmla="val 28900"/>
            <a:gd name="vf" fmla="val 11547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D0F76E3-7E90-48AD-8EEB-587C29A67A97}">
      <dsp:nvSpPr>
        <dsp:cNvPr id="0" name=""/>
        <dsp:cNvSpPr/>
      </dsp:nvSpPr>
      <dsp:spPr>
        <a:xfrm>
          <a:off x="4827361" y="968857"/>
          <a:ext cx="1820800" cy="1575206"/>
        </a:xfrm>
        <a:prstGeom prst="hexagon">
          <a:avLst>
            <a:gd name="adj" fmla="val 28570"/>
            <a:gd name="vf" fmla="val 115470"/>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1333500">
            <a:lnSpc>
              <a:spcPct val="90000"/>
            </a:lnSpc>
            <a:spcBef>
              <a:spcPct val="0"/>
            </a:spcBef>
            <a:spcAft>
              <a:spcPct val="35000"/>
            </a:spcAft>
          </a:pPr>
          <a:r>
            <a:rPr lang="en-US" sz="3000" kern="1200" dirty="0">
              <a:latin typeface="Times New Roman" panose="02020603050405020304" pitchFamily="18" charset="0"/>
              <a:cs typeface="Times New Roman" panose="02020603050405020304" pitchFamily="18" charset="0"/>
            </a:rPr>
            <a:t>HOẠT ĐỘNG</a:t>
          </a:r>
        </a:p>
      </dsp:txBody>
      <dsp:txXfrm>
        <a:off x="5129106" y="1229902"/>
        <a:ext cx="1217310" cy="1053116"/>
      </dsp:txXfrm>
    </dsp:sp>
    <dsp:sp modelId="{18B9EC0C-4B6F-4F90-A1A6-2927A399AC94}">
      <dsp:nvSpPr>
        <dsp:cNvPr id="0" name=""/>
        <dsp:cNvSpPr/>
      </dsp:nvSpPr>
      <dsp:spPr>
        <a:xfrm>
          <a:off x="4642852" y="3703117"/>
          <a:ext cx="838302" cy="722308"/>
        </a:xfrm>
        <a:prstGeom prst="hexagon">
          <a:avLst>
            <a:gd name="adj" fmla="val 28900"/>
            <a:gd name="vf" fmla="val 11547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D483F1C-752D-406A-A605-08EE5C3747B0}">
      <dsp:nvSpPr>
        <dsp:cNvPr id="0" name=""/>
        <dsp:cNvSpPr/>
      </dsp:nvSpPr>
      <dsp:spPr>
        <a:xfrm>
          <a:off x="4827361" y="2873519"/>
          <a:ext cx="1820800" cy="1575206"/>
        </a:xfrm>
        <a:prstGeom prst="hexagon">
          <a:avLst>
            <a:gd name="adj" fmla="val 28570"/>
            <a:gd name="vf" fmla="val 115470"/>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1333500">
            <a:lnSpc>
              <a:spcPct val="90000"/>
            </a:lnSpc>
            <a:spcBef>
              <a:spcPct val="0"/>
            </a:spcBef>
            <a:spcAft>
              <a:spcPct val="35000"/>
            </a:spcAft>
          </a:pPr>
          <a:r>
            <a:rPr lang="en-US" sz="3000" kern="1200" dirty="0">
              <a:latin typeface="Times New Roman" panose="02020603050405020304" pitchFamily="18" charset="0"/>
              <a:cs typeface="Times New Roman" panose="02020603050405020304" pitchFamily="18" charset="0"/>
            </a:rPr>
            <a:t>SÁP NHẬP</a:t>
          </a:r>
        </a:p>
      </dsp:txBody>
      <dsp:txXfrm>
        <a:off x="5129106" y="3134564"/>
        <a:ext cx="1217310" cy="1053116"/>
      </dsp:txXfrm>
    </dsp:sp>
    <dsp:sp modelId="{E1291AE4-1F4D-4452-9151-7ED415752C0B}">
      <dsp:nvSpPr>
        <dsp:cNvPr id="0" name=""/>
        <dsp:cNvSpPr/>
      </dsp:nvSpPr>
      <dsp:spPr>
        <a:xfrm>
          <a:off x="2956944" y="3861342"/>
          <a:ext cx="838302" cy="722308"/>
        </a:xfrm>
        <a:prstGeom prst="hexagon">
          <a:avLst>
            <a:gd name="adj" fmla="val 28900"/>
            <a:gd name="vf" fmla="val 11547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CA15B99-4A4F-4D3D-BE53-3BC31305BED9}">
      <dsp:nvSpPr>
        <dsp:cNvPr id="0" name=""/>
        <dsp:cNvSpPr/>
      </dsp:nvSpPr>
      <dsp:spPr>
        <a:xfrm>
          <a:off x="3157475" y="3843460"/>
          <a:ext cx="1820800" cy="1575206"/>
        </a:xfrm>
        <a:prstGeom prst="hexagon">
          <a:avLst>
            <a:gd name="adj" fmla="val 28570"/>
            <a:gd name="vf" fmla="val 115470"/>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1333500">
            <a:lnSpc>
              <a:spcPct val="90000"/>
            </a:lnSpc>
            <a:spcBef>
              <a:spcPct val="0"/>
            </a:spcBef>
            <a:spcAft>
              <a:spcPct val="35000"/>
            </a:spcAft>
          </a:pPr>
          <a:r>
            <a:rPr lang="en-US" sz="3000" kern="1200" dirty="0">
              <a:latin typeface="Times New Roman" panose="02020603050405020304" pitchFamily="18" charset="0"/>
              <a:cs typeface="Times New Roman" panose="02020603050405020304" pitchFamily="18" charset="0"/>
            </a:rPr>
            <a:t>CHIA, TÁCH</a:t>
          </a:r>
        </a:p>
      </dsp:txBody>
      <dsp:txXfrm>
        <a:off x="3459220" y="4104505"/>
        <a:ext cx="1217310" cy="1053116"/>
      </dsp:txXfrm>
    </dsp:sp>
    <dsp:sp modelId="{F1DC6168-5B08-48B6-B7B9-B97F2A40EDA9}">
      <dsp:nvSpPr>
        <dsp:cNvPr id="0" name=""/>
        <dsp:cNvSpPr/>
      </dsp:nvSpPr>
      <dsp:spPr>
        <a:xfrm>
          <a:off x="1962559" y="2511552"/>
          <a:ext cx="838302" cy="722308"/>
        </a:xfrm>
        <a:prstGeom prst="hexagon">
          <a:avLst>
            <a:gd name="adj" fmla="val 28900"/>
            <a:gd name="vf" fmla="val 11547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ECA4B4A-055F-4D0D-9181-F9DF12D1DFAC}">
      <dsp:nvSpPr>
        <dsp:cNvPr id="0" name=""/>
        <dsp:cNvSpPr/>
      </dsp:nvSpPr>
      <dsp:spPr>
        <a:xfrm>
          <a:off x="1479837" y="2874602"/>
          <a:ext cx="1820800" cy="1575206"/>
        </a:xfrm>
        <a:prstGeom prst="hexagon">
          <a:avLst>
            <a:gd name="adj" fmla="val 28570"/>
            <a:gd name="vf" fmla="val 115470"/>
          </a:avLst>
        </a:prstGeom>
        <a:solidFill>
          <a:schemeClr val="accent6">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1333500">
            <a:lnSpc>
              <a:spcPct val="90000"/>
            </a:lnSpc>
            <a:spcBef>
              <a:spcPct val="0"/>
            </a:spcBef>
            <a:spcAft>
              <a:spcPct val="35000"/>
            </a:spcAft>
          </a:pPr>
          <a:r>
            <a:rPr lang="en-US" sz="3000" kern="1200" dirty="0">
              <a:latin typeface="Times New Roman" panose="02020603050405020304" pitchFamily="18" charset="0"/>
              <a:cs typeface="Times New Roman" panose="02020603050405020304" pitchFamily="18" charset="0"/>
            </a:rPr>
            <a:t>ĐÌNH CHỈ</a:t>
          </a:r>
        </a:p>
      </dsp:txBody>
      <dsp:txXfrm>
        <a:off x="1781582" y="3135647"/>
        <a:ext cx="1217310" cy="1053116"/>
      </dsp:txXfrm>
    </dsp:sp>
    <dsp:sp modelId="{DE1FC16A-EAAB-427F-9E9A-F00BCB7FDAF4}">
      <dsp:nvSpPr>
        <dsp:cNvPr id="0" name=""/>
        <dsp:cNvSpPr/>
      </dsp:nvSpPr>
      <dsp:spPr>
        <a:xfrm>
          <a:off x="1479837" y="966690"/>
          <a:ext cx="1820800" cy="1575206"/>
        </a:xfrm>
        <a:prstGeom prst="hexagon">
          <a:avLst>
            <a:gd name="adj" fmla="val 28570"/>
            <a:gd name="vf" fmla="val 115470"/>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1333500">
            <a:lnSpc>
              <a:spcPct val="90000"/>
            </a:lnSpc>
            <a:spcBef>
              <a:spcPct val="0"/>
            </a:spcBef>
            <a:spcAft>
              <a:spcPct val="35000"/>
            </a:spcAft>
          </a:pPr>
          <a:r>
            <a:rPr lang="en-US" sz="3000" kern="1200" dirty="0">
              <a:latin typeface="Times New Roman" panose="02020603050405020304" pitchFamily="18" charset="0"/>
              <a:cs typeface="Times New Roman" panose="02020603050405020304" pitchFamily="18" charset="0"/>
            </a:rPr>
            <a:t>GIẢI THỂ</a:t>
          </a:r>
        </a:p>
      </dsp:txBody>
      <dsp:txXfrm>
        <a:off x="1781582" y="1227735"/>
        <a:ext cx="1217310" cy="1053116"/>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51446A-A44F-4D57-981E-FCCD66F3CA09}">
      <dsp:nvSpPr>
        <dsp:cNvPr id="0" name=""/>
        <dsp:cNvSpPr/>
      </dsp:nvSpPr>
      <dsp:spPr>
        <a:xfrm rot="5400000">
          <a:off x="4626510" y="-2784427"/>
          <a:ext cx="1155790" cy="6725877"/>
        </a:xfrm>
        <a:prstGeom prst="round2SameRect">
          <a:avLst/>
        </a:prstGeom>
        <a:solidFill>
          <a:schemeClr val="accent2">
            <a:tint val="40000"/>
            <a:alpha val="90000"/>
            <a:hueOff val="0"/>
            <a:satOff val="0"/>
            <a:lumOff val="0"/>
            <a:alphaOff val="0"/>
          </a:schemeClr>
        </a:solidFill>
        <a:ln w="19050" cap="rnd"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err="1">
              <a:latin typeface="Times New Roman" panose="02020603050405020304" pitchFamily="18" charset="0"/>
              <a:cs typeface="Times New Roman" panose="02020603050405020304" pitchFamily="18" charset="0"/>
            </a:rPr>
            <a:t>Điều</a:t>
          </a:r>
          <a:r>
            <a:rPr lang="en-US" sz="2000" kern="1200" dirty="0">
              <a:latin typeface="Times New Roman" panose="02020603050405020304" pitchFamily="18" charset="0"/>
              <a:cs typeface="Times New Roman" panose="02020603050405020304" pitchFamily="18" charset="0"/>
            </a:rPr>
            <a:t> 3: </a:t>
          </a:r>
          <a:r>
            <a:rPr lang="en-US" sz="2000" kern="1200" dirty="0" err="1">
              <a:latin typeface="Times New Roman" panose="02020603050405020304" pitchFamily="18" charset="0"/>
              <a:cs typeface="Times New Roman" panose="02020603050405020304" pitchFamily="18" charset="0"/>
            </a:rPr>
            <a:t>Điều</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kiện</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thành</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lập</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trường</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công</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lập</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cho</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phép</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thành</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lập</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trường</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ngoài</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công</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lập</a:t>
          </a:r>
          <a:endParaRPr lang="en-US" sz="2000" kern="1200" dirty="0">
            <a:latin typeface="Times New Roman" panose="02020603050405020304" pitchFamily="18" charset="0"/>
            <a:cs typeface="Times New Roman" panose="02020603050405020304" pitchFamily="18" charset="0"/>
          </a:endParaRPr>
        </a:p>
        <a:p>
          <a:pPr marL="228600" lvl="1" indent="-228600" algn="l" defTabSz="889000">
            <a:lnSpc>
              <a:spcPct val="90000"/>
            </a:lnSpc>
            <a:spcBef>
              <a:spcPct val="0"/>
            </a:spcBef>
            <a:spcAft>
              <a:spcPct val="15000"/>
            </a:spcAft>
            <a:buChar char="••"/>
          </a:pPr>
          <a:r>
            <a:rPr lang="en-US" sz="2000" kern="1200" dirty="0" err="1">
              <a:latin typeface="Times New Roman" panose="02020603050405020304" pitchFamily="18" charset="0"/>
              <a:cs typeface="Times New Roman" panose="02020603050405020304" pitchFamily="18" charset="0"/>
            </a:rPr>
            <a:t>Điều</a:t>
          </a:r>
          <a:r>
            <a:rPr lang="en-US" sz="2000" kern="1200" dirty="0">
              <a:latin typeface="Times New Roman" panose="02020603050405020304" pitchFamily="18" charset="0"/>
              <a:cs typeface="Times New Roman" panose="02020603050405020304" pitchFamily="18" charset="0"/>
            </a:rPr>
            <a:t> 4: </a:t>
          </a:r>
          <a:r>
            <a:rPr lang="en-US" sz="2000" kern="1200" dirty="0" err="1">
              <a:latin typeface="Times New Roman" panose="02020603050405020304" pitchFamily="18" charset="0"/>
              <a:cs typeface="Times New Roman" panose="02020603050405020304" pitchFamily="18" charset="0"/>
            </a:rPr>
            <a:t>Thủ</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tục</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thành</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lập</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trường</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công</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lập</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cho</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phép</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thành</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lập</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trường</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ngoài</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công</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lập</a:t>
          </a:r>
          <a:endParaRPr lang="en-US" sz="2000" kern="1200" dirty="0">
            <a:latin typeface="Times New Roman" panose="02020603050405020304" pitchFamily="18" charset="0"/>
            <a:cs typeface="Times New Roman" panose="02020603050405020304" pitchFamily="18" charset="0"/>
          </a:endParaRPr>
        </a:p>
      </dsp:txBody>
      <dsp:txXfrm rot="-5400000">
        <a:off x="1841467" y="57037"/>
        <a:ext cx="6669456" cy="1042948"/>
      </dsp:txXfrm>
    </dsp:sp>
    <dsp:sp modelId="{1CF2F7A5-ADAB-4E90-A078-1CD4E2E4A967}">
      <dsp:nvSpPr>
        <dsp:cNvPr id="0" name=""/>
        <dsp:cNvSpPr/>
      </dsp:nvSpPr>
      <dsp:spPr>
        <a:xfrm>
          <a:off x="215" y="71172"/>
          <a:ext cx="1841250" cy="1014677"/>
        </a:xfrm>
        <a:prstGeom prst="round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en-US" sz="2400" kern="1200" dirty="0">
              <a:latin typeface="Times New Roman" panose="02020603050405020304" pitchFamily="18" charset="0"/>
              <a:cs typeface="Times New Roman" panose="02020603050405020304" pitchFamily="18" charset="0"/>
            </a:rPr>
            <a:t>THÀNH LẬP </a:t>
          </a:r>
        </a:p>
      </dsp:txBody>
      <dsp:txXfrm>
        <a:off x="49747" y="120704"/>
        <a:ext cx="1742186" cy="915613"/>
      </dsp:txXfrm>
    </dsp:sp>
    <dsp:sp modelId="{DEC77802-29FB-44F6-8C6A-CCB6D2F7E87F}">
      <dsp:nvSpPr>
        <dsp:cNvPr id="0" name=""/>
        <dsp:cNvSpPr/>
      </dsp:nvSpPr>
      <dsp:spPr>
        <a:xfrm rot="5400000">
          <a:off x="4831497" y="-1615747"/>
          <a:ext cx="811741" cy="6660453"/>
        </a:xfrm>
        <a:prstGeom prst="round2SameRect">
          <a:avLst/>
        </a:prstGeom>
        <a:solidFill>
          <a:schemeClr val="accent3">
            <a:tint val="40000"/>
            <a:alpha val="90000"/>
            <a:hueOff val="0"/>
            <a:satOff val="0"/>
            <a:lumOff val="0"/>
            <a:alphaOff val="0"/>
          </a:schemeClr>
        </a:solidFill>
        <a:ln w="19050" cap="rnd"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vi-VN" sz="2000" b="0" kern="1200" dirty="0">
              <a:latin typeface="Times New Roman" pitchFamily="18" charset="0"/>
              <a:cs typeface="Times New Roman" pitchFamily="18" charset="0"/>
            </a:rPr>
            <a:t>Điều 5. Điều kiện để trường hoạt động giáo dục</a:t>
          </a:r>
          <a:endParaRPr lang="en-US" sz="2000" b="0" kern="1200" dirty="0">
            <a:latin typeface="Times New Roman" panose="02020603050405020304" pitchFamily="18" charset="0"/>
            <a:cs typeface="Times New Roman" panose="02020603050405020304" pitchFamily="18" charset="0"/>
          </a:endParaRPr>
        </a:p>
        <a:p>
          <a:pPr marL="228600" lvl="1" indent="-228600" algn="l" defTabSz="889000">
            <a:lnSpc>
              <a:spcPct val="90000"/>
            </a:lnSpc>
            <a:spcBef>
              <a:spcPct val="0"/>
            </a:spcBef>
            <a:spcAft>
              <a:spcPct val="15000"/>
            </a:spcAft>
            <a:buChar char="••"/>
          </a:pPr>
          <a:r>
            <a:rPr lang="vi-VN" sz="2000" b="0" kern="1200" dirty="0">
              <a:latin typeface="Times New Roman" pitchFamily="18" charset="0"/>
              <a:cs typeface="Times New Roman" pitchFamily="18" charset="0"/>
            </a:rPr>
            <a:t>Điều 6. Thủ tục để trường hoạt động giáo dục</a:t>
          </a:r>
          <a:endParaRPr lang="en-US" sz="2000" b="0" kern="1200" dirty="0">
            <a:latin typeface="Times New Roman" panose="02020603050405020304" pitchFamily="18" charset="0"/>
            <a:cs typeface="Times New Roman" panose="02020603050405020304" pitchFamily="18" charset="0"/>
          </a:endParaRPr>
        </a:p>
      </dsp:txBody>
      <dsp:txXfrm rot="-5400000">
        <a:off x="1907141" y="1348235"/>
        <a:ext cx="6620827" cy="732489"/>
      </dsp:txXfrm>
    </dsp:sp>
    <dsp:sp modelId="{361E293E-5CD8-43FF-9E9C-02C4C444BF67}">
      <dsp:nvSpPr>
        <dsp:cNvPr id="0" name=""/>
        <dsp:cNvSpPr/>
      </dsp:nvSpPr>
      <dsp:spPr>
        <a:xfrm>
          <a:off x="215" y="1207140"/>
          <a:ext cx="1906926" cy="1014677"/>
        </a:xfrm>
        <a:prstGeom prst="roundRect">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en-US" sz="2400" kern="1200" dirty="0">
              <a:latin typeface="Times New Roman" panose="02020603050405020304" pitchFamily="18" charset="0"/>
              <a:cs typeface="Times New Roman" panose="02020603050405020304" pitchFamily="18" charset="0"/>
            </a:rPr>
            <a:t>HOẠT ĐỘNG</a:t>
          </a:r>
        </a:p>
      </dsp:txBody>
      <dsp:txXfrm>
        <a:off x="49747" y="1256672"/>
        <a:ext cx="1807862" cy="915613"/>
      </dsp:txXfrm>
    </dsp:sp>
    <dsp:sp modelId="{4FB9EB61-4544-44B7-84B6-9C5DA9C8041D}">
      <dsp:nvSpPr>
        <dsp:cNvPr id="0" name=""/>
        <dsp:cNvSpPr/>
      </dsp:nvSpPr>
      <dsp:spPr>
        <a:xfrm rot="5400000">
          <a:off x="4981670" y="-400280"/>
          <a:ext cx="811741" cy="6360340"/>
        </a:xfrm>
        <a:prstGeom prst="round2SameRect">
          <a:avLst/>
        </a:prstGeom>
        <a:solidFill>
          <a:schemeClr val="accent4">
            <a:tint val="40000"/>
            <a:alpha val="90000"/>
            <a:hueOff val="0"/>
            <a:satOff val="0"/>
            <a:lumOff val="0"/>
            <a:alphaOff val="0"/>
          </a:schemeClr>
        </a:solidFill>
        <a:ln w="19050" cap="rnd"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b" anchorCtr="0">
          <a:noAutofit/>
        </a:bodyPr>
        <a:lstStyle/>
        <a:p>
          <a:pPr marL="228600" lvl="1" indent="-228600" algn="l" defTabSz="889000">
            <a:lnSpc>
              <a:spcPct val="90000"/>
            </a:lnSpc>
            <a:spcBef>
              <a:spcPct val="0"/>
            </a:spcBef>
            <a:spcAft>
              <a:spcPct val="15000"/>
            </a:spcAft>
            <a:buChar char="••"/>
          </a:pPr>
          <a:endParaRPr lang="en-US" sz="2000" b="0" kern="1200" dirty="0">
            <a:latin typeface="Times New Roman" panose="02020603050405020304" pitchFamily="18" charset="0"/>
            <a:cs typeface="Times New Roman" panose="02020603050405020304" pitchFamily="18" charset="0"/>
          </a:endParaRPr>
        </a:p>
        <a:p>
          <a:pPr marL="228600" lvl="1" indent="-228600" algn="l" defTabSz="889000">
            <a:lnSpc>
              <a:spcPct val="90000"/>
            </a:lnSpc>
            <a:spcBef>
              <a:spcPct val="0"/>
            </a:spcBef>
            <a:spcAft>
              <a:spcPct val="15000"/>
            </a:spcAft>
            <a:buChar char="••"/>
          </a:pPr>
          <a:r>
            <a:rPr lang="vi-VN" sz="2000" b="0" kern="1200" dirty="0">
              <a:latin typeface="Times New Roman" pitchFamily="18" charset="0"/>
              <a:cs typeface="Times New Roman" pitchFamily="18" charset="0"/>
            </a:rPr>
            <a:t>Điều 7. Sáp nhập, chia, tách trường mẫu giáo, trường mầm non, nhà trẻ</a:t>
          </a:r>
          <a:endParaRPr lang="en-US" sz="2000" b="0" kern="1200" dirty="0"/>
        </a:p>
      </dsp:txBody>
      <dsp:txXfrm rot="-5400000">
        <a:off x="2207371" y="2413645"/>
        <a:ext cx="6320714" cy="732489"/>
      </dsp:txXfrm>
    </dsp:sp>
    <dsp:sp modelId="{8E85C800-372B-4DFD-BC0E-AC97448052FD}">
      <dsp:nvSpPr>
        <dsp:cNvPr id="0" name=""/>
        <dsp:cNvSpPr/>
      </dsp:nvSpPr>
      <dsp:spPr>
        <a:xfrm>
          <a:off x="215" y="2272551"/>
          <a:ext cx="2207155" cy="1014677"/>
        </a:xfrm>
        <a:prstGeom prst="roundRect">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en-US" sz="2400" kern="1200" dirty="0">
              <a:latin typeface="Times New Roman" panose="02020603050405020304" pitchFamily="18" charset="0"/>
              <a:cs typeface="Times New Roman" panose="02020603050405020304" pitchFamily="18" charset="0"/>
            </a:rPr>
            <a:t>SÁP NHẬP,</a:t>
          </a:r>
        </a:p>
        <a:p>
          <a:pPr lvl="0" algn="ctr" defTabSz="1066800">
            <a:lnSpc>
              <a:spcPct val="90000"/>
            </a:lnSpc>
            <a:spcBef>
              <a:spcPct val="0"/>
            </a:spcBef>
            <a:spcAft>
              <a:spcPct val="35000"/>
            </a:spcAft>
          </a:pPr>
          <a:r>
            <a:rPr lang="en-US" sz="2400" kern="1200" dirty="0">
              <a:latin typeface="Times New Roman" panose="02020603050405020304" pitchFamily="18" charset="0"/>
              <a:cs typeface="Times New Roman" panose="02020603050405020304" pitchFamily="18" charset="0"/>
            </a:rPr>
            <a:t>CHIA, TÁCH</a:t>
          </a:r>
        </a:p>
      </dsp:txBody>
      <dsp:txXfrm>
        <a:off x="49747" y="2322083"/>
        <a:ext cx="2108091" cy="915613"/>
      </dsp:txXfrm>
    </dsp:sp>
    <dsp:sp modelId="{A9F945F8-9AF3-419F-8FAD-FE770302074E}">
      <dsp:nvSpPr>
        <dsp:cNvPr id="0" name=""/>
        <dsp:cNvSpPr/>
      </dsp:nvSpPr>
      <dsp:spPr>
        <a:xfrm rot="5400000">
          <a:off x="4969838" y="653507"/>
          <a:ext cx="811741" cy="6383588"/>
        </a:xfrm>
        <a:prstGeom prst="round2SameRect">
          <a:avLst/>
        </a:prstGeom>
        <a:solidFill>
          <a:schemeClr val="accent5">
            <a:tint val="40000"/>
            <a:alpha val="90000"/>
            <a:hueOff val="0"/>
            <a:satOff val="0"/>
            <a:lumOff val="0"/>
            <a:alphaOff val="0"/>
          </a:schemeClr>
        </a:solidFill>
        <a:ln w="19050" cap="rnd"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vi-VN" sz="2000" b="0" kern="1200" dirty="0">
              <a:latin typeface="Times New Roman" pitchFamily="18" charset="0"/>
              <a:cs typeface="Times New Roman" pitchFamily="18" charset="0"/>
            </a:rPr>
            <a:t>Điều 8. Đình chỉ hoạt động giáo dục trường mẫu giáo, trường mầm non, nhà trẻ</a:t>
          </a:r>
          <a:endParaRPr lang="en-US" sz="2000" b="0" kern="1200" dirty="0">
            <a:latin typeface="Times New Roman" panose="02020603050405020304" pitchFamily="18" charset="0"/>
            <a:cs typeface="Times New Roman" panose="02020603050405020304" pitchFamily="18" charset="0"/>
          </a:endParaRPr>
        </a:p>
      </dsp:txBody>
      <dsp:txXfrm rot="-5400000">
        <a:off x="2183915" y="3479056"/>
        <a:ext cx="6343962" cy="732489"/>
      </dsp:txXfrm>
    </dsp:sp>
    <dsp:sp modelId="{2B84BC22-9A2D-4D97-83A2-053907F94288}">
      <dsp:nvSpPr>
        <dsp:cNvPr id="0" name=""/>
        <dsp:cNvSpPr/>
      </dsp:nvSpPr>
      <dsp:spPr>
        <a:xfrm>
          <a:off x="215" y="3337962"/>
          <a:ext cx="2183700" cy="1014677"/>
        </a:xfrm>
        <a:prstGeom prst="roundRect">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en-US" sz="2400" kern="1200" dirty="0">
              <a:latin typeface="Times New Roman" panose="02020603050405020304" pitchFamily="18" charset="0"/>
              <a:cs typeface="Times New Roman" panose="02020603050405020304" pitchFamily="18" charset="0"/>
            </a:rPr>
            <a:t>ĐÌNH CHỈ</a:t>
          </a:r>
        </a:p>
      </dsp:txBody>
      <dsp:txXfrm>
        <a:off x="49747" y="3387494"/>
        <a:ext cx="2084636" cy="915613"/>
      </dsp:txXfrm>
    </dsp:sp>
    <dsp:sp modelId="{91AFC147-ED3D-44D0-A569-D5C70CBB441F}">
      <dsp:nvSpPr>
        <dsp:cNvPr id="0" name=""/>
        <dsp:cNvSpPr/>
      </dsp:nvSpPr>
      <dsp:spPr>
        <a:xfrm rot="5400000">
          <a:off x="4949001" y="1697535"/>
          <a:ext cx="811741" cy="6426353"/>
        </a:xfrm>
        <a:prstGeom prst="round2SameRect">
          <a:avLst/>
        </a:prstGeom>
        <a:solidFill>
          <a:schemeClr val="accent6">
            <a:tint val="40000"/>
            <a:alpha val="90000"/>
            <a:hueOff val="0"/>
            <a:satOff val="0"/>
            <a:lumOff val="0"/>
            <a:alphaOff val="0"/>
          </a:schemeClr>
        </a:solidFill>
        <a:ln w="19050" cap="rnd" cmpd="sng" algn="ctr">
          <a:solidFill>
            <a:schemeClr val="accent6">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vi-VN" sz="2000" b="0" kern="1200" dirty="0">
              <a:latin typeface="Times New Roman" pitchFamily="18" charset="0"/>
              <a:cs typeface="Times New Roman" pitchFamily="18" charset="0"/>
            </a:rPr>
            <a:t>Điều </a:t>
          </a:r>
          <a:r>
            <a:rPr lang="en-US" sz="2000" b="0" kern="1200" dirty="0">
              <a:latin typeface="Times New Roman" pitchFamily="18" charset="0"/>
              <a:cs typeface="Times New Roman" pitchFamily="18" charset="0"/>
            </a:rPr>
            <a:t>9</a:t>
          </a:r>
          <a:r>
            <a:rPr lang="vi-VN" sz="2000" b="0" kern="1200" dirty="0">
              <a:latin typeface="Times New Roman" pitchFamily="18" charset="0"/>
              <a:cs typeface="Times New Roman" pitchFamily="18" charset="0"/>
            </a:rPr>
            <a:t>. </a:t>
          </a:r>
          <a:r>
            <a:rPr lang="en-US" sz="2000" b="0" kern="1200" dirty="0" err="1">
              <a:latin typeface="Times New Roman" pitchFamily="18" charset="0"/>
              <a:cs typeface="Times New Roman" pitchFamily="18" charset="0"/>
            </a:rPr>
            <a:t>Giải</a:t>
          </a:r>
          <a:r>
            <a:rPr lang="en-US" sz="2000" b="0" kern="1200" dirty="0">
              <a:latin typeface="Times New Roman" pitchFamily="18" charset="0"/>
              <a:cs typeface="Times New Roman" pitchFamily="18" charset="0"/>
            </a:rPr>
            <a:t> </a:t>
          </a:r>
          <a:r>
            <a:rPr lang="en-US" sz="2000" b="0" kern="1200" dirty="0" err="1">
              <a:latin typeface="Times New Roman" pitchFamily="18" charset="0"/>
              <a:cs typeface="Times New Roman" pitchFamily="18" charset="0"/>
            </a:rPr>
            <a:t>thể</a:t>
          </a:r>
          <a:r>
            <a:rPr lang="vi-VN" sz="2000" b="0" kern="1200" dirty="0">
              <a:latin typeface="Times New Roman" pitchFamily="18" charset="0"/>
              <a:cs typeface="Times New Roman" pitchFamily="18" charset="0"/>
            </a:rPr>
            <a:t> trường mẫu giáo, trường mầm non, nhà trẻ</a:t>
          </a:r>
          <a:endParaRPr lang="en-US" sz="2000" b="0" kern="1200" dirty="0">
            <a:latin typeface="Times New Roman" panose="02020603050405020304" pitchFamily="18" charset="0"/>
            <a:cs typeface="Times New Roman" panose="02020603050405020304" pitchFamily="18" charset="0"/>
          </a:endParaRPr>
        </a:p>
      </dsp:txBody>
      <dsp:txXfrm rot="-5400000">
        <a:off x="2141695" y="4544467"/>
        <a:ext cx="6386727" cy="732489"/>
      </dsp:txXfrm>
    </dsp:sp>
    <dsp:sp modelId="{85FDE48E-221E-4FC8-9404-B2ACF20AB197}">
      <dsp:nvSpPr>
        <dsp:cNvPr id="0" name=""/>
        <dsp:cNvSpPr/>
      </dsp:nvSpPr>
      <dsp:spPr>
        <a:xfrm>
          <a:off x="215" y="4403373"/>
          <a:ext cx="2141480" cy="1014677"/>
        </a:xfrm>
        <a:prstGeom prst="roundRect">
          <a:avLst/>
        </a:prstGeom>
        <a:solidFill>
          <a:schemeClr val="accent6">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en-US" sz="2400" kern="1200" dirty="0">
              <a:latin typeface="Times New Roman" panose="02020603050405020304" pitchFamily="18" charset="0"/>
              <a:cs typeface="Times New Roman" panose="02020603050405020304" pitchFamily="18" charset="0"/>
            </a:rPr>
            <a:t>GIẢI THỂ</a:t>
          </a:r>
        </a:p>
      </dsp:txBody>
      <dsp:txXfrm>
        <a:off x="49747" y="4452905"/>
        <a:ext cx="2042416" cy="91561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6A708C-5ABF-4B1A-9D31-AFAC1639E36D}">
      <dsp:nvSpPr>
        <dsp:cNvPr id="0" name=""/>
        <dsp:cNvSpPr/>
      </dsp:nvSpPr>
      <dsp:spPr>
        <a:xfrm>
          <a:off x="0" y="0"/>
          <a:ext cx="10649091" cy="0"/>
        </a:xfrm>
        <a:prstGeom prst="lin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77307F8-566B-4D96-9E26-76AB4B51E190}">
      <dsp:nvSpPr>
        <dsp:cNvPr id="0" name=""/>
        <dsp:cNvSpPr/>
      </dsp:nvSpPr>
      <dsp:spPr>
        <a:xfrm>
          <a:off x="0" y="0"/>
          <a:ext cx="2033678" cy="44085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en-US" sz="3600" kern="1200" dirty="0">
              <a:solidFill>
                <a:schemeClr val="accent2">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ĐỀ ÁN</a:t>
          </a:r>
        </a:p>
        <a:p>
          <a:pPr lvl="0" algn="ctr" defTabSz="1600200">
            <a:lnSpc>
              <a:spcPct val="90000"/>
            </a:lnSpc>
            <a:spcBef>
              <a:spcPct val="0"/>
            </a:spcBef>
            <a:spcAft>
              <a:spcPct val="35000"/>
            </a:spcAft>
          </a:pPr>
          <a:r>
            <a:rPr lang="en-US" sz="3600" kern="1200" dirty="0">
              <a:solidFill>
                <a:schemeClr val="accent2">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THÀNH</a:t>
          </a:r>
        </a:p>
        <a:p>
          <a:pPr lvl="0" algn="ctr" defTabSz="1600200">
            <a:lnSpc>
              <a:spcPct val="90000"/>
            </a:lnSpc>
            <a:spcBef>
              <a:spcPct val="0"/>
            </a:spcBef>
            <a:spcAft>
              <a:spcPct val="35000"/>
            </a:spcAft>
          </a:pPr>
          <a:r>
            <a:rPr lang="en-US" sz="3600" kern="1200" dirty="0">
              <a:solidFill>
                <a:schemeClr val="accent2">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LẬP</a:t>
          </a:r>
        </a:p>
        <a:p>
          <a:pPr lvl="0" algn="ctr" defTabSz="1600200">
            <a:lnSpc>
              <a:spcPct val="90000"/>
            </a:lnSpc>
            <a:spcBef>
              <a:spcPct val="0"/>
            </a:spcBef>
            <a:spcAft>
              <a:spcPct val="35000"/>
            </a:spcAft>
          </a:pPr>
          <a:endParaRPr lang="en-US" sz="3600" kern="1200" dirty="0">
            <a:solidFill>
              <a:schemeClr val="accent2">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dsp:txBody>
      <dsp:txXfrm>
        <a:off x="0" y="0"/>
        <a:ext cx="2033678" cy="4408591"/>
      </dsp:txXfrm>
    </dsp:sp>
    <dsp:sp modelId="{664EBE47-5D34-4099-85C0-2094112FAA2B}">
      <dsp:nvSpPr>
        <dsp:cNvPr id="0" name=""/>
        <dsp:cNvSpPr/>
      </dsp:nvSpPr>
      <dsp:spPr>
        <a:xfrm>
          <a:off x="2193414" y="121408"/>
          <a:ext cx="8359536" cy="11106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lvl="0" algn="just" defTabSz="1155700">
            <a:lnSpc>
              <a:spcPct val="90000"/>
            </a:lnSpc>
            <a:spcBef>
              <a:spcPct val="0"/>
            </a:spcBef>
            <a:spcAft>
              <a:spcPct val="35000"/>
            </a:spcAft>
          </a:pPr>
          <a:r>
            <a:rPr lang="en-US" sz="2600" kern="1200" dirty="0">
              <a:latin typeface="Times New Roman" panose="02020603050405020304" pitchFamily="18" charset="0"/>
              <a:cs typeface="Times New Roman" panose="02020603050405020304" pitchFamily="18" charset="0"/>
            </a:rPr>
            <a:t>- </a:t>
          </a:r>
          <a:r>
            <a:rPr lang="en-US" sz="2600" kern="1200" dirty="0" err="1">
              <a:latin typeface="Times New Roman" panose="02020603050405020304" pitchFamily="18" charset="0"/>
              <a:cs typeface="Times New Roman" panose="02020603050405020304" pitchFamily="18" charset="0"/>
            </a:rPr>
            <a:t>Phù</a:t>
          </a:r>
          <a:r>
            <a:rPr lang="en-US" sz="2600" kern="1200" dirty="0">
              <a:latin typeface="Times New Roman" panose="02020603050405020304" pitchFamily="18" charset="0"/>
              <a:cs typeface="Times New Roman" panose="02020603050405020304" pitchFamily="18" charset="0"/>
            </a:rPr>
            <a:t> </a:t>
          </a:r>
          <a:r>
            <a:rPr lang="en-US" sz="2600" kern="1200" dirty="0" err="1">
              <a:latin typeface="Times New Roman" panose="02020603050405020304" pitchFamily="18" charset="0"/>
              <a:cs typeface="Times New Roman" panose="02020603050405020304" pitchFamily="18" charset="0"/>
            </a:rPr>
            <a:t>hợp</a:t>
          </a:r>
          <a:r>
            <a:rPr lang="en-US" sz="2600" kern="1200" dirty="0">
              <a:latin typeface="Times New Roman" panose="02020603050405020304" pitchFamily="18" charset="0"/>
              <a:cs typeface="Times New Roman" panose="02020603050405020304" pitchFamily="18" charset="0"/>
            </a:rPr>
            <a:t> </a:t>
          </a:r>
          <a:r>
            <a:rPr lang="en-US" sz="2600" kern="1200" dirty="0" err="1">
              <a:latin typeface="Times New Roman" panose="02020603050405020304" pitchFamily="18" charset="0"/>
              <a:cs typeface="Times New Roman" panose="02020603050405020304" pitchFamily="18" charset="0"/>
            </a:rPr>
            <a:t>với</a:t>
          </a:r>
          <a:r>
            <a:rPr lang="en-US" sz="2600" kern="1200" dirty="0">
              <a:latin typeface="Times New Roman" panose="02020603050405020304" pitchFamily="18" charset="0"/>
              <a:cs typeface="Times New Roman" panose="02020603050405020304" pitchFamily="18" charset="0"/>
            </a:rPr>
            <a:t> </a:t>
          </a:r>
          <a:r>
            <a:rPr lang="en-US" sz="2600" kern="1200" dirty="0" err="1">
              <a:latin typeface="Times New Roman" panose="02020603050405020304" pitchFamily="18" charset="0"/>
              <a:cs typeface="Times New Roman" panose="02020603050405020304" pitchFamily="18" charset="0"/>
            </a:rPr>
            <a:t>quy</a:t>
          </a:r>
          <a:r>
            <a:rPr lang="en-US" sz="2600" kern="1200" dirty="0">
              <a:latin typeface="Times New Roman" panose="02020603050405020304" pitchFamily="18" charset="0"/>
              <a:cs typeface="Times New Roman" panose="02020603050405020304" pitchFamily="18" charset="0"/>
            </a:rPr>
            <a:t> </a:t>
          </a:r>
          <a:r>
            <a:rPr lang="en-US" sz="2600" kern="1200" dirty="0" err="1">
              <a:latin typeface="Times New Roman" panose="02020603050405020304" pitchFamily="18" charset="0"/>
              <a:cs typeface="Times New Roman" panose="02020603050405020304" pitchFamily="18" charset="0"/>
            </a:rPr>
            <a:t>hoạch</a:t>
          </a:r>
          <a:r>
            <a:rPr lang="en-US" sz="2600" kern="1200" dirty="0">
              <a:latin typeface="Times New Roman" panose="02020603050405020304" pitchFamily="18" charset="0"/>
              <a:cs typeface="Times New Roman" panose="02020603050405020304" pitchFamily="18" charset="0"/>
            </a:rPr>
            <a:t> </a:t>
          </a:r>
          <a:r>
            <a:rPr lang="en-US" sz="2600" kern="1200" dirty="0" err="1">
              <a:latin typeface="Times New Roman" panose="02020603050405020304" pitchFamily="18" charset="0"/>
              <a:cs typeface="Times New Roman" panose="02020603050405020304" pitchFamily="18" charset="0"/>
            </a:rPr>
            <a:t>của</a:t>
          </a:r>
          <a:r>
            <a:rPr lang="en-US" sz="2600" kern="1200" dirty="0">
              <a:latin typeface="Times New Roman" panose="02020603050405020304" pitchFamily="18" charset="0"/>
              <a:cs typeface="Times New Roman" panose="02020603050405020304" pitchFamily="18" charset="0"/>
            </a:rPr>
            <a:t> </a:t>
          </a:r>
          <a:r>
            <a:rPr lang="en-US" sz="2600" kern="1200" dirty="0" err="1">
              <a:latin typeface="Times New Roman" panose="02020603050405020304" pitchFamily="18" charset="0"/>
              <a:cs typeface="Times New Roman" panose="02020603050405020304" pitchFamily="18" charset="0"/>
            </a:rPr>
            <a:t>địa</a:t>
          </a:r>
          <a:r>
            <a:rPr lang="en-US" sz="2600" kern="1200" dirty="0">
              <a:latin typeface="Times New Roman" panose="02020603050405020304" pitchFamily="18" charset="0"/>
              <a:cs typeface="Times New Roman" panose="02020603050405020304" pitchFamily="18" charset="0"/>
            </a:rPr>
            <a:t> </a:t>
          </a:r>
          <a:r>
            <a:rPr lang="en-US" sz="2600" kern="1200" dirty="0" err="1">
              <a:latin typeface="Times New Roman" panose="02020603050405020304" pitchFamily="18" charset="0"/>
              <a:cs typeface="Times New Roman" panose="02020603050405020304" pitchFamily="18" charset="0"/>
            </a:rPr>
            <a:t>phương</a:t>
          </a:r>
          <a:r>
            <a:rPr lang="en-US" sz="2600" kern="1200" dirty="0">
              <a:latin typeface="Times New Roman" panose="02020603050405020304" pitchFamily="18" charset="0"/>
              <a:cs typeface="Times New Roman" panose="02020603050405020304" pitchFamily="18" charset="0"/>
            </a:rPr>
            <a:t>;</a:t>
          </a:r>
        </a:p>
        <a:p>
          <a:pPr lvl="0" algn="just" defTabSz="1155700">
            <a:lnSpc>
              <a:spcPct val="90000"/>
            </a:lnSpc>
            <a:spcBef>
              <a:spcPct val="0"/>
            </a:spcBef>
            <a:spcAft>
              <a:spcPct val="35000"/>
            </a:spcAft>
          </a:pPr>
          <a:r>
            <a:rPr lang="en-US" sz="2600" kern="1200" dirty="0">
              <a:latin typeface="Times New Roman" panose="02020603050405020304" pitchFamily="18" charset="0"/>
              <a:cs typeface="Times New Roman" panose="02020603050405020304" pitchFamily="18" charset="0"/>
            </a:rPr>
            <a:t>- </a:t>
          </a:r>
          <a:r>
            <a:rPr lang="en-US" sz="2600" kern="1200" dirty="0" err="1">
              <a:latin typeface="Times New Roman" panose="02020603050405020304" pitchFamily="18" charset="0"/>
              <a:cs typeface="Times New Roman" panose="02020603050405020304" pitchFamily="18" charset="0"/>
            </a:rPr>
            <a:t>Được</a:t>
          </a:r>
          <a:r>
            <a:rPr lang="en-US" sz="2600" kern="1200" dirty="0">
              <a:latin typeface="Times New Roman" panose="02020603050405020304" pitchFamily="18" charset="0"/>
              <a:cs typeface="Times New Roman" panose="02020603050405020304" pitchFamily="18" charset="0"/>
            </a:rPr>
            <a:t> </a:t>
          </a:r>
          <a:r>
            <a:rPr lang="en-US" sz="2600" kern="1200" dirty="0" err="1">
              <a:latin typeface="Times New Roman" panose="02020603050405020304" pitchFamily="18" charset="0"/>
              <a:cs typeface="Times New Roman" panose="02020603050405020304" pitchFamily="18" charset="0"/>
            </a:rPr>
            <a:t>cơ</a:t>
          </a:r>
          <a:r>
            <a:rPr lang="en-US" sz="2600" kern="1200" dirty="0">
              <a:latin typeface="Times New Roman" panose="02020603050405020304" pitchFamily="18" charset="0"/>
              <a:cs typeface="Times New Roman" panose="02020603050405020304" pitchFamily="18" charset="0"/>
            </a:rPr>
            <a:t> </a:t>
          </a:r>
          <a:r>
            <a:rPr lang="en-US" sz="2600" kern="1200" dirty="0" err="1">
              <a:latin typeface="Times New Roman" panose="02020603050405020304" pitchFamily="18" charset="0"/>
              <a:cs typeface="Times New Roman" panose="02020603050405020304" pitchFamily="18" charset="0"/>
            </a:rPr>
            <a:t>quan</a:t>
          </a:r>
          <a:r>
            <a:rPr lang="en-US" sz="2600" kern="1200" dirty="0">
              <a:latin typeface="Times New Roman" panose="02020603050405020304" pitchFamily="18" charset="0"/>
              <a:cs typeface="Times New Roman" panose="02020603050405020304" pitchFamily="18" charset="0"/>
            </a:rPr>
            <a:t> </a:t>
          </a:r>
          <a:r>
            <a:rPr lang="en-US" sz="2600" kern="1200" dirty="0" err="1">
              <a:latin typeface="Times New Roman" panose="02020603050405020304" pitchFamily="18" charset="0"/>
              <a:cs typeface="Times New Roman" panose="02020603050405020304" pitchFamily="18" charset="0"/>
            </a:rPr>
            <a:t>quản</a:t>
          </a:r>
          <a:r>
            <a:rPr lang="en-US" sz="2600" kern="1200" dirty="0">
              <a:latin typeface="Times New Roman" panose="02020603050405020304" pitchFamily="18" charset="0"/>
              <a:cs typeface="Times New Roman" panose="02020603050405020304" pitchFamily="18" charset="0"/>
            </a:rPr>
            <a:t> </a:t>
          </a:r>
          <a:r>
            <a:rPr lang="en-US" sz="2600" kern="1200" dirty="0" err="1">
              <a:latin typeface="Times New Roman" panose="02020603050405020304" pitchFamily="18" charset="0"/>
              <a:cs typeface="Times New Roman" panose="02020603050405020304" pitchFamily="18" charset="0"/>
            </a:rPr>
            <a:t>lý</a:t>
          </a:r>
          <a:r>
            <a:rPr lang="en-US" sz="2600" kern="1200" dirty="0">
              <a:latin typeface="Times New Roman" panose="02020603050405020304" pitchFamily="18" charset="0"/>
              <a:cs typeface="Times New Roman" panose="02020603050405020304" pitchFamily="18" charset="0"/>
            </a:rPr>
            <a:t> </a:t>
          </a:r>
          <a:r>
            <a:rPr lang="en-US" sz="2600" kern="1200" dirty="0" err="1">
              <a:latin typeface="Times New Roman" panose="02020603050405020304" pitchFamily="18" charset="0"/>
              <a:cs typeface="Times New Roman" panose="02020603050405020304" pitchFamily="18" charset="0"/>
            </a:rPr>
            <a:t>nhà</a:t>
          </a:r>
          <a:r>
            <a:rPr lang="en-US" sz="2600" kern="1200" dirty="0">
              <a:latin typeface="Times New Roman" panose="02020603050405020304" pitchFamily="18" charset="0"/>
              <a:cs typeface="Times New Roman" panose="02020603050405020304" pitchFamily="18" charset="0"/>
            </a:rPr>
            <a:t> </a:t>
          </a:r>
          <a:r>
            <a:rPr lang="en-US" sz="2600" kern="1200" dirty="0" err="1">
              <a:latin typeface="Times New Roman" panose="02020603050405020304" pitchFamily="18" charset="0"/>
              <a:cs typeface="Times New Roman" panose="02020603050405020304" pitchFamily="18" charset="0"/>
            </a:rPr>
            <a:t>nước</a:t>
          </a:r>
          <a:r>
            <a:rPr lang="en-US" sz="2600" kern="1200" dirty="0">
              <a:latin typeface="Times New Roman" panose="02020603050405020304" pitchFamily="18" charset="0"/>
              <a:cs typeface="Times New Roman" panose="02020603050405020304" pitchFamily="18" charset="0"/>
            </a:rPr>
            <a:t> </a:t>
          </a:r>
          <a:r>
            <a:rPr lang="en-US" sz="2600" kern="1200" dirty="0" err="1">
              <a:latin typeface="Times New Roman" panose="02020603050405020304" pitchFamily="18" charset="0"/>
              <a:cs typeface="Times New Roman" panose="02020603050405020304" pitchFamily="18" charset="0"/>
            </a:rPr>
            <a:t>có</a:t>
          </a:r>
          <a:r>
            <a:rPr lang="en-US" sz="2600" kern="1200" dirty="0">
              <a:latin typeface="Times New Roman" panose="02020603050405020304" pitchFamily="18" charset="0"/>
              <a:cs typeface="Times New Roman" panose="02020603050405020304" pitchFamily="18" charset="0"/>
            </a:rPr>
            <a:t> </a:t>
          </a:r>
          <a:r>
            <a:rPr lang="en-US" sz="2600" kern="1200" dirty="0" err="1">
              <a:latin typeface="Times New Roman" panose="02020603050405020304" pitchFamily="18" charset="0"/>
              <a:cs typeface="Times New Roman" panose="02020603050405020304" pitchFamily="18" charset="0"/>
            </a:rPr>
            <a:t>thẩm</a:t>
          </a:r>
          <a:r>
            <a:rPr lang="en-US" sz="2600" kern="1200" dirty="0">
              <a:latin typeface="Times New Roman" panose="02020603050405020304" pitchFamily="18" charset="0"/>
              <a:cs typeface="Times New Roman" panose="02020603050405020304" pitchFamily="18" charset="0"/>
            </a:rPr>
            <a:t> </a:t>
          </a:r>
          <a:r>
            <a:rPr lang="en-US" sz="2600" kern="1200" dirty="0" err="1">
              <a:latin typeface="Times New Roman" panose="02020603050405020304" pitchFamily="18" charset="0"/>
              <a:cs typeface="Times New Roman" panose="02020603050405020304" pitchFamily="18" charset="0"/>
            </a:rPr>
            <a:t>quyền</a:t>
          </a:r>
          <a:r>
            <a:rPr lang="en-US" sz="2600" kern="1200" dirty="0">
              <a:latin typeface="Times New Roman" panose="02020603050405020304" pitchFamily="18" charset="0"/>
              <a:cs typeface="Times New Roman" panose="02020603050405020304" pitchFamily="18" charset="0"/>
            </a:rPr>
            <a:t> </a:t>
          </a:r>
          <a:r>
            <a:rPr lang="en-US" sz="2600" kern="1200" dirty="0" err="1">
              <a:latin typeface="Times New Roman" panose="02020603050405020304" pitchFamily="18" charset="0"/>
              <a:cs typeface="Times New Roman" panose="02020603050405020304" pitchFamily="18" charset="0"/>
            </a:rPr>
            <a:t>phê</a:t>
          </a:r>
          <a:r>
            <a:rPr lang="en-US" sz="2600" kern="1200" dirty="0">
              <a:latin typeface="Times New Roman" panose="02020603050405020304" pitchFamily="18" charset="0"/>
              <a:cs typeface="Times New Roman" panose="02020603050405020304" pitchFamily="18" charset="0"/>
            </a:rPr>
            <a:t> </a:t>
          </a:r>
          <a:r>
            <a:rPr lang="en-US" sz="2600" kern="1200" dirty="0" err="1">
              <a:latin typeface="Times New Roman" panose="02020603050405020304" pitchFamily="18" charset="0"/>
              <a:cs typeface="Times New Roman" panose="02020603050405020304" pitchFamily="18" charset="0"/>
            </a:rPr>
            <a:t>duyệt</a:t>
          </a:r>
          <a:r>
            <a:rPr lang="en-US" sz="2600" kern="1200" dirty="0">
              <a:latin typeface="Times New Roman" panose="02020603050405020304" pitchFamily="18" charset="0"/>
              <a:cs typeface="Times New Roman" panose="02020603050405020304" pitchFamily="18" charset="0"/>
            </a:rPr>
            <a:t>.</a:t>
          </a:r>
        </a:p>
      </dsp:txBody>
      <dsp:txXfrm>
        <a:off x="2193414" y="121408"/>
        <a:ext cx="8359536" cy="1110620"/>
      </dsp:txXfrm>
    </dsp:sp>
    <dsp:sp modelId="{0861344D-9958-4832-8E0D-25ED7DD9154F}">
      <dsp:nvSpPr>
        <dsp:cNvPr id="0" name=""/>
        <dsp:cNvSpPr/>
      </dsp:nvSpPr>
      <dsp:spPr>
        <a:xfrm>
          <a:off x="2033678" y="1232028"/>
          <a:ext cx="8519272" cy="0"/>
        </a:xfrm>
        <a:prstGeom prst="line">
          <a:avLst/>
        </a:prstGeom>
        <a:solidFill>
          <a:schemeClr val="accent1">
            <a:hueOff val="0"/>
            <a:satOff val="0"/>
            <a:lumOff val="0"/>
            <a:alphaOff val="0"/>
          </a:schemeClr>
        </a:solidFill>
        <a:ln w="19050"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1DC9A45-F1A5-4D06-9916-F6A648227E04}">
      <dsp:nvSpPr>
        <dsp:cNvPr id="0" name=""/>
        <dsp:cNvSpPr/>
      </dsp:nvSpPr>
      <dsp:spPr>
        <a:xfrm>
          <a:off x="2193414" y="1353437"/>
          <a:ext cx="8359536" cy="29300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a:lnSpc>
              <a:spcPct val="100000"/>
            </a:lnSpc>
            <a:spcBef>
              <a:spcPct val="0"/>
            </a:spcBef>
            <a:spcAft>
              <a:spcPts val="300"/>
            </a:spcAft>
          </a:pP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Xác</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định</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rõ</a:t>
          </a:r>
          <a:r>
            <a:rPr lang="en-US" sz="2400" kern="1200" dirty="0">
              <a:latin typeface="Times New Roman" panose="02020603050405020304" pitchFamily="18" charset="0"/>
              <a:cs typeface="Times New Roman" panose="02020603050405020304" pitchFamily="18" charset="0"/>
            </a:rPr>
            <a:t>:</a:t>
          </a:r>
        </a:p>
        <a:p>
          <a:pPr lvl="0" algn="l" defTabSz="1066800">
            <a:lnSpc>
              <a:spcPct val="100000"/>
            </a:lnSpc>
            <a:spcBef>
              <a:spcPct val="0"/>
            </a:spcBef>
            <a:spcAft>
              <a:spcPts val="300"/>
            </a:spcAft>
          </a:pPr>
          <a:r>
            <a:rPr lang="en-US" sz="2400" kern="1200" dirty="0">
              <a:latin typeface="Times New Roman" panose="02020603050405020304" pitchFamily="18" charset="0"/>
              <a:cs typeface="Times New Roman" panose="02020603050405020304" pitchFamily="18" charset="0"/>
              <a:sym typeface="Wingdings" panose="05000000000000000000" pitchFamily="2" charset="2"/>
            </a:rPr>
            <a:t>    </a:t>
          </a:r>
          <a:r>
            <a:rPr lang="en-US" sz="2400" kern="1200" dirty="0" err="1">
              <a:latin typeface="Times New Roman" panose="02020603050405020304" pitchFamily="18" charset="0"/>
              <a:cs typeface="Times New Roman" panose="02020603050405020304" pitchFamily="18" charset="0"/>
              <a:sym typeface="Wingdings" panose="05000000000000000000" pitchFamily="2" charset="2"/>
            </a:rPr>
            <a:t>Mục</a:t>
          </a:r>
          <a:r>
            <a:rPr lang="en-US" sz="2400" kern="1200" dirty="0">
              <a:latin typeface="Times New Roman" panose="02020603050405020304" pitchFamily="18" charset="0"/>
              <a:cs typeface="Times New Roman" panose="02020603050405020304" pitchFamily="18" charset="0"/>
              <a:sym typeface="Wingdings" panose="05000000000000000000" pitchFamily="2" charset="2"/>
            </a:rPr>
            <a:t> </a:t>
          </a:r>
          <a:r>
            <a:rPr lang="en-US" sz="2400" kern="1200" dirty="0" err="1">
              <a:latin typeface="Times New Roman" panose="02020603050405020304" pitchFamily="18" charset="0"/>
              <a:cs typeface="Times New Roman" panose="02020603050405020304" pitchFamily="18" charset="0"/>
              <a:sym typeface="Wingdings" panose="05000000000000000000" pitchFamily="2" charset="2"/>
            </a:rPr>
            <a:t>tiêu</a:t>
          </a:r>
          <a:r>
            <a:rPr lang="en-US" sz="2400" kern="1200" dirty="0">
              <a:latin typeface="Times New Roman" panose="02020603050405020304" pitchFamily="18" charset="0"/>
              <a:cs typeface="Times New Roman" panose="02020603050405020304" pitchFamily="18" charset="0"/>
              <a:sym typeface="Wingdings" panose="05000000000000000000" pitchFamily="2" charset="2"/>
            </a:rPr>
            <a:t>, </a:t>
          </a:r>
          <a:r>
            <a:rPr lang="en-US" sz="2400" kern="1200" dirty="0" err="1">
              <a:latin typeface="Times New Roman" panose="02020603050405020304" pitchFamily="18" charset="0"/>
              <a:cs typeface="Times New Roman" panose="02020603050405020304" pitchFamily="18" charset="0"/>
              <a:sym typeface="Wingdings" panose="05000000000000000000" pitchFamily="2" charset="2"/>
            </a:rPr>
            <a:t>nhiệm</a:t>
          </a:r>
          <a:r>
            <a:rPr lang="en-US" sz="2400" kern="1200" dirty="0">
              <a:latin typeface="Times New Roman" panose="02020603050405020304" pitchFamily="18" charset="0"/>
              <a:cs typeface="Times New Roman" panose="02020603050405020304" pitchFamily="18" charset="0"/>
              <a:sym typeface="Wingdings" panose="05000000000000000000" pitchFamily="2" charset="2"/>
            </a:rPr>
            <a:t> </a:t>
          </a:r>
          <a:r>
            <a:rPr lang="en-US" sz="2400" kern="1200" dirty="0" err="1">
              <a:latin typeface="Times New Roman" panose="02020603050405020304" pitchFamily="18" charset="0"/>
              <a:cs typeface="Times New Roman" panose="02020603050405020304" pitchFamily="18" charset="0"/>
              <a:sym typeface="Wingdings" panose="05000000000000000000" pitchFamily="2" charset="2"/>
            </a:rPr>
            <a:t>vụ</a:t>
          </a:r>
          <a:r>
            <a:rPr lang="en-US" sz="2400" kern="1200" dirty="0">
              <a:latin typeface="Times New Roman" panose="02020603050405020304" pitchFamily="18" charset="0"/>
              <a:cs typeface="Times New Roman" panose="02020603050405020304" pitchFamily="18" charset="0"/>
              <a:sym typeface="Wingdings" panose="05000000000000000000" pitchFamily="2" charset="2"/>
            </a:rPr>
            <a:t>;</a:t>
          </a:r>
        </a:p>
        <a:p>
          <a:pPr lvl="0" algn="l" defTabSz="1066800">
            <a:lnSpc>
              <a:spcPct val="100000"/>
            </a:lnSpc>
            <a:spcBef>
              <a:spcPct val="0"/>
            </a:spcBef>
            <a:spcAft>
              <a:spcPts val="300"/>
            </a:spcAft>
          </a:pPr>
          <a:r>
            <a:rPr lang="en-US" sz="2400" kern="1200" dirty="0">
              <a:latin typeface="Times New Roman" panose="02020603050405020304" pitchFamily="18" charset="0"/>
              <a:cs typeface="Times New Roman" panose="02020603050405020304" pitchFamily="18" charset="0"/>
              <a:sym typeface="Wingdings" panose="05000000000000000000" pitchFamily="2" charset="2"/>
            </a:rPr>
            <a:t>    </a:t>
          </a:r>
          <a:r>
            <a:rPr lang="en-US" sz="2400" kern="1200" dirty="0" err="1">
              <a:latin typeface="Times New Roman" panose="02020603050405020304" pitchFamily="18" charset="0"/>
              <a:cs typeface="Times New Roman" panose="02020603050405020304" pitchFamily="18" charset="0"/>
              <a:sym typeface="Wingdings" panose="05000000000000000000" pitchFamily="2" charset="2"/>
            </a:rPr>
            <a:t>Chương</a:t>
          </a:r>
          <a:r>
            <a:rPr lang="en-US" sz="2400" kern="1200" dirty="0">
              <a:latin typeface="Times New Roman" panose="02020603050405020304" pitchFamily="18" charset="0"/>
              <a:cs typeface="Times New Roman" panose="02020603050405020304" pitchFamily="18" charset="0"/>
              <a:sym typeface="Wingdings" panose="05000000000000000000" pitchFamily="2" charset="2"/>
            </a:rPr>
            <a:t> </a:t>
          </a:r>
          <a:r>
            <a:rPr lang="en-US" sz="2400" kern="1200" dirty="0" err="1">
              <a:latin typeface="Times New Roman" panose="02020603050405020304" pitchFamily="18" charset="0"/>
              <a:cs typeface="Times New Roman" panose="02020603050405020304" pitchFamily="18" charset="0"/>
              <a:sym typeface="Wingdings" panose="05000000000000000000" pitchFamily="2" charset="2"/>
            </a:rPr>
            <a:t>trình</a:t>
          </a:r>
          <a:r>
            <a:rPr lang="en-US" sz="2400" kern="1200" dirty="0">
              <a:latin typeface="Times New Roman" panose="02020603050405020304" pitchFamily="18" charset="0"/>
              <a:cs typeface="Times New Roman" panose="02020603050405020304" pitchFamily="18" charset="0"/>
              <a:sym typeface="Wingdings" panose="05000000000000000000" pitchFamily="2" charset="2"/>
            </a:rPr>
            <a:t> </a:t>
          </a:r>
          <a:r>
            <a:rPr lang="en-US" sz="2400" kern="1200" dirty="0" err="1">
              <a:latin typeface="Times New Roman" panose="02020603050405020304" pitchFamily="18" charset="0"/>
              <a:cs typeface="Times New Roman" panose="02020603050405020304" pitchFamily="18" charset="0"/>
              <a:sym typeface="Wingdings" panose="05000000000000000000" pitchFamily="2" charset="2"/>
            </a:rPr>
            <a:t>và</a:t>
          </a:r>
          <a:r>
            <a:rPr lang="en-US" sz="2400" kern="1200" dirty="0">
              <a:latin typeface="Times New Roman" panose="02020603050405020304" pitchFamily="18" charset="0"/>
              <a:cs typeface="Times New Roman" panose="02020603050405020304" pitchFamily="18" charset="0"/>
              <a:sym typeface="Wingdings" panose="05000000000000000000" pitchFamily="2" charset="2"/>
            </a:rPr>
            <a:t> </a:t>
          </a:r>
          <a:r>
            <a:rPr lang="en-US" sz="2400" kern="1200" dirty="0" err="1">
              <a:latin typeface="Times New Roman" panose="02020603050405020304" pitchFamily="18" charset="0"/>
              <a:cs typeface="Times New Roman" panose="02020603050405020304" pitchFamily="18" charset="0"/>
              <a:sym typeface="Wingdings" panose="05000000000000000000" pitchFamily="2" charset="2"/>
            </a:rPr>
            <a:t>nội</a:t>
          </a:r>
          <a:r>
            <a:rPr lang="en-US" sz="2400" kern="1200" dirty="0">
              <a:latin typeface="Times New Roman" panose="02020603050405020304" pitchFamily="18" charset="0"/>
              <a:cs typeface="Times New Roman" panose="02020603050405020304" pitchFamily="18" charset="0"/>
              <a:sym typeface="Wingdings" panose="05000000000000000000" pitchFamily="2" charset="2"/>
            </a:rPr>
            <a:t> dung </a:t>
          </a:r>
          <a:r>
            <a:rPr lang="en-US" sz="2400" kern="1200" dirty="0" err="1">
              <a:latin typeface="Times New Roman" panose="02020603050405020304" pitchFamily="18" charset="0"/>
              <a:cs typeface="Times New Roman" panose="02020603050405020304" pitchFamily="18" charset="0"/>
              <a:sym typeface="Wingdings" panose="05000000000000000000" pitchFamily="2" charset="2"/>
            </a:rPr>
            <a:t>giáo</a:t>
          </a:r>
          <a:r>
            <a:rPr lang="en-US" sz="2400" kern="1200" dirty="0">
              <a:latin typeface="Times New Roman" panose="02020603050405020304" pitchFamily="18" charset="0"/>
              <a:cs typeface="Times New Roman" panose="02020603050405020304" pitchFamily="18" charset="0"/>
              <a:sym typeface="Wingdings" panose="05000000000000000000" pitchFamily="2" charset="2"/>
            </a:rPr>
            <a:t> </a:t>
          </a:r>
          <a:r>
            <a:rPr lang="en-US" sz="2400" kern="1200" dirty="0" err="1">
              <a:latin typeface="Times New Roman" panose="02020603050405020304" pitchFamily="18" charset="0"/>
              <a:cs typeface="Times New Roman" panose="02020603050405020304" pitchFamily="18" charset="0"/>
              <a:sym typeface="Wingdings" panose="05000000000000000000" pitchFamily="2" charset="2"/>
            </a:rPr>
            <a:t>dục</a:t>
          </a:r>
          <a:r>
            <a:rPr lang="en-US" sz="2400" kern="1200" dirty="0">
              <a:latin typeface="Times New Roman" panose="02020603050405020304" pitchFamily="18" charset="0"/>
              <a:cs typeface="Times New Roman" panose="02020603050405020304" pitchFamily="18" charset="0"/>
              <a:sym typeface="Wingdings" panose="05000000000000000000" pitchFamily="2" charset="2"/>
            </a:rPr>
            <a:t>;</a:t>
          </a:r>
        </a:p>
        <a:p>
          <a:pPr lvl="0" algn="l" defTabSz="1066800">
            <a:lnSpc>
              <a:spcPct val="100000"/>
            </a:lnSpc>
            <a:spcBef>
              <a:spcPct val="0"/>
            </a:spcBef>
            <a:spcAft>
              <a:spcPts val="300"/>
            </a:spcAft>
          </a:pPr>
          <a:r>
            <a:rPr lang="en-US" sz="2400" kern="1200" dirty="0">
              <a:latin typeface="Times New Roman" panose="02020603050405020304" pitchFamily="18" charset="0"/>
              <a:cs typeface="Times New Roman" panose="02020603050405020304" pitchFamily="18" charset="0"/>
              <a:sym typeface="Wingdings" panose="05000000000000000000" pitchFamily="2" charset="2"/>
            </a:rPr>
            <a:t>    </a:t>
          </a:r>
          <a:r>
            <a:rPr lang="en-US" sz="2400" kern="1200" dirty="0" err="1">
              <a:latin typeface="Times New Roman" panose="02020603050405020304" pitchFamily="18" charset="0"/>
              <a:cs typeface="Times New Roman" panose="02020603050405020304" pitchFamily="18" charset="0"/>
              <a:sym typeface="Wingdings" panose="05000000000000000000" pitchFamily="2" charset="2"/>
            </a:rPr>
            <a:t>Đất</a:t>
          </a:r>
          <a:r>
            <a:rPr lang="en-US" sz="2400" kern="1200" dirty="0">
              <a:latin typeface="Times New Roman" panose="02020603050405020304" pitchFamily="18" charset="0"/>
              <a:cs typeface="Times New Roman" panose="02020603050405020304" pitchFamily="18" charset="0"/>
              <a:sym typeface="Wingdings" panose="05000000000000000000" pitchFamily="2" charset="2"/>
            </a:rPr>
            <a:t> </a:t>
          </a:r>
          <a:r>
            <a:rPr lang="en-US" sz="2400" kern="1200" dirty="0" err="1">
              <a:latin typeface="Times New Roman" panose="02020603050405020304" pitchFamily="18" charset="0"/>
              <a:cs typeface="Times New Roman" panose="02020603050405020304" pitchFamily="18" charset="0"/>
              <a:sym typeface="Wingdings" panose="05000000000000000000" pitchFamily="2" charset="2"/>
            </a:rPr>
            <a:t>đai</a:t>
          </a:r>
          <a:r>
            <a:rPr lang="en-US" sz="2400" kern="1200" dirty="0">
              <a:latin typeface="Times New Roman" panose="02020603050405020304" pitchFamily="18" charset="0"/>
              <a:cs typeface="Times New Roman" panose="02020603050405020304" pitchFamily="18" charset="0"/>
              <a:sym typeface="Wingdings" panose="05000000000000000000" pitchFamily="2" charset="2"/>
            </a:rPr>
            <a:t>/ </a:t>
          </a:r>
          <a:r>
            <a:rPr lang="en-US" sz="2400" kern="1200" dirty="0" err="1">
              <a:latin typeface="Times New Roman" panose="02020603050405020304" pitchFamily="18" charset="0"/>
              <a:cs typeface="Times New Roman" panose="02020603050405020304" pitchFamily="18" charset="0"/>
              <a:sym typeface="Wingdings" panose="05000000000000000000" pitchFamily="2" charset="2"/>
            </a:rPr>
            <a:t>địa</a:t>
          </a:r>
          <a:r>
            <a:rPr lang="en-US" sz="2400" kern="1200" dirty="0">
              <a:latin typeface="Times New Roman" panose="02020603050405020304" pitchFamily="18" charset="0"/>
              <a:cs typeface="Times New Roman" panose="02020603050405020304" pitchFamily="18" charset="0"/>
              <a:sym typeface="Wingdings" panose="05000000000000000000" pitchFamily="2" charset="2"/>
            </a:rPr>
            <a:t> </a:t>
          </a:r>
          <a:r>
            <a:rPr lang="en-US" sz="2400" kern="1200" dirty="0" err="1">
              <a:latin typeface="Times New Roman" panose="02020603050405020304" pitchFamily="18" charset="0"/>
              <a:cs typeface="Times New Roman" panose="02020603050405020304" pitchFamily="18" charset="0"/>
              <a:sym typeface="Wingdings" panose="05000000000000000000" pitchFamily="2" charset="2"/>
            </a:rPr>
            <a:t>điểm</a:t>
          </a:r>
          <a:r>
            <a:rPr lang="en-US" sz="2400" kern="1200" dirty="0">
              <a:latin typeface="Times New Roman" panose="02020603050405020304" pitchFamily="18" charset="0"/>
              <a:cs typeface="Times New Roman" panose="02020603050405020304" pitchFamily="18" charset="0"/>
              <a:sym typeface="Wingdings" panose="05000000000000000000" pitchFamily="2" charset="2"/>
            </a:rPr>
            <a:t> (</a:t>
          </a:r>
          <a:r>
            <a:rPr lang="en-US" sz="2400" kern="1200" dirty="0" err="1">
              <a:latin typeface="Times New Roman" panose="02020603050405020304" pitchFamily="18" charset="0"/>
              <a:cs typeface="Times New Roman" panose="02020603050405020304" pitchFamily="18" charset="0"/>
              <a:sym typeface="Wingdings" panose="05000000000000000000" pitchFamily="2" charset="2"/>
            </a:rPr>
            <a:t>dự</a:t>
          </a:r>
          <a:r>
            <a:rPr lang="en-US" sz="2400" kern="1200" dirty="0">
              <a:latin typeface="Times New Roman" panose="02020603050405020304" pitchFamily="18" charset="0"/>
              <a:cs typeface="Times New Roman" panose="02020603050405020304" pitchFamily="18" charset="0"/>
              <a:sym typeface="Wingdings" panose="05000000000000000000" pitchFamily="2" charset="2"/>
            </a:rPr>
            <a:t> </a:t>
          </a:r>
          <a:r>
            <a:rPr lang="en-US" sz="2400" kern="1200" dirty="0" err="1">
              <a:latin typeface="Times New Roman" panose="02020603050405020304" pitchFamily="18" charset="0"/>
              <a:cs typeface="Times New Roman" panose="02020603050405020304" pitchFamily="18" charset="0"/>
              <a:sym typeface="Wingdings" panose="05000000000000000000" pitchFamily="2" charset="2"/>
            </a:rPr>
            <a:t>kiến</a:t>
          </a:r>
          <a:r>
            <a:rPr lang="en-US" sz="2400" kern="1200" dirty="0">
              <a:latin typeface="Times New Roman" panose="02020603050405020304" pitchFamily="18" charset="0"/>
              <a:cs typeface="Times New Roman" panose="02020603050405020304" pitchFamily="18" charset="0"/>
              <a:sym typeface="Wingdings" panose="05000000000000000000" pitchFamily="2" charset="2"/>
            </a:rPr>
            <a:t>), </a:t>
          </a:r>
          <a:r>
            <a:rPr lang="en-US" sz="2400" kern="1200" dirty="0" err="1">
              <a:latin typeface="Times New Roman" panose="02020603050405020304" pitchFamily="18" charset="0"/>
              <a:cs typeface="Times New Roman" panose="02020603050405020304" pitchFamily="18" charset="0"/>
              <a:sym typeface="Wingdings" panose="05000000000000000000" pitchFamily="2" charset="2"/>
            </a:rPr>
            <a:t>cơ</a:t>
          </a:r>
          <a:r>
            <a:rPr lang="en-US" sz="2400" kern="1200" dirty="0">
              <a:latin typeface="Times New Roman" panose="02020603050405020304" pitchFamily="18" charset="0"/>
              <a:cs typeface="Times New Roman" panose="02020603050405020304" pitchFamily="18" charset="0"/>
              <a:sym typeface="Wingdings" panose="05000000000000000000" pitchFamily="2" charset="2"/>
            </a:rPr>
            <a:t> </a:t>
          </a:r>
          <a:r>
            <a:rPr lang="en-US" sz="2400" kern="1200" dirty="0" err="1">
              <a:latin typeface="Times New Roman" panose="02020603050405020304" pitchFamily="18" charset="0"/>
              <a:cs typeface="Times New Roman" panose="02020603050405020304" pitchFamily="18" charset="0"/>
              <a:sym typeface="Wingdings" panose="05000000000000000000" pitchFamily="2" charset="2"/>
            </a:rPr>
            <a:t>sở</a:t>
          </a:r>
          <a:r>
            <a:rPr lang="en-US" sz="2400" kern="1200" dirty="0">
              <a:latin typeface="Times New Roman" panose="02020603050405020304" pitchFamily="18" charset="0"/>
              <a:cs typeface="Times New Roman" panose="02020603050405020304" pitchFamily="18" charset="0"/>
              <a:sym typeface="Wingdings" panose="05000000000000000000" pitchFamily="2" charset="2"/>
            </a:rPr>
            <a:t> </a:t>
          </a:r>
          <a:r>
            <a:rPr lang="en-US" sz="2400" kern="1200" dirty="0" err="1">
              <a:latin typeface="Times New Roman" panose="02020603050405020304" pitchFamily="18" charset="0"/>
              <a:cs typeface="Times New Roman" panose="02020603050405020304" pitchFamily="18" charset="0"/>
              <a:sym typeface="Wingdings" panose="05000000000000000000" pitchFamily="2" charset="2"/>
            </a:rPr>
            <a:t>vật</a:t>
          </a:r>
          <a:r>
            <a:rPr lang="en-US" sz="2400" kern="1200" dirty="0">
              <a:latin typeface="Times New Roman" panose="02020603050405020304" pitchFamily="18" charset="0"/>
              <a:cs typeface="Times New Roman" panose="02020603050405020304" pitchFamily="18" charset="0"/>
              <a:sym typeface="Wingdings" panose="05000000000000000000" pitchFamily="2" charset="2"/>
            </a:rPr>
            <a:t> </a:t>
          </a:r>
          <a:r>
            <a:rPr lang="en-US" sz="2400" kern="1200" dirty="0" err="1">
              <a:latin typeface="Times New Roman" panose="02020603050405020304" pitchFamily="18" charset="0"/>
              <a:cs typeface="Times New Roman" panose="02020603050405020304" pitchFamily="18" charset="0"/>
              <a:sym typeface="Wingdings" panose="05000000000000000000" pitchFamily="2" charset="2"/>
            </a:rPr>
            <a:t>chất</a:t>
          </a:r>
          <a:r>
            <a:rPr lang="en-US" sz="2400" kern="1200" dirty="0">
              <a:latin typeface="Times New Roman" panose="02020603050405020304" pitchFamily="18" charset="0"/>
              <a:cs typeface="Times New Roman" panose="02020603050405020304" pitchFamily="18" charset="0"/>
              <a:sym typeface="Wingdings" panose="05000000000000000000" pitchFamily="2" charset="2"/>
            </a:rPr>
            <a:t>;</a:t>
          </a:r>
        </a:p>
        <a:p>
          <a:pPr lvl="0" algn="l" defTabSz="1066800">
            <a:lnSpc>
              <a:spcPct val="100000"/>
            </a:lnSpc>
            <a:spcBef>
              <a:spcPct val="0"/>
            </a:spcBef>
            <a:spcAft>
              <a:spcPts val="300"/>
            </a:spcAft>
          </a:pPr>
          <a:r>
            <a:rPr lang="en-US" sz="2400" kern="1200" dirty="0">
              <a:latin typeface="Times New Roman" panose="02020603050405020304" pitchFamily="18" charset="0"/>
              <a:cs typeface="Times New Roman" panose="02020603050405020304" pitchFamily="18" charset="0"/>
              <a:sym typeface="Wingdings" panose="05000000000000000000" pitchFamily="2" charset="2"/>
            </a:rPr>
            <a:t>    </a:t>
          </a:r>
          <a:r>
            <a:rPr lang="en-US" sz="2400" kern="1200" dirty="0" err="1">
              <a:latin typeface="Times New Roman" panose="02020603050405020304" pitchFamily="18" charset="0"/>
              <a:cs typeface="Times New Roman" panose="02020603050405020304" pitchFamily="18" charset="0"/>
              <a:sym typeface="Wingdings" panose="05000000000000000000" pitchFamily="2" charset="2"/>
            </a:rPr>
            <a:t>Tổ</a:t>
          </a:r>
          <a:r>
            <a:rPr lang="en-US" sz="2400" kern="1200" dirty="0">
              <a:latin typeface="Times New Roman" panose="02020603050405020304" pitchFamily="18" charset="0"/>
              <a:cs typeface="Times New Roman" panose="02020603050405020304" pitchFamily="18" charset="0"/>
              <a:sym typeface="Wingdings" panose="05000000000000000000" pitchFamily="2" charset="2"/>
            </a:rPr>
            <a:t> </a:t>
          </a:r>
          <a:r>
            <a:rPr lang="en-US" sz="2400" kern="1200" dirty="0" err="1">
              <a:latin typeface="Times New Roman" panose="02020603050405020304" pitchFamily="18" charset="0"/>
              <a:cs typeface="Times New Roman" panose="02020603050405020304" pitchFamily="18" charset="0"/>
              <a:sym typeface="Wingdings" panose="05000000000000000000" pitchFamily="2" charset="2"/>
            </a:rPr>
            <a:t>chức</a:t>
          </a:r>
          <a:r>
            <a:rPr lang="en-US" sz="2400" kern="1200" dirty="0">
              <a:latin typeface="Times New Roman" panose="02020603050405020304" pitchFamily="18" charset="0"/>
              <a:cs typeface="Times New Roman" panose="02020603050405020304" pitchFamily="18" charset="0"/>
              <a:sym typeface="Wingdings" panose="05000000000000000000" pitchFamily="2" charset="2"/>
            </a:rPr>
            <a:t> </a:t>
          </a:r>
          <a:r>
            <a:rPr lang="en-US" sz="2400" kern="1200" dirty="0" err="1">
              <a:latin typeface="Times New Roman" panose="02020603050405020304" pitchFamily="18" charset="0"/>
              <a:cs typeface="Times New Roman" panose="02020603050405020304" pitchFamily="18" charset="0"/>
              <a:sym typeface="Wingdings" panose="05000000000000000000" pitchFamily="2" charset="2"/>
            </a:rPr>
            <a:t>bộ</a:t>
          </a:r>
          <a:r>
            <a:rPr lang="en-US" sz="2400" kern="1200" dirty="0">
              <a:latin typeface="Times New Roman" panose="02020603050405020304" pitchFamily="18" charset="0"/>
              <a:cs typeface="Times New Roman" panose="02020603050405020304" pitchFamily="18" charset="0"/>
              <a:sym typeface="Wingdings" panose="05000000000000000000" pitchFamily="2" charset="2"/>
            </a:rPr>
            <a:t> </a:t>
          </a:r>
          <a:r>
            <a:rPr lang="en-US" sz="2400" kern="1200" dirty="0" err="1">
              <a:latin typeface="Times New Roman" panose="02020603050405020304" pitchFamily="18" charset="0"/>
              <a:cs typeface="Times New Roman" panose="02020603050405020304" pitchFamily="18" charset="0"/>
              <a:sym typeface="Wingdings" panose="05000000000000000000" pitchFamily="2" charset="2"/>
            </a:rPr>
            <a:t>máy</a:t>
          </a:r>
          <a:r>
            <a:rPr lang="en-US" sz="2400" kern="1200" dirty="0">
              <a:latin typeface="Times New Roman" panose="02020603050405020304" pitchFamily="18" charset="0"/>
              <a:cs typeface="Times New Roman" panose="02020603050405020304" pitchFamily="18" charset="0"/>
              <a:sym typeface="Wingdings" panose="05000000000000000000" pitchFamily="2" charset="2"/>
            </a:rPr>
            <a:t>, </a:t>
          </a:r>
          <a:r>
            <a:rPr lang="en-US" sz="2400" kern="1200" dirty="0" err="1">
              <a:latin typeface="Times New Roman" panose="02020603050405020304" pitchFamily="18" charset="0"/>
              <a:cs typeface="Times New Roman" panose="02020603050405020304" pitchFamily="18" charset="0"/>
              <a:sym typeface="Wingdings" panose="05000000000000000000" pitchFamily="2" charset="2"/>
            </a:rPr>
            <a:t>nguồn</a:t>
          </a:r>
          <a:r>
            <a:rPr lang="en-US" sz="2400" kern="1200" dirty="0">
              <a:latin typeface="Times New Roman" panose="02020603050405020304" pitchFamily="18" charset="0"/>
              <a:cs typeface="Times New Roman" panose="02020603050405020304" pitchFamily="18" charset="0"/>
              <a:sym typeface="Wingdings" panose="05000000000000000000" pitchFamily="2" charset="2"/>
            </a:rPr>
            <a:t> </a:t>
          </a:r>
          <a:r>
            <a:rPr lang="en-US" sz="2400" kern="1200" dirty="0" err="1">
              <a:latin typeface="Times New Roman" panose="02020603050405020304" pitchFamily="18" charset="0"/>
              <a:cs typeface="Times New Roman" panose="02020603050405020304" pitchFamily="18" charset="0"/>
              <a:sym typeface="Wingdings" panose="05000000000000000000" pitchFamily="2" charset="2"/>
            </a:rPr>
            <a:t>lực</a:t>
          </a:r>
          <a:r>
            <a:rPr lang="en-US" sz="2400" kern="1200" dirty="0">
              <a:latin typeface="Times New Roman" panose="02020603050405020304" pitchFamily="18" charset="0"/>
              <a:cs typeface="Times New Roman" panose="02020603050405020304" pitchFamily="18" charset="0"/>
              <a:sym typeface="Wingdings" panose="05000000000000000000" pitchFamily="2" charset="2"/>
            </a:rPr>
            <a:t> </a:t>
          </a:r>
          <a:r>
            <a:rPr lang="en-US" sz="2400" kern="1200" dirty="0" err="1">
              <a:latin typeface="Times New Roman" panose="02020603050405020304" pitchFamily="18" charset="0"/>
              <a:cs typeface="Times New Roman" panose="02020603050405020304" pitchFamily="18" charset="0"/>
              <a:sym typeface="Wingdings" panose="05000000000000000000" pitchFamily="2" charset="2"/>
            </a:rPr>
            <a:t>và</a:t>
          </a:r>
          <a:r>
            <a:rPr lang="en-US" sz="2400" kern="1200" dirty="0">
              <a:latin typeface="Times New Roman" panose="02020603050405020304" pitchFamily="18" charset="0"/>
              <a:cs typeface="Times New Roman" panose="02020603050405020304" pitchFamily="18" charset="0"/>
              <a:sym typeface="Wingdings" panose="05000000000000000000" pitchFamily="2" charset="2"/>
            </a:rPr>
            <a:t> </a:t>
          </a:r>
          <a:r>
            <a:rPr lang="en-US" sz="2400" kern="1200" dirty="0" err="1">
              <a:latin typeface="Times New Roman" panose="02020603050405020304" pitchFamily="18" charset="0"/>
              <a:cs typeface="Times New Roman" panose="02020603050405020304" pitchFamily="18" charset="0"/>
              <a:sym typeface="Wingdings" panose="05000000000000000000" pitchFamily="2" charset="2"/>
            </a:rPr>
            <a:t>tài</a:t>
          </a:r>
          <a:r>
            <a:rPr lang="en-US" sz="2400" kern="1200" dirty="0">
              <a:latin typeface="Times New Roman" panose="02020603050405020304" pitchFamily="18" charset="0"/>
              <a:cs typeface="Times New Roman" panose="02020603050405020304" pitchFamily="18" charset="0"/>
              <a:sym typeface="Wingdings" panose="05000000000000000000" pitchFamily="2" charset="2"/>
            </a:rPr>
            <a:t> </a:t>
          </a:r>
          <a:r>
            <a:rPr lang="en-US" sz="2400" kern="1200" dirty="0" err="1">
              <a:latin typeface="Times New Roman" panose="02020603050405020304" pitchFamily="18" charset="0"/>
              <a:cs typeface="Times New Roman" panose="02020603050405020304" pitchFamily="18" charset="0"/>
              <a:sym typeface="Wingdings" panose="05000000000000000000" pitchFamily="2" charset="2"/>
            </a:rPr>
            <a:t>chính</a:t>
          </a:r>
          <a:r>
            <a:rPr lang="en-US" sz="2400" kern="1200" dirty="0">
              <a:latin typeface="Times New Roman" panose="02020603050405020304" pitchFamily="18" charset="0"/>
              <a:cs typeface="Times New Roman" panose="02020603050405020304" pitchFamily="18" charset="0"/>
              <a:sym typeface="Wingdings" panose="05000000000000000000" pitchFamily="2" charset="2"/>
            </a:rPr>
            <a:t>;</a:t>
          </a:r>
        </a:p>
        <a:p>
          <a:pPr lvl="0" algn="l" defTabSz="1066800">
            <a:lnSpc>
              <a:spcPct val="100000"/>
            </a:lnSpc>
            <a:spcBef>
              <a:spcPct val="0"/>
            </a:spcBef>
            <a:spcAft>
              <a:spcPts val="300"/>
            </a:spcAft>
          </a:pPr>
          <a:r>
            <a:rPr lang="en-US" sz="2400" kern="1200" dirty="0">
              <a:latin typeface="Times New Roman" panose="02020603050405020304" pitchFamily="18" charset="0"/>
              <a:cs typeface="Times New Roman" panose="02020603050405020304" pitchFamily="18" charset="0"/>
              <a:sym typeface="Wingdings" panose="05000000000000000000" pitchFamily="2" charset="2"/>
            </a:rPr>
            <a:t>    </a:t>
          </a:r>
          <a:r>
            <a:rPr lang="en-US" sz="2400" kern="1200" dirty="0" err="1">
              <a:latin typeface="Times New Roman" panose="02020603050405020304" pitchFamily="18" charset="0"/>
              <a:cs typeface="Times New Roman" panose="02020603050405020304" pitchFamily="18" charset="0"/>
              <a:sym typeface="Wingdings" panose="05000000000000000000" pitchFamily="2" charset="2"/>
            </a:rPr>
            <a:t>Phương</a:t>
          </a:r>
          <a:r>
            <a:rPr lang="en-US" sz="2400" kern="1200" dirty="0">
              <a:latin typeface="Times New Roman" panose="02020603050405020304" pitchFamily="18" charset="0"/>
              <a:cs typeface="Times New Roman" panose="02020603050405020304" pitchFamily="18" charset="0"/>
              <a:sym typeface="Wingdings" panose="05000000000000000000" pitchFamily="2" charset="2"/>
            </a:rPr>
            <a:t> </a:t>
          </a:r>
          <a:r>
            <a:rPr lang="en-US" sz="2400" kern="1200" dirty="0" err="1">
              <a:latin typeface="Times New Roman" panose="02020603050405020304" pitchFamily="18" charset="0"/>
              <a:cs typeface="Times New Roman" panose="02020603050405020304" pitchFamily="18" charset="0"/>
              <a:sym typeface="Wingdings" panose="05000000000000000000" pitchFamily="2" charset="2"/>
            </a:rPr>
            <a:t>hướng</a:t>
          </a:r>
          <a:r>
            <a:rPr lang="en-US" sz="2400" kern="1200" dirty="0">
              <a:latin typeface="Times New Roman" panose="02020603050405020304" pitchFamily="18" charset="0"/>
              <a:cs typeface="Times New Roman" panose="02020603050405020304" pitchFamily="18" charset="0"/>
              <a:sym typeface="Wingdings" panose="05000000000000000000" pitchFamily="2" charset="2"/>
            </a:rPr>
            <a:t> </a:t>
          </a:r>
          <a:r>
            <a:rPr lang="en-US" sz="2400" kern="1200" dirty="0" err="1">
              <a:latin typeface="Times New Roman" panose="02020603050405020304" pitchFamily="18" charset="0"/>
              <a:cs typeface="Times New Roman" panose="02020603050405020304" pitchFamily="18" charset="0"/>
              <a:sym typeface="Wingdings" panose="05000000000000000000" pitchFamily="2" charset="2"/>
            </a:rPr>
            <a:t>chiến</a:t>
          </a:r>
          <a:r>
            <a:rPr lang="en-US" sz="2400" kern="1200" dirty="0">
              <a:latin typeface="Times New Roman" panose="02020603050405020304" pitchFamily="18" charset="0"/>
              <a:cs typeface="Times New Roman" panose="02020603050405020304" pitchFamily="18" charset="0"/>
              <a:sym typeface="Wingdings" panose="05000000000000000000" pitchFamily="2" charset="2"/>
            </a:rPr>
            <a:t> </a:t>
          </a:r>
          <a:r>
            <a:rPr lang="en-US" sz="2400" kern="1200" dirty="0" err="1">
              <a:latin typeface="Times New Roman" panose="02020603050405020304" pitchFamily="18" charset="0"/>
              <a:cs typeface="Times New Roman" panose="02020603050405020304" pitchFamily="18" charset="0"/>
              <a:sym typeface="Wingdings" panose="05000000000000000000" pitchFamily="2" charset="2"/>
            </a:rPr>
            <a:t>lược</a:t>
          </a:r>
          <a:r>
            <a:rPr lang="en-US" sz="2400" kern="1200" dirty="0">
              <a:latin typeface="Times New Roman" panose="02020603050405020304" pitchFamily="18" charset="0"/>
              <a:cs typeface="Times New Roman" panose="02020603050405020304" pitchFamily="18" charset="0"/>
              <a:sym typeface="Wingdings" panose="05000000000000000000" pitchFamily="2" charset="2"/>
            </a:rPr>
            <a:t>.</a:t>
          </a:r>
          <a:endParaRPr lang="en-US" sz="2400" kern="1200" dirty="0">
            <a:latin typeface="Times New Roman" panose="02020603050405020304" pitchFamily="18" charset="0"/>
            <a:cs typeface="Times New Roman" panose="02020603050405020304" pitchFamily="18" charset="0"/>
          </a:endParaRPr>
        </a:p>
        <a:p>
          <a:pPr lvl="0" algn="l" defTabSz="1066800">
            <a:lnSpc>
              <a:spcPct val="100000"/>
            </a:lnSpc>
            <a:spcBef>
              <a:spcPct val="0"/>
            </a:spcBef>
            <a:spcAft>
              <a:spcPts val="300"/>
            </a:spcAft>
          </a:pPr>
          <a:endParaRPr lang="en-US" sz="2400" kern="1200" dirty="0">
            <a:latin typeface="Times New Roman" panose="02020603050405020304" pitchFamily="18" charset="0"/>
            <a:cs typeface="Times New Roman" panose="02020603050405020304" pitchFamily="18" charset="0"/>
          </a:endParaRPr>
        </a:p>
      </dsp:txBody>
      <dsp:txXfrm>
        <a:off x="2193414" y="1353437"/>
        <a:ext cx="8359536" cy="2930096"/>
      </dsp:txXfrm>
    </dsp:sp>
    <dsp:sp modelId="{718B0F07-9058-45DE-916F-1532B5F18917}">
      <dsp:nvSpPr>
        <dsp:cNvPr id="0" name=""/>
        <dsp:cNvSpPr/>
      </dsp:nvSpPr>
      <dsp:spPr>
        <a:xfrm>
          <a:off x="2033678" y="4283533"/>
          <a:ext cx="8519272" cy="0"/>
        </a:xfrm>
        <a:prstGeom prst="line">
          <a:avLst/>
        </a:prstGeom>
        <a:solidFill>
          <a:schemeClr val="accent1">
            <a:hueOff val="0"/>
            <a:satOff val="0"/>
            <a:lumOff val="0"/>
            <a:alphaOff val="0"/>
          </a:schemeClr>
        </a:solidFill>
        <a:ln w="19050"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9B5E6B-65FB-48B7-9E8F-6DB6AB7BFB20}">
      <dsp:nvSpPr>
        <dsp:cNvPr id="0" name=""/>
        <dsp:cNvSpPr/>
      </dsp:nvSpPr>
      <dsp:spPr>
        <a:xfrm>
          <a:off x="1568662" y="-105601"/>
          <a:ext cx="5465647" cy="4481471"/>
        </a:xfrm>
        <a:prstGeom prst="circularArrow">
          <a:avLst>
            <a:gd name="adj1" fmla="val 4668"/>
            <a:gd name="adj2" fmla="val 272909"/>
            <a:gd name="adj3" fmla="val 13130195"/>
            <a:gd name="adj4" fmla="val 17830622"/>
            <a:gd name="adj5" fmla="val 4847"/>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34D7D13-D98A-4A6F-88F9-6F1ADCE58F5D}">
      <dsp:nvSpPr>
        <dsp:cNvPr id="0" name=""/>
        <dsp:cNvSpPr/>
      </dsp:nvSpPr>
      <dsp:spPr>
        <a:xfrm>
          <a:off x="2778170" y="67981"/>
          <a:ext cx="2751392" cy="792237"/>
        </a:xfrm>
        <a:prstGeom prst="roundRect">
          <a:avLst/>
        </a:prstGeom>
        <a:solidFill>
          <a:schemeClr val="lt1">
            <a:hueOff val="0"/>
            <a:satOff val="0"/>
            <a:lumOff val="0"/>
            <a:alphaOff val="0"/>
          </a:schemeClr>
        </a:solidFill>
        <a:ln w="19050" cap="rnd"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en-US" sz="2500" kern="1200" dirty="0" err="1">
              <a:latin typeface="Times New Roman" panose="02020603050405020304" pitchFamily="18" charset="0"/>
              <a:cs typeface="Times New Roman" panose="02020603050405020304" pitchFamily="18" charset="0"/>
            </a:rPr>
            <a:t>Tổ</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chức</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cá</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nhân</a:t>
          </a:r>
          <a:endParaRPr lang="en-US" sz="2500" kern="1200" dirty="0">
            <a:latin typeface="Times New Roman" panose="02020603050405020304" pitchFamily="18" charset="0"/>
            <a:cs typeface="Times New Roman" panose="02020603050405020304" pitchFamily="18" charset="0"/>
          </a:endParaRPr>
        </a:p>
      </dsp:txBody>
      <dsp:txXfrm>
        <a:off x="2816844" y="106655"/>
        <a:ext cx="2674044" cy="714889"/>
      </dsp:txXfrm>
    </dsp:sp>
    <dsp:sp modelId="{C7F0EFCE-E6DA-48ED-A4EA-46699F6165B2}">
      <dsp:nvSpPr>
        <dsp:cNvPr id="0" name=""/>
        <dsp:cNvSpPr/>
      </dsp:nvSpPr>
      <dsp:spPr>
        <a:xfrm>
          <a:off x="4838961" y="1545312"/>
          <a:ext cx="3069108" cy="736483"/>
        </a:xfrm>
        <a:prstGeom prst="roundRect">
          <a:avLst/>
        </a:prstGeom>
        <a:solidFill>
          <a:schemeClr val="lt1">
            <a:hueOff val="0"/>
            <a:satOff val="0"/>
            <a:lumOff val="0"/>
            <a:alphaOff val="0"/>
          </a:schemeClr>
        </a:solidFill>
        <a:ln w="19050" cap="rnd"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en-US" sz="2500" kern="1200" dirty="0">
              <a:latin typeface="Times New Roman" panose="02020603050405020304" pitchFamily="18" charset="0"/>
              <a:cs typeface="Times New Roman" panose="02020603050405020304" pitchFamily="18" charset="0"/>
            </a:rPr>
            <a:t>UBND </a:t>
          </a:r>
          <a:r>
            <a:rPr lang="en-US" sz="2500" kern="1200" dirty="0" err="1">
              <a:latin typeface="Times New Roman" panose="02020603050405020304" pitchFamily="18" charset="0"/>
              <a:cs typeface="Times New Roman" panose="02020603050405020304" pitchFamily="18" charset="0"/>
            </a:rPr>
            <a:t>quận</a:t>
          </a:r>
          <a:r>
            <a:rPr lang="en-US" sz="2500" kern="1200" dirty="0">
              <a:latin typeface="Times New Roman" panose="02020603050405020304" pitchFamily="18" charset="0"/>
              <a:cs typeface="Times New Roman" panose="02020603050405020304" pitchFamily="18" charset="0"/>
            </a:rPr>
            <a:t>/</a:t>
          </a:r>
          <a:r>
            <a:rPr lang="en-US" sz="2500" kern="1200" dirty="0" err="1">
              <a:latin typeface="Times New Roman" panose="02020603050405020304" pitchFamily="18" charset="0"/>
              <a:cs typeface="Times New Roman" panose="02020603050405020304" pitchFamily="18" charset="0"/>
            </a:rPr>
            <a:t>huyện</a:t>
          </a:r>
          <a:endParaRPr lang="en-US" sz="2500" kern="1200" dirty="0">
            <a:latin typeface="Times New Roman" panose="02020603050405020304" pitchFamily="18" charset="0"/>
            <a:cs typeface="Times New Roman" panose="02020603050405020304" pitchFamily="18" charset="0"/>
          </a:endParaRPr>
        </a:p>
      </dsp:txBody>
      <dsp:txXfrm>
        <a:off x="4874913" y="1581264"/>
        <a:ext cx="2997204" cy="664579"/>
      </dsp:txXfrm>
    </dsp:sp>
    <dsp:sp modelId="{C04AFBA8-57F1-436E-8994-99B582B55737}">
      <dsp:nvSpPr>
        <dsp:cNvPr id="0" name=""/>
        <dsp:cNvSpPr/>
      </dsp:nvSpPr>
      <dsp:spPr>
        <a:xfrm>
          <a:off x="2858045" y="3475413"/>
          <a:ext cx="2637226" cy="712143"/>
        </a:xfrm>
        <a:prstGeom prst="roundRect">
          <a:avLst/>
        </a:prstGeom>
        <a:solidFill>
          <a:schemeClr val="lt1">
            <a:hueOff val="0"/>
            <a:satOff val="0"/>
            <a:lumOff val="0"/>
            <a:alphaOff val="0"/>
          </a:schemeClr>
        </a:solidFill>
        <a:ln w="19050" cap="rnd"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en-US" sz="2500" kern="1200" dirty="0" err="1">
              <a:latin typeface="Times New Roman" panose="02020603050405020304" pitchFamily="18" charset="0"/>
              <a:cs typeface="Times New Roman" panose="02020603050405020304" pitchFamily="18" charset="0"/>
            </a:rPr>
            <a:t>Phòng</a:t>
          </a:r>
          <a:r>
            <a:rPr lang="en-US" sz="2500" kern="1200" dirty="0">
              <a:latin typeface="Times New Roman" panose="02020603050405020304" pitchFamily="18" charset="0"/>
              <a:cs typeface="Times New Roman" panose="02020603050405020304" pitchFamily="18" charset="0"/>
            </a:rPr>
            <a:t> GD&amp;ĐT</a:t>
          </a:r>
        </a:p>
      </dsp:txBody>
      <dsp:txXfrm>
        <a:off x="2892809" y="3510177"/>
        <a:ext cx="2567698" cy="642615"/>
      </dsp:txXfrm>
    </dsp:sp>
    <dsp:sp modelId="{B74A932E-6CC5-404D-B472-102621C4FAB8}">
      <dsp:nvSpPr>
        <dsp:cNvPr id="0" name=""/>
        <dsp:cNvSpPr/>
      </dsp:nvSpPr>
      <dsp:spPr>
        <a:xfrm>
          <a:off x="411377" y="1530354"/>
          <a:ext cx="2891286" cy="720694"/>
        </a:xfrm>
        <a:prstGeom prst="roundRect">
          <a:avLst/>
        </a:prstGeom>
        <a:solidFill>
          <a:schemeClr val="lt1">
            <a:hueOff val="0"/>
            <a:satOff val="0"/>
            <a:lumOff val="0"/>
            <a:alphaOff val="0"/>
          </a:schemeClr>
        </a:solidFill>
        <a:ln w="19050" cap="rnd"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en-US" sz="2500" kern="1200" dirty="0">
              <a:latin typeface="Times New Roman" panose="02020603050405020304" pitchFamily="18" charset="0"/>
              <a:cs typeface="Times New Roman" panose="02020603050405020304" pitchFamily="18" charset="0"/>
            </a:rPr>
            <a:t>UBND </a:t>
          </a:r>
          <a:r>
            <a:rPr lang="en-US" sz="2500" kern="1200" dirty="0" err="1">
              <a:latin typeface="Times New Roman" panose="02020603050405020304" pitchFamily="18" charset="0"/>
              <a:cs typeface="Times New Roman" panose="02020603050405020304" pitchFamily="18" charset="0"/>
            </a:rPr>
            <a:t>quận</a:t>
          </a:r>
          <a:r>
            <a:rPr lang="en-US" sz="2500" kern="1200" dirty="0">
              <a:latin typeface="Times New Roman" panose="02020603050405020304" pitchFamily="18" charset="0"/>
              <a:cs typeface="Times New Roman" panose="02020603050405020304" pitchFamily="18" charset="0"/>
            </a:rPr>
            <a:t>/</a:t>
          </a:r>
          <a:r>
            <a:rPr lang="en-US" sz="2500" kern="1200" dirty="0" err="1">
              <a:latin typeface="Times New Roman" panose="02020603050405020304" pitchFamily="18" charset="0"/>
              <a:cs typeface="Times New Roman" panose="02020603050405020304" pitchFamily="18" charset="0"/>
            </a:rPr>
            <a:t>huyện</a:t>
          </a:r>
          <a:endParaRPr lang="en-US" sz="2500" kern="1200" dirty="0">
            <a:latin typeface="Times New Roman" panose="02020603050405020304" pitchFamily="18" charset="0"/>
            <a:cs typeface="Times New Roman" panose="02020603050405020304" pitchFamily="18" charset="0"/>
          </a:endParaRPr>
        </a:p>
      </dsp:txBody>
      <dsp:txXfrm>
        <a:off x="446558" y="1565535"/>
        <a:ext cx="2820924" cy="65033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57E799-6C17-4C58-BDC2-77DB8A41C804}">
      <dsp:nvSpPr>
        <dsp:cNvPr id="0" name=""/>
        <dsp:cNvSpPr/>
      </dsp:nvSpPr>
      <dsp:spPr>
        <a:xfrm>
          <a:off x="0" y="358398"/>
          <a:ext cx="9615170" cy="529200"/>
        </a:xfrm>
        <a:prstGeom prst="rect">
          <a:avLst/>
        </a:prstGeom>
        <a:solidFill>
          <a:schemeClr val="accent6">
            <a:alpha val="90000"/>
            <a:tint val="40000"/>
            <a:hueOff val="0"/>
            <a:satOff val="0"/>
            <a:lumOff val="0"/>
            <a:alphaOff val="0"/>
          </a:schemeClr>
        </a:solidFill>
        <a:ln w="19050" cap="rnd"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5A9A04C-B4BF-480F-BFFB-454479F66A8A}">
      <dsp:nvSpPr>
        <dsp:cNvPr id="0" name=""/>
        <dsp:cNvSpPr/>
      </dsp:nvSpPr>
      <dsp:spPr>
        <a:xfrm>
          <a:off x="480758" y="48438"/>
          <a:ext cx="6730619" cy="619920"/>
        </a:xfrm>
        <a:prstGeom prst="roundRect">
          <a:avLst/>
        </a:prstGeom>
        <a:solidFill>
          <a:schemeClr val="lt1">
            <a:hueOff val="0"/>
            <a:satOff val="0"/>
            <a:lumOff val="0"/>
            <a:alphaOff val="0"/>
          </a:schemeClr>
        </a:solidFill>
        <a:ln w="19050" cap="rnd"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401" tIns="0" rIns="254401" bIns="0" numCol="1" spcCol="1270" anchor="ctr" anchorCtr="0">
          <a:noAutofit/>
        </a:bodyPr>
        <a:lstStyle/>
        <a:p>
          <a:pPr lvl="0" algn="l" defTabSz="1066800">
            <a:lnSpc>
              <a:spcPct val="90000"/>
            </a:lnSpc>
            <a:spcBef>
              <a:spcPct val="0"/>
            </a:spcBef>
            <a:spcAft>
              <a:spcPct val="35000"/>
            </a:spcAft>
          </a:pPr>
          <a:r>
            <a:rPr lang="en-US" sz="2400" kern="1200" dirty="0">
              <a:latin typeface="Times New Roman" panose="02020603050405020304" pitchFamily="18" charset="0"/>
              <a:cs typeface="Times New Roman" panose="02020603050405020304" pitchFamily="18" charset="0"/>
            </a:rPr>
            <a:t>1.1 </a:t>
          </a:r>
          <a:r>
            <a:rPr lang="en-US" sz="2400" kern="1200" dirty="0" err="1">
              <a:latin typeface="Times New Roman" panose="02020603050405020304" pitchFamily="18" charset="0"/>
              <a:cs typeface="Times New Roman" panose="02020603050405020304" pitchFamily="18" charset="0"/>
            </a:rPr>
            <a:t>Có</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quyết</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định</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thành</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lập</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cho</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phép</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thành</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lập</a:t>
          </a:r>
          <a:endParaRPr lang="en-US" sz="2400" kern="1200" dirty="0">
            <a:latin typeface="Times New Roman" panose="02020603050405020304" pitchFamily="18" charset="0"/>
            <a:cs typeface="Times New Roman" panose="02020603050405020304" pitchFamily="18" charset="0"/>
          </a:endParaRPr>
        </a:p>
      </dsp:txBody>
      <dsp:txXfrm>
        <a:off x="511020" y="78700"/>
        <a:ext cx="6670095" cy="559396"/>
      </dsp:txXfrm>
    </dsp:sp>
    <dsp:sp modelId="{7E80C703-BDCD-4B8B-959C-1298BA0795BF}">
      <dsp:nvSpPr>
        <dsp:cNvPr id="0" name=""/>
        <dsp:cNvSpPr/>
      </dsp:nvSpPr>
      <dsp:spPr>
        <a:xfrm>
          <a:off x="0" y="1310958"/>
          <a:ext cx="9615170" cy="529200"/>
        </a:xfrm>
        <a:prstGeom prst="rect">
          <a:avLst/>
        </a:prstGeom>
        <a:solidFill>
          <a:schemeClr val="accent6">
            <a:alpha val="90000"/>
            <a:tint val="40000"/>
            <a:hueOff val="0"/>
            <a:satOff val="0"/>
            <a:lumOff val="0"/>
            <a:alphaOff val="0"/>
          </a:schemeClr>
        </a:solidFill>
        <a:ln w="19050" cap="rnd"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1F9CB2C-AAC6-46B6-9784-A58852C311D5}">
      <dsp:nvSpPr>
        <dsp:cNvPr id="0" name=""/>
        <dsp:cNvSpPr/>
      </dsp:nvSpPr>
      <dsp:spPr>
        <a:xfrm>
          <a:off x="479350" y="1000998"/>
          <a:ext cx="9126958" cy="619920"/>
        </a:xfrm>
        <a:prstGeom prst="roundRect">
          <a:avLst/>
        </a:prstGeom>
        <a:solidFill>
          <a:schemeClr val="lt1">
            <a:hueOff val="0"/>
            <a:satOff val="0"/>
            <a:lumOff val="0"/>
            <a:alphaOff val="0"/>
          </a:schemeClr>
        </a:solidFill>
        <a:ln w="19050" cap="rnd"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401" tIns="0" rIns="254401" bIns="0" numCol="1" spcCol="1270" anchor="ctr" anchorCtr="0">
          <a:noAutofit/>
        </a:bodyPr>
        <a:lstStyle/>
        <a:p>
          <a:pPr lvl="0" algn="l" defTabSz="1066800">
            <a:lnSpc>
              <a:spcPct val="90000"/>
            </a:lnSpc>
            <a:spcBef>
              <a:spcPct val="0"/>
            </a:spcBef>
            <a:spcAft>
              <a:spcPct val="35000"/>
            </a:spcAft>
          </a:pPr>
          <a:r>
            <a:rPr lang="en-US" sz="2400" kern="1200" dirty="0">
              <a:latin typeface="Times New Roman" panose="02020603050405020304" pitchFamily="18" charset="0"/>
              <a:cs typeface="Times New Roman" panose="02020603050405020304" pitchFamily="18" charset="0"/>
            </a:rPr>
            <a:t>1.2 </a:t>
          </a:r>
          <a:r>
            <a:rPr lang="en-US" sz="2400" kern="1200" dirty="0" err="1">
              <a:latin typeface="Times New Roman" panose="02020603050405020304" pitchFamily="18" charset="0"/>
              <a:cs typeface="Times New Roman" panose="02020603050405020304" pitchFamily="18" charset="0"/>
            </a:rPr>
            <a:t>Có</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đất</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đai</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trường</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sở</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cơ</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sở</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vật</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chất</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thiết</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bị</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đáp</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ứng</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yêu</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cầu</a:t>
          </a:r>
          <a:endParaRPr lang="en-US" sz="2400" kern="1200" dirty="0">
            <a:latin typeface="Times New Roman" panose="02020603050405020304" pitchFamily="18" charset="0"/>
            <a:cs typeface="Times New Roman" panose="02020603050405020304" pitchFamily="18" charset="0"/>
          </a:endParaRPr>
        </a:p>
      </dsp:txBody>
      <dsp:txXfrm>
        <a:off x="509612" y="1031260"/>
        <a:ext cx="9066434" cy="559396"/>
      </dsp:txXfrm>
    </dsp:sp>
    <dsp:sp modelId="{F10EBDD8-61F9-49C1-A22F-D7DEA1141358}">
      <dsp:nvSpPr>
        <dsp:cNvPr id="0" name=""/>
        <dsp:cNvSpPr/>
      </dsp:nvSpPr>
      <dsp:spPr>
        <a:xfrm>
          <a:off x="0" y="2263518"/>
          <a:ext cx="9615170" cy="529200"/>
        </a:xfrm>
        <a:prstGeom prst="rect">
          <a:avLst/>
        </a:prstGeom>
        <a:solidFill>
          <a:schemeClr val="accent6">
            <a:alpha val="90000"/>
            <a:tint val="40000"/>
            <a:hueOff val="0"/>
            <a:satOff val="0"/>
            <a:lumOff val="0"/>
            <a:alphaOff val="0"/>
          </a:schemeClr>
        </a:solidFill>
        <a:ln w="19050" cap="rnd"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D36F5AE-DA46-435D-B998-D1208BE89049}">
      <dsp:nvSpPr>
        <dsp:cNvPr id="0" name=""/>
        <dsp:cNvSpPr/>
      </dsp:nvSpPr>
      <dsp:spPr>
        <a:xfrm>
          <a:off x="480758" y="1953558"/>
          <a:ext cx="7606272" cy="619920"/>
        </a:xfrm>
        <a:prstGeom prst="roundRect">
          <a:avLst/>
        </a:prstGeom>
        <a:solidFill>
          <a:schemeClr val="lt1">
            <a:hueOff val="0"/>
            <a:satOff val="0"/>
            <a:lumOff val="0"/>
            <a:alphaOff val="0"/>
          </a:schemeClr>
        </a:solidFill>
        <a:ln w="19050" cap="rnd"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401" tIns="0" rIns="254401" bIns="0" numCol="1" spcCol="1270" anchor="ctr" anchorCtr="0">
          <a:noAutofit/>
        </a:bodyPr>
        <a:lstStyle/>
        <a:p>
          <a:pPr lvl="0" algn="l" defTabSz="1066800">
            <a:lnSpc>
              <a:spcPct val="90000"/>
            </a:lnSpc>
            <a:spcBef>
              <a:spcPct val="0"/>
            </a:spcBef>
            <a:spcAft>
              <a:spcPct val="35000"/>
            </a:spcAft>
          </a:pPr>
          <a:r>
            <a:rPr lang="en-US" sz="2400" kern="1200" dirty="0">
              <a:latin typeface="Times New Roman" panose="02020603050405020304" pitchFamily="18" charset="0"/>
              <a:cs typeface="Times New Roman" panose="02020603050405020304" pitchFamily="18" charset="0"/>
            </a:rPr>
            <a:t>1.3 </a:t>
          </a:r>
          <a:r>
            <a:rPr lang="en-US" sz="2400" kern="1200" dirty="0" err="1">
              <a:latin typeface="Times New Roman" panose="02020603050405020304" pitchFamily="18" charset="0"/>
              <a:cs typeface="Times New Roman" panose="02020603050405020304" pitchFamily="18" charset="0"/>
            </a:rPr>
            <a:t>Có</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đội</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ngũ</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cán</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bộ</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quản</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lý</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giáo</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viên</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đạt</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chuẩn</a:t>
          </a:r>
          <a:endParaRPr lang="en-US" sz="2400" kern="1200" dirty="0">
            <a:latin typeface="Times New Roman" panose="02020603050405020304" pitchFamily="18" charset="0"/>
            <a:cs typeface="Times New Roman" panose="02020603050405020304" pitchFamily="18" charset="0"/>
          </a:endParaRPr>
        </a:p>
      </dsp:txBody>
      <dsp:txXfrm>
        <a:off x="511020" y="1983820"/>
        <a:ext cx="7545748" cy="559396"/>
      </dsp:txXfrm>
    </dsp:sp>
    <dsp:sp modelId="{B8B3DBC4-B730-4021-9733-823A6A938D37}">
      <dsp:nvSpPr>
        <dsp:cNvPr id="0" name=""/>
        <dsp:cNvSpPr/>
      </dsp:nvSpPr>
      <dsp:spPr>
        <a:xfrm>
          <a:off x="0" y="3216078"/>
          <a:ext cx="9615170" cy="529200"/>
        </a:xfrm>
        <a:prstGeom prst="rect">
          <a:avLst/>
        </a:prstGeom>
        <a:solidFill>
          <a:schemeClr val="accent6">
            <a:alpha val="90000"/>
            <a:tint val="40000"/>
            <a:hueOff val="0"/>
            <a:satOff val="0"/>
            <a:lumOff val="0"/>
            <a:alphaOff val="0"/>
          </a:schemeClr>
        </a:solidFill>
        <a:ln w="19050" cap="rnd"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64F673D-9DF8-41B4-BA0E-FA9AC0C0FE3E}">
      <dsp:nvSpPr>
        <dsp:cNvPr id="0" name=""/>
        <dsp:cNvSpPr/>
      </dsp:nvSpPr>
      <dsp:spPr>
        <a:xfrm>
          <a:off x="480758" y="2906118"/>
          <a:ext cx="6730619" cy="619920"/>
        </a:xfrm>
        <a:prstGeom prst="roundRect">
          <a:avLst/>
        </a:prstGeom>
        <a:solidFill>
          <a:schemeClr val="lt1">
            <a:hueOff val="0"/>
            <a:satOff val="0"/>
            <a:lumOff val="0"/>
            <a:alphaOff val="0"/>
          </a:schemeClr>
        </a:solidFill>
        <a:ln w="19050" cap="rnd"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401" tIns="0" rIns="254401" bIns="0" numCol="1" spcCol="1270" anchor="ctr" anchorCtr="0">
          <a:noAutofit/>
        </a:bodyPr>
        <a:lstStyle/>
        <a:p>
          <a:pPr lvl="0" algn="l" defTabSz="1066800">
            <a:lnSpc>
              <a:spcPct val="90000"/>
            </a:lnSpc>
            <a:spcBef>
              <a:spcPct val="0"/>
            </a:spcBef>
            <a:spcAft>
              <a:spcPct val="35000"/>
            </a:spcAft>
          </a:pPr>
          <a:r>
            <a:rPr lang="en-US" sz="2400" kern="1200" dirty="0">
              <a:latin typeface="Times New Roman" panose="02020603050405020304" pitchFamily="18" charset="0"/>
              <a:cs typeface="Times New Roman" panose="02020603050405020304" pitchFamily="18" charset="0"/>
            </a:rPr>
            <a:t>1.4 </a:t>
          </a:r>
          <a:r>
            <a:rPr lang="en-US" sz="2400" kern="1200" dirty="0" err="1">
              <a:latin typeface="Times New Roman" panose="02020603050405020304" pitchFamily="18" charset="0"/>
              <a:cs typeface="Times New Roman" panose="02020603050405020304" pitchFamily="18" charset="0"/>
            </a:rPr>
            <a:t>Có</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đủ</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nguồn</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lực</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tài</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chính</a:t>
          </a:r>
          <a:endParaRPr lang="en-US" sz="2400" kern="1200" dirty="0">
            <a:latin typeface="Times New Roman" panose="02020603050405020304" pitchFamily="18" charset="0"/>
            <a:cs typeface="Times New Roman" panose="02020603050405020304" pitchFamily="18" charset="0"/>
          </a:endParaRPr>
        </a:p>
      </dsp:txBody>
      <dsp:txXfrm>
        <a:off x="511020" y="2936380"/>
        <a:ext cx="6670095" cy="559396"/>
      </dsp:txXfrm>
    </dsp:sp>
    <dsp:sp modelId="{5F33C9F3-B74E-4739-8032-F87E09C85B03}">
      <dsp:nvSpPr>
        <dsp:cNvPr id="0" name=""/>
        <dsp:cNvSpPr/>
      </dsp:nvSpPr>
      <dsp:spPr>
        <a:xfrm>
          <a:off x="0" y="4168638"/>
          <a:ext cx="9615170" cy="529200"/>
        </a:xfrm>
        <a:prstGeom prst="rect">
          <a:avLst/>
        </a:prstGeom>
        <a:solidFill>
          <a:schemeClr val="accent6">
            <a:alpha val="90000"/>
            <a:tint val="40000"/>
            <a:hueOff val="0"/>
            <a:satOff val="0"/>
            <a:lumOff val="0"/>
            <a:alphaOff val="0"/>
          </a:schemeClr>
        </a:solidFill>
        <a:ln w="19050" cap="rnd"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AF0A2C9-7E27-4DCC-9421-D1179DDB9600}">
      <dsp:nvSpPr>
        <dsp:cNvPr id="0" name=""/>
        <dsp:cNvSpPr/>
      </dsp:nvSpPr>
      <dsp:spPr>
        <a:xfrm>
          <a:off x="480758" y="3858678"/>
          <a:ext cx="6730619" cy="619920"/>
        </a:xfrm>
        <a:prstGeom prst="roundRect">
          <a:avLst/>
        </a:prstGeom>
        <a:solidFill>
          <a:schemeClr val="lt1">
            <a:hueOff val="0"/>
            <a:satOff val="0"/>
            <a:lumOff val="0"/>
            <a:alphaOff val="0"/>
          </a:schemeClr>
        </a:solidFill>
        <a:ln w="19050" cap="rnd"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401" tIns="0" rIns="254401" bIns="0" numCol="1" spcCol="1270" anchor="ctr" anchorCtr="0">
          <a:noAutofit/>
        </a:bodyPr>
        <a:lstStyle/>
        <a:p>
          <a:pPr lvl="0" algn="l" defTabSz="1066800">
            <a:lnSpc>
              <a:spcPct val="90000"/>
            </a:lnSpc>
            <a:spcBef>
              <a:spcPct val="0"/>
            </a:spcBef>
            <a:spcAft>
              <a:spcPct val="35000"/>
            </a:spcAft>
          </a:pPr>
          <a:r>
            <a:rPr lang="en-US" sz="2400" kern="1200" dirty="0">
              <a:latin typeface="Times New Roman" panose="02020603050405020304" pitchFamily="18" charset="0"/>
              <a:cs typeface="Times New Roman" panose="02020603050405020304" pitchFamily="18" charset="0"/>
            </a:rPr>
            <a:t>1.5 </a:t>
          </a:r>
          <a:r>
            <a:rPr lang="en-US" sz="2400" kern="1200" dirty="0" err="1">
              <a:latin typeface="Times New Roman" panose="02020603050405020304" pitchFamily="18" charset="0"/>
              <a:cs typeface="Times New Roman" panose="02020603050405020304" pitchFamily="18" charset="0"/>
            </a:rPr>
            <a:t>Có</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quy</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chế</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tổ</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chức</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và</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hoạt</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động</a:t>
          </a:r>
          <a:endParaRPr lang="en-US" sz="2400" kern="1200" dirty="0">
            <a:latin typeface="Times New Roman" panose="02020603050405020304" pitchFamily="18" charset="0"/>
            <a:cs typeface="Times New Roman" panose="02020603050405020304" pitchFamily="18" charset="0"/>
          </a:endParaRPr>
        </a:p>
      </dsp:txBody>
      <dsp:txXfrm>
        <a:off x="511020" y="3888940"/>
        <a:ext cx="6670095" cy="55939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9B5E6B-65FB-48B7-9E8F-6DB6AB7BFB20}">
      <dsp:nvSpPr>
        <dsp:cNvPr id="0" name=""/>
        <dsp:cNvSpPr/>
      </dsp:nvSpPr>
      <dsp:spPr>
        <a:xfrm>
          <a:off x="1568662" y="-105601"/>
          <a:ext cx="5465647" cy="4481471"/>
        </a:xfrm>
        <a:prstGeom prst="circularArrow">
          <a:avLst>
            <a:gd name="adj1" fmla="val 4668"/>
            <a:gd name="adj2" fmla="val 272909"/>
            <a:gd name="adj3" fmla="val 13130195"/>
            <a:gd name="adj4" fmla="val 17830622"/>
            <a:gd name="adj5" fmla="val 4847"/>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34D7D13-D98A-4A6F-88F9-6F1ADCE58F5D}">
      <dsp:nvSpPr>
        <dsp:cNvPr id="0" name=""/>
        <dsp:cNvSpPr/>
      </dsp:nvSpPr>
      <dsp:spPr>
        <a:xfrm>
          <a:off x="2778170" y="67981"/>
          <a:ext cx="2751392" cy="792237"/>
        </a:xfrm>
        <a:prstGeom prst="roundRect">
          <a:avLst/>
        </a:prstGeom>
        <a:solidFill>
          <a:schemeClr val="lt1">
            <a:hueOff val="0"/>
            <a:satOff val="0"/>
            <a:lumOff val="0"/>
            <a:alphaOff val="0"/>
          </a:schemeClr>
        </a:solidFill>
        <a:ln w="19050" cap="rnd"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en-US" sz="2500" kern="1200" dirty="0" err="1">
              <a:latin typeface="Times New Roman" panose="02020603050405020304" pitchFamily="18" charset="0"/>
              <a:cs typeface="Times New Roman" panose="02020603050405020304" pitchFamily="18" charset="0"/>
            </a:rPr>
            <a:t>Tổ</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chức</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cá</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nhân</a:t>
          </a:r>
          <a:endParaRPr lang="en-US" sz="2500" kern="1200" dirty="0">
            <a:latin typeface="Times New Roman" panose="02020603050405020304" pitchFamily="18" charset="0"/>
            <a:cs typeface="Times New Roman" panose="02020603050405020304" pitchFamily="18" charset="0"/>
          </a:endParaRPr>
        </a:p>
      </dsp:txBody>
      <dsp:txXfrm>
        <a:off x="2816844" y="106655"/>
        <a:ext cx="2674044" cy="714889"/>
      </dsp:txXfrm>
    </dsp:sp>
    <dsp:sp modelId="{C7F0EFCE-E6DA-48ED-A4EA-46699F6165B2}">
      <dsp:nvSpPr>
        <dsp:cNvPr id="0" name=""/>
        <dsp:cNvSpPr/>
      </dsp:nvSpPr>
      <dsp:spPr>
        <a:xfrm>
          <a:off x="4838961" y="1545312"/>
          <a:ext cx="3069108" cy="736483"/>
        </a:xfrm>
        <a:prstGeom prst="roundRect">
          <a:avLst/>
        </a:prstGeom>
        <a:solidFill>
          <a:schemeClr val="lt1">
            <a:hueOff val="0"/>
            <a:satOff val="0"/>
            <a:lumOff val="0"/>
            <a:alphaOff val="0"/>
          </a:schemeClr>
        </a:solidFill>
        <a:ln w="19050" cap="rnd"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en-US" sz="2500" kern="1200" dirty="0">
              <a:latin typeface="Times New Roman" panose="02020603050405020304" pitchFamily="18" charset="0"/>
              <a:cs typeface="Times New Roman" panose="02020603050405020304" pitchFamily="18" charset="0"/>
            </a:rPr>
            <a:t>UBND </a:t>
          </a:r>
          <a:r>
            <a:rPr lang="en-US" sz="2500" kern="1200" dirty="0" err="1">
              <a:latin typeface="Times New Roman" panose="02020603050405020304" pitchFamily="18" charset="0"/>
              <a:cs typeface="Times New Roman" panose="02020603050405020304" pitchFamily="18" charset="0"/>
            </a:rPr>
            <a:t>quận</a:t>
          </a:r>
          <a:r>
            <a:rPr lang="en-US" sz="2500" kern="1200" dirty="0">
              <a:latin typeface="Times New Roman" panose="02020603050405020304" pitchFamily="18" charset="0"/>
              <a:cs typeface="Times New Roman" panose="02020603050405020304" pitchFamily="18" charset="0"/>
            </a:rPr>
            <a:t>/</a:t>
          </a:r>
          <a:r>
            <a:rPr lang="en-US" sz="2500" kern="1200" dirty="0" err="1">
              <a:latin typeface="Times New Roman" panose="02020603050405020304" pitchFamily="18" charset="0"/>
              <a:cs typeface="Times New Roman" panose="02020603050405020304" pitchFamily="18" charset="0"/>
            </a:rPr>
            <a:t>huyện</a:t>
          </a:r>
          <a:endParaRPr lang="en-US" sz="2500" kern="1200" dirty="0">
            <a:latin typeface="Times New Roman" panose="02020603050405020304" pitchFamily="18" charset="0"/>
            <a:cs typeface="Times New Roman" panose="02020603050405020304" pitchFamily="18" charset="0"/>
          </a:endParaRPr>
        </a:p>
      </dsp:txBody>
      <dsp:txXfrm>
        <a:off x="4874913" y="1581264"/>
        <a:ext cx="2997204" cy="664579"/>
      </dsp:txXfrm>
    </dsp:sp>
    <dsp:sp modelId="{C04AFBA8-57F1-436E-8994-99B582B55737}">
      <dsp:nvSpPr>
        <dsp:cNvPr id="0" name=""/>
        <dsp:cNvSpPr/>
      </dsp:nvSpPr>
      <dsp:spPr>
        <a:xfrm>
          <a:off x="2858045" y="3475413"/>
          <a:ext cx="2637226" cy="712143"/>
        </a:xfrm>
        <a:prstGeom prst="roundRect">
          <a:avLst/>
        </a:prstGeom>
        <a:solidFill>
          <a:schemeClr val="lt1">
            <a:hueOff val="0"/>
            <a:satOff val="0"/>
            <a:lumOff val="0"/>
            <a:alphaOff val="0"/>
          </a:schemeClr>
        </a:solidFill>
        <a:ln w="19050" cap="rnd"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en-US" sz="2500" kern="1200" dirty="0" err="1">
              <a:latin typeface="Times New Roman" panose="02020603050405020304" pitchFamily="18" charset="0"/>
              <a:cs typeface="Times New Roman" panose="02020603050405020304" pitchFamily="18" charset="0"/>
            </a:rPr>
            <a:t>Phòng</a:t>
          </a:r>
          <a:r>
            <a:rPr lang="en-US" sz="2500" kern="1200" dirty="0">
              <a:latin typeface="Times New Roman" panose="02020603050405020304" pitchFamily="18" charset="0"/>
              <a:cs typeface="Times New Roman" panose="02020603050405020304" pitchFamily="18" charset="0"/>
            </a:rPr>
            <a:t> GD&amp;ĐT</a:t>
          </a:r>
        </a:p>
      </dsp:txBody>
      <dsp:txXfrm>
        <a:off x="2892809" y="3510177"/>
        <a:ext cx="2567698" cy="642615"/>
      </dsp:txXfrm>
    </dsp:sp>
    <dsp:sp modelId="{B74A932E-6CC5-404D-B472-102621C4FAB8}">
      <dsp:nvSpPr>
        <dsp:cNvPr id="0" name=""/>
        <dsp:cNvSpPr/>
      </dsp:nvSpPr>
      <dsp:spPr>
        <a:xfrm>
          <a:off x="411377" y="1530354"/>
          <a:ext cx="2891286" cy="720694"/>
        </a:xfrm>
        <a:prstGeom prst="roundRect">
          <a:avLst/>
        </a:prstGeom>
        <a:solidFill>
          <a:schemeClr val="lt1">
            <a:hueOff val="0"/>
            <a:satOff val="0"/>
            <a:lumOff val="0"/>
            <a:alphaOff val="0"/>
          </a:schemeClr>
        </a:solidFill>
        <a:ln w="19050" cap="rnd"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en-US" sz="2500" kern="1200" dirty="0">
              <a:latin typeface="Times New Roman" panose="02020603050405020304" pitchFamily="18" charset="0"/>
              <a:cs typeface="Times New Roman" panose="02020603050405020304" pitchFamily="18" charset="0"/>
            </a:rPr>
            <a:t>UBND </a:t>
          </a:r>
          <a:r>
            <a:rPr lang="en-US" sz="2500" kern="1200" dirty="0" err="1">
              <a:latin typeface="Times New Roman" panose="02020603050405020304" pitchFamily="18" charset="0"/>
              <a:cs typeface="Times New Roman" panose="02020603050405020304" pitchFamily="18" charset="0"/>
            </a:rPr>
            <a:t>quận</a:t>
          </a:r>
          <a:r>
            <a:rPr lang="en-US" sz="2500" kern="1200" dirty="0">
              <a:latin typeface="Times New Roman" panose="02020603050405020304" pitchFamily="18" charset="0"/>
              <a:cs typeface="Times New Roman" panose="02020603050405020304" pitchFamily="18" charset="0"/>
            </a:rPr>
            <a:t>/</a:t>
          </a:r>
          <a:r>
            <a:rPr lang="en-US" sz="2500" kern="1200" dirty="0" err="1">
              <a:latin typeface="Times New Roman" panose="02020603050405020304" pitchFamily="18" charset="0"/>
              <a:cs typeface="Times New Roman" panose="02020603050405020304" pitchFamily="18" charset="0"/>
            </a:rPr>
            <a:t>huyện</a:t>
          </a:r>
          <a:endParaRPr lang="en-US" sz="2500" kern="1200" dirty="0">
            <a:latin typeface="Times New Roman" panose="02020603050405020304" pitchFamily="18" charset="0"/>
            <a:cs typeface="Times New Roman" panose="02020603050405020304" pitchFamily="18" charset="0"/>
          </a:endParaRPr>
        </a:p>
      </dsp:txBody>
      <dsp:txXfrm>
        <a:off x="446558" y="1565535"/>
        <a:ext cx="2820924" cy="65033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10.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7.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pPr/>
              <a:t>10/4/2019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306809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895340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09302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pPr/>
              <a:t>10/4/2019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smtClean="0"/>
              <a:pPr/>
              <a:t>‹#›</a:t>
            </a:fld>
            <a:endParaRPr lang="en-US" dirty="0"/>
          </a:p>
        </p:txBody>
      </p:sp>
    </p:spTree>
    <p:extLst>
      <p:ext uri="{BB962C8B-B14F-4D97-AF65-F5344CB8AC3E}">
        <p14:creationId xmlns:p14="http://schemas.microsoft.com/office/powerpoint/2010/main" val="116534794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10/4/2019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835429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10/4/2019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1619968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10/4/2019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7275641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smtClean="0"/>
              <a:pPr/>
              <a:t>10/4/2019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pPr/>
              <a:t>‹#›</a:t>
            </a:fld>
            <a:endParaRPr lang="en-US" dirty="0"/>
          </a:p>
        </p:txBody>
      </p:sp>
    </p:spTree>
    <p:extLst>
      <p:ext uri="{BB962C8B-B14F-4D97-AF65-F5344CB8AC3E}">
        <p14:creationId xmlns:p14="http://schemas.microsoft.com/office/powerpoint/2010/main" val="329310109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10/4/2019</a:t>
            </a:fld>
            <a:endParaRPr lang="en-US" dirty="0"/>
          </a:p>
        </p:txBody>
      </p:sp>
    </p:spTree>
    <p:extLst>
      <p:ext uri="{BB962C8B-B14F-4D97-AF65-F5344CB8AC3E}">
        <p14:creationId xmlns:p14="http://schemas.microsoft.com/office/powerpoint/2010/main" val="267533236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7882000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00328091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8473110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5219995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1969010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pPr/>
              <a:t>10/4/2019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pPr/>
              <a:t>‹#›</a:t>
            </a:fld>
            <a:endParaRPr lang="en-US" dirty="0"/>
          </a:p>
        </p:txBody>
      </p:sp>
    </p:spTree>
    <p:extLst>
      <p:ext uri="{BB962C8B-B14F-4D97-AF65-F5344CB8AC3E}">
        <p14:creationId xmlns:p14="http://schemas.microsoft.com/office/powerpoint/2010/main" val="406264638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945621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3454012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5962960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1660733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pPr/>
              <a:t>10/4/2019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smtClean="0"/>
              <a:pPr/>
              <a:t>‹#›</a:t>
            </a:fld>
            <a:endParaRPr lang="en-US" dirty="0"/>
          </a:p>
        </p:txBody>
      </p:sp>
    </p:spTree>
    <p:extLst>
      <p:ext uri="{BB962C8B-B14F-4D97-AF65-F5344CB8AC3E}">
        <p14:creationId xmlns:p14="http://schemas.microsoft.com/office/powerpoint/2010/main" val="82439875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10/4/2019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1250493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10/4/2019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4758528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10/4/2019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37151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pPr/>
              <a:t>10/4/2019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pPr/>
              <a:t>‹#›</a:t>
            </a:fld>
            <a:endParaRPr lang="en-US" dirty="0"/>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smtClean="0"/>
              <a:pPr/>
              <a:t>10/4/2019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pPr/>
              <a:t>‹#›</a:t>
            </a:fld>
            <a:endParaRPr lang="en-US" dirty="0"/>
          </a:p>
        </p:txBody>
      </p:sp>
    </p:spTree>
    <p:extLst>
      <p:ext uri="{BB962C8B-B14F-4D97-AF65-F5344CB8AC3E}">
        <p14:creationId xmlns:p14="http://schemas.microsoft.com/office/powerpoint/2010/main" val="154652543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10/4/2019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4952790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3792618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2457508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4370041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802815343"/>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3527719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pPr/>
              <a:t>10/4/2019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pPr/>
              <a:t>‹#›</a:t>
            </a:fld>
            <a:endParaRPr lang="en-US" dirty="0"/>
          </a:p>
        </p:txBody>
      </p:sp>
    </p:spTree>
    <p:extLst>
      <p:ext uri="{BB962C8B-B14F-4D97-AF65-F5344CB8AC3E}">
        <p14:creationId xmlns:p14="http://schemas.microsoft.com/office/powerpoint/2010/main" val="254071308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065145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10/4/2019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pPr/>
              <a:t>10/4/2019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0.xml"/><Relationship Id="rId13" Type="http://schemas.openxmlformats.org/officeDocument/2006/relationships/slideLayout" Target="../slideLayouts/slideLayout45.xml"/><Relationship Id="rId3" Type="http://schemas.openxmlformats.org/officeDocument/2006/relationships/slideLayout" Target="../slideLayouts/slideLayout35.xml"/><Relationship Id="rId7" Type="http://schemas.openxmlformats.org/officeDocument/2006/relationships/slideLayout" Target="../slideLayouts/slideLayout39.xml"/><Relationship Id="rId12" Type="http://schemas.openxmlformats.org/officeDocument/2006/relationships/slideLayout" Target="../slideLayouts/slideLayout44.xml"/><Relationship Id="rId17" Type="http://schemas.openxmlformats.org/officeDocument/2006/relationships/theme" Target="../theme/theme3.xml"/><Relationship Id="rId2" Type="http://schemas.openxmlformats.org/officeDocument/2006/relationships/slideLayout" Target="../slideLayouts/slideLayout34.xml"/><Relationship Id="rId16" Type="http://schemas.openxmlformats.org/officeDocument/2006/relationships/slideLayout" Target="../slideLayouts/slideLayout48.xml"/><Relationship Id="rId1" Type="http://schemas.openxmlformats.org/officeDocument/2006/relationships/slideLayout" Target="../slideLayouts/slideLayout33.xml"/><Relationship Id="rId6" Type="http://schemas.openxmlformats.org/officeDocument/2006/relationships/slideLayout" Target="../slideLayouts/slideLayout38.xml"/><Relationship Id="rId11" Type="http://schemas.openxmlformats.org/officeDocument/2006/relationships/slideLayout" Target="../slideLayouts/slideLayout43.xml"/><Relationship Id="rId5" Type="http://schemas.openxmlformats.org/officeDocument/2006/relationships/slideLayout" Target="../slideLayouts/slideLayout37.xml"/><Relationship Id="rId15" Type="http://schemas.openxmlformats.org/officeDocument/2006/relationships/slideLayout" Target="../slideLayouts/slideLayout47.xml"/><Relationship Id="rId10" Type="http://schemas.openxmlformats.org/officeDocument/2006/relationships/slideLayout" Target="../slideLayouts/slideLayout42.xml"/><Relationship Id="rId4" Type="http://schemas.openxmlformats.org/officeDocument/2006/relationships/slideLayout" Target="../slideLayouts/slideLayout36.xml"/><Relationship Id="rId9" Type="http://schemas.openxmlformats.org/officeDocument/2006/relationships/slideLayout" Target="../slideLayouts/slideLayout41.xml"/><Relationship Id="rId14" Type="http://schemas.openxmlformats.org/officeDocument/2006/relationships/slideLayout" Target="../slideLayouts/slideLayout4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10/4/2019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10/4/2019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84963614"/>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 id="2147483681" r:id="rId13"/>
    <p:sldLayoutId id="2147483682" r:id="rId14"/>
    <p:sldLayoutId id="2147483683" r:id="rId15"/>
    <p:sldLayoutId id="214748368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10/4/2019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34905660"/>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 id="2147483698" r:id="rId13"/>
    <p:sldLayoutId id="2147483699" r:id="rId14"/>
    <p:sldLayoutId id="2147483700" r:id="rId15"/>
    <p:sldLayoutId id="2147483701"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diagramLayout" Target="../diagrams/layout8.xml"/><Relationship Id="rId3" Type="http://schemas.openxmlformats.org/officeDocument/2006/relationships/diagramLayout" Target="../diagrams/layout7.xml"/><Relationship Id="rId7" Type="http://schemas.openxmlformats.org/officeDocument/2006/relationships/diagramData" Target="../diagrams/data8.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11" Type="http://schemas.microsoft.com/office/2007/relationships/diagramDrawing" Target="../diagrams/drawing8.xml"/><Relationship Id="rId5" Type="http://schemas.openxmlformats.org/officeDocument/2006/relationships/diagramColors" Target="../diagrams/colors7.xml"/><Relationship Id="rId10" Type="http://schemas.openxmlformats.org/officeDocument/2006/relationships/diagramColors" Target="../diagrams/colors8.xml"/><Relationship Id="rId4" Type="http://schemas.openxmlformats.org/officeDocument/2006/relationships/diagramQuickStyle" Target="../diagrams/quickStyle7.xml"/><Relationship Id="rId9" Type="http://schemas.openxmlformats.org/officeDocument/2006/relationships/diagramQuickStyle" Target="../diagrams/quickStyle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18.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18.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34.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34.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34.xml.rels><?xml version="1.0" encoding="UTF-8" standalone="yes"?>
<Relationships xmlns="http://schemas.openxmlformats.org/package/2006/relationships"><Relationship Id="rId2" Type="http://schemas.openxmlformats.org/officeDocument/2006/relationships/hyperlink" Target="https://thuvienphapluat.vn/van-ban/lao-dong-tien-luong/nghi-dinh-05-2015-nd-cp-huong-dan-thi-hanh-mot-so-noi-dung-bo-luat-lao-dong-263294.aspx" TargetMode="External"/><Relationship Id="rId1" Type="http://schemas.openxmlformats.org/officeDocument/2006/relationships/slideLayout" Target="../slideLayouts/slideLayout3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1600" y="3200400"/>
            <a:ext cx="12090400" cy="3276600"/>
          </a:xfrm>
        </p:spPr>
        <p:txBody>
          <a:bodyPr>
            <a:normAutofit lnSpcReduction="10000"/>
          </a:bodyPr>
          <a:lstStyle/>
          <a:p>
            <a:pPr algn="ctr" eaLnBrk="1" hangingPunct="1"/>
            <a:r>
              <a:rPr lang="en-US" altLang="en-US" sz="3600" b="1" dirty="0">
                <a:solidFill>
                  <a:srgbClr val="0070C0"/>
                </a:solidFill>
                <a:latin typeface="Times New Roman" pitchFamily="18" charset="0"/>
                <a:cs typeface="Times New Roman" pitchFamily="18" charset="0"/>
              </a:rPr>
              <a:t>TRIỂN KHAI THỰC HIỆN</a:t>
            </a:r>
          </a:p>
          <a:p>
            <a:pPr algn="ctr" eaLnBrk="1" hangingPunct="1"/>
            <a:r>
              <a:rPr lang="en-US" altLang="en-US" sz="3900" b="1" dirty="0">
                <a:solidFill>
                  <a:srgbClr val="FF0000"/>
                </a:solidFill>
                <a:latin typeface="Times New Roman" pitchFamily="18" charset="0"/>
                <a:cs typeface="Times New Roman" pitchFamily="18" charset="0"/>
              </a:rPr>
              <a:t>NGHỊ ĐỊNH SỐ 46/2017/NĐ-CP </a:t>
            </a:r>
          </a:p>
          <a:p>
            <a:pPr algn="ctr"/>
            <a:r>
              <a:rPr lang="en-US" altLang="en-US" sz="3900" b="1" dirty="0">
                <a:solidFill>
                  <a:srgbClr val="FF0000"/>
                </a:solidFill>
                <a:latin typeface="Times New Roman" pitchFamily="18" charset="0"/>
                <a:cs typeface="Times New Roman" pitchFamily="18" charset="0"/>
              </a:rPr>
              <a:t>NGHỊ ĐỊNH SỐ 135/2018/NĐ-CP</a:t>
            </a:r>
          </a:p>
          <a:p>
            <a:pPr algn="ctr"/>
            <a:endParaRPr lang="en-US" altLang="en-US" sz="3900" b="1" dirty="0">
              <a:solidFill>
                <a:srgbClr val="FF0000"/>
              </a:solidFill>
              <a:latin typeface="Times New Roman" pitchFamily="18" charset="0"/>
              <a:cs typeface="Times New Roman" pitchFamily="18" charset="0"/>
            </a:endParaRPr>
          </a:p>
          <a:p>
            <a:pPr algn="ctr"/>
            <a:r>
              <a:rPr lang="en-US" altLang="en-US" sz="2400" b="1" i="1" dirty="0" err="1">
                <a:solidFill>
                  <a:schemeClr val="accent6">
                    <a:lumMod val="50000"/>
                  </a:schemeClr>
                </a:solidFill>
                <a:latin typeface="Times New Roman" pitchFamily="18" charset="0"/>
                <a:cs typeface="Times New Roman" pitchFamily="18" charset="0"/>
              </a:rPr>
              <a:t>Thành</a:t>
            </a:r>
            <a:r>
              <a:rPr lang="en-US" altLang="en-US" sz="2400" b="1" i="1" dirty="0">
                <a:solidFill>
                  <a:schemeClr val="accent6">
                    <a:lumMod val="50000"/>
                  </a:schemeClr>
                </a:solidFill>
                <a:latin typeface="Times New Roman" pitchFamily="18" charset="0"/>
                <a:cs typeface="Times New Roman" pitchFamily="18" charset="0"/>
              </a:rPr>
              <a:t> </a:t>
            </a:r>
            <a:r>
              <a:rPr lang="en-US" altLang="en-US" sz="2400" b="1" i="1" dirty="0" err="1">
                <a:solidFill>
                  <a:schemeClr val="accent6">
                    <a:lumMod val="50000"/>
                  </a:schemeClr>
                </a:solidFill>
                <a:latin typeface="Times New Roman" pitchFamily="18" charset="0"/>
                <a:cs typeface="Times New Roman" pitchFamily="18" charset="0"/>
              </a:rPr>
              <a:t>phố</a:t>
            </a:r>
            <a:r>
              <a:rPr lang="en-US" altLang="en-US" sz="2400" b="1" i="1" dirty="0">
                <a:solidFill>
                  <a:schemeClr val="accent6">
                    <a:lumMod val="50000"/>
                  </a:schemeClr>
                </a:solidFill>
                <a:latin typeface="Times New Roman" pitchFamily="18" charset="0"/>
                <a:cs typeface="Times New Roman" pitchFamily="18" charset="0"/>
              </a:rPr>
              <a:t> </a:t>
            </a:r>
            <a:r>
              <a:rPr lang="en-US" altLang="en-US" sz="2400" b="1" i="1" dirty="0" err="1">
                <a:solidFill>
                  <a:schemeClr val="accent6">
                    <a:lumMod val="50000"/>
                  </a:schemeClr>
                </a:solidFill>
                <a:latin typeface="Times New Roman" pitchFamily="18" charset="0"/>
                <a:cs typeface="Times New Roman" pitchFamily="18" charset="0"/>
              </a:rPr>
              <a:t>Hồ</a:t>
            </a:r>
            <a:r>
              <a:rPr lang="en-US" altLang="en-US" sz="2400" b="1" i="1" dirty="0">
                <a:solidFill>
                  <a:schemeClr val="accent6">
                    <a:lumMod val="50000"/>
                  </a:schemeClr>
                </a:solidFill>
                <a:latin typeface="Times New Roman" pitchFamily="18" charset="0"/>
                <a:cs typeface="Times New Roman" pitchFamily="18" charset="0"/>
              </a:rPr>
              <a:t> </a:t>
            </a:r>
            <a:r>
              <a:rPr lang="en-US" altLang="en-US" sz="2400" b="1" i="1" dirty="0" err="1">
                <a:solidFill>
                  <a:schemeClr val="accent6">
                    <a:lumMod val="50000"/>
                  </a:schemeClr>
                </a:solidFill>
                <a:latin typeface="Times New Roman" pitchFamily="18" charset="0"/>
                <a:cs typeface="Times New Roman" pitchFamily="18" charset="0"/>
              </a:rPr>
              <a:t>Chí</a:t>
            </a:r>
            <a:r>
              <a:rPr lang="en-US" altLang="en-US" sz="2400" b="1" i="1" dirty="0">
                <a:solidFill>
                  <a:schemeClr val="accent6">
                    <a:lumMod val="50000"/>
                  </a:schemeClr>
                </a:solidFill>
                <a:latin typeface="Times New Roman" pitchFamily="18" charset="0"/>
                <a:cs typeface="Times New Roman" pitchFamily="18" charset="0"/>
              </a:rPr>
              <a:t> Minh, </a:t>
            </a:r>
            <a:r>
              <a:rPr lang="en-US" altLang="en-US" sz="2400" b="1" i="1" dirty="0" err="1">
                <a:solidFill>
                  <a:schemeClr val="accent6">
                    <a:lumMod val="50000"/>
                  </a:schemeClr>
                </a:solidFill>
                <a:latin typeface="Times New Roman" pitchFamily="18" charset="0"/>
                <a:cs typeface="Times New Roman" pitchFamily="18" charset="0"/>
              </a:rPr>
              <a:t>ngày</a:t>
            </a:r>
            <a:r>
              <a:rPr lang="en-US" altLang="en-US" sz="2400" b="1" i="1" dirty="0">
                <a:solidFill>
                  <a:schemeClr val="accent6">
                    <a:lumMod val="50000"/>
                  </a:schemeClr>
                </a:solidFill>
                <a:latin typeface="Times New Roman" pitchFamily="18" charset="0"/>
                <a:cs typeface="Times New Roman" pitchFamily="18" charset="0"/>
              </a:rPr>
              <a:t> 04 </a:t>
            </a:r>
            <a:r>
              <a:rPr lang="en-US" altLang="en-US" sz="2400" b="1" i="1" dirty="0" err="1">
                <a:solidFill>
                  <a:schemeClr val="accent6">
                    <a:lumMod val="50000"/>
                  </a:schemeClr>
                </a:solidFill>
                <a:latin typeface="Times New Roman" pitchFamily="18" charset="0"/>
                <a:cs typeface="Times New Roman" pitchFamily="18" charset="0"/>
              </a:rPr>
              <a:t>tháng</a:t>
            </a:r>
            <a:r>
              <a:rPr lang="en-US" altLang="en-US" sz="2400" b="1" i="1" dirty="0">
                <a:solidFill>
                  <a:schemeClr val="accent6">
                    <a:lumMod val="50000"/>
                  </a:schemeClr>
                </a:solidFill>
                <a:latin typeface="Times New Roman" pitchFamily="18" charset="0"/>
                <a:cs typeface="Times New Roman" pitchFamily="18" charset="0"/>
              </a:rPr>
              <a:t> 10 </a:t>
            </a:r>
            <a:r>
              <a:rPr lang="en-US" altLang="en-US" sz="2400" b="1" i="1" dirty="0" err="1">
                <a:solidFill>
                  <a:schemeClr val="accent6">
                    <a:lumMod val="50000"/>
                  </a:schemeClr>
                </a:solidFill>
                <a:latin typeface="Times New Roman" pitchFamily="18" charset="0"/>
                <a:cs typeface="Times New Roman" pitchFamily="18" charset="0"/>
              </a:rPr>
              <a:t>năm</a:t>
            </a:r>
            <a:r>
              <a:rPr lang="en-US" altLang="en-US" sz="2400" b="1" i="1" dirty="0">
                <a:solidFill>
                  <a:schemeClr val="accent6">
                    <a:lumMod val="50000"/>
                  </a:schemeClr>
                </a:solidFill>
                <a:latin typeface="Times New Roman" pitchFamily="18" charset="0"/>
                <a:cs typeface="Times New Roman" pitchFamily="18" charset="0"/>
              </a:rPr>
              <a:t> 2019</a:t>
            </a:r>
            <a:endParaRPr lang="en-US" altLang="en-US" sz="2400" i="1" dirty="0">
              <a:solidFill>
                <a:schemeClr val="accent6">
                  <a:lumMod val="50000"/>
                </a:schemeClr>
              </a:solidFill>
              <a:latin typeface="Times New Roman" pitchFamily="18" charset="0"/>
              <a:cs typeface="Times New Roman" pitchFamily="18" charset="0"/>
            </a:endParaRPr>
          </a:p>
        </p:txBody>
      </p:sp>
      <p:sp>
        <p:nvSpPr>
          <p:cNvPr id="6147" name="Title 1"/>
          <p:cNvSpPr>
            <a:spLocks noGrp="1"/>
          </p:cNvSpPr>
          <p:nvPr>
            <p:ph type="ctrTitle"/>
          </p:nvPr>
        </p:nvSpPr>
        <p:spPr>
          <a:xfrm>
            <a:off x="3213462" y="596537"/>
            <a:ext cx="5721533" cy="1600200"/>
          </a:xfrm>
          <a:solidFill>
            <a:srgbClr val="FF0000"/>
          </a:solidFill>
        </p:spPr>
        <p:txBody>
          <a:bodyPr/>
          <a:lstStyle/>
          <a:p>
            <a:pPr algn="ctr" eaLnBrk="1" hangingPunct="1"/>
            <a:r>
              <a:rPr lang="en-US" sz="2800" b="1" dirty="0">
                <a:solidFill>
                  <a:srgbClr val="FFFF00"/>
                </a:solidFill>
                <a:latin typeface="Times New Roman" pitchFamily="18" charset="0"/>
                <a:cs typeface="Times New Roman" pitchFamily="18" charset="0"/>
              </a:rPr>
              <a:t/>
            </a:r>
            <a:br>
              <a:rPr lang="en-US" sz="2800" b="1" dirty="0">
                <a:solidFill>
                  <a:srgbClr val="FFFF00"/>
                </a:solidFill>
                <a:latin typeface="Times New Roman" pitchFamily="18" charset="0"/>
                <a:cs typeface="Times New Roman" pitchFamily="18" charset="0"/>
              </a:rPr>
            </a:br>
            <a:r>
              <a:rPr lang="en-US" sz="2800" b="1" dirty="0">
                <a:solidFill>
                  <a:srgbClr val="FFFF00"/>
                </a:solidFill>
                <a:latin typeface="Times New Roman" pitchFamily="18" charset="0"/>
                <a:cs typeface="Times New Roman" pitchFamily="18" charset="0"/>
              </a:rPr>
              <a:t/>
            </a:r>
            <a:br>
              <a:rPr lang="en-US" sz="2800" b="1" dirty="0">
                <a:solidFill>
                  <a:srgbClr val="FFFF00"/>
                </a:solidFill>
                <a:latin typeface="Times New Roman" pitchFamily="18" charset="0"/>
                <a:cs typeface="Times New Roman" pitchFamily="18" charset="0"/>
              </a:rPr>
            </a:br>
            <a:r>
              <a:rPr sz="2800" b="1">
                <a:solidFill>
                  <a:srgbClr val="FFFF00"/>
                </a:solidFill>
                <a:latin typeface="Times New Roman" pitchFamily="18" charset="0"/>
                <a:cs typeface="Times New Roman" pitchFamily="18" charset="0"/>
              </a:rPr>
              <a:t>SỞ GIÁO DỤC VÀ ĐÀO TẠO</a:t>
            </a:r>
            <a:r>
              <a:rPr lang="en-US" sz="2800" b="1" dirty="0">
                <a:solidFill>
                  <a:srgbClr val="FFFF00"/>
                </a:solidFill>
                <a:latin typeface="Times New Roman" pitchFamily="18" charset="0"/>
                <a:cs typeface="Times New Roman" pitchFamily="18" charset="0"/>
              </a:rPr>
              <a:t/>
            </a:r>
            <a:br>
              <a:rPr lang="en-US" sz="2800" b="1" dirty="0">
                <a:solidFill>
                  <a:srgbClr val="FFFF00"/>
                </a:solidFill>
                <a:latin typeface="Times New Roman" pitchFamily="18" charset="0"/>
                <a:cs typeface="Times New Roman" pitchFamily="18" charset="0"/>
              </a:rPr>
            </a:br>
            <a:r>
              <a:rPr sz="2800" b="1">
                <a:solidFill>
                  <a:srgbClr val="FFFF00"/>
                </a:solidFill>
                <a:latin typeface="Times New Roman" pitchFamily="18" charset="0"/>
                <a:cs typeface="Times New Roman" pitchFamily="18" charset="0"/>
              </a:rPr>
              <a:t>THÀNH PHỐ HỒ CHÍ MINH</a:t>
            </a:r>
            <a:br>
              <a:rPr sz="2800" b="1">
                <a:solidFill>
                  <a:srgbClr val="FFFF00"/>
                </a:solidFill>
                <a:latin typeface="Times New Roman" pitchFamily="18" charset="0"/>
                <a:cs typeface="Times New Roman" pitchFamily="18" charset="0"/>
              </a:rPr>
            </a:br>
            <a:endParaRPr sz="3600" b="1"/>
          </a:p>
        </p:txBody>
      </p:sp>
      <p:pic>
        <p:nvPicPr>
          <p:cNvPr id="6148" name="Picture 4" descr="cotoquoc_thuvientinhoc.vn.gif"/>
          <p:cNvPicPr>
            <a:picLocks noChangeAspect="1"/>
          </p:cNvPicPr>
          <p:nvPr/>
        </p:nvPicPr>
        <p:blipFill>
          <a:blip r:embed="rId2"/>
          <a:srcRect/>
          <a:stretch>
            <a:fillRect/>
          </a:stretch>
        </p:blipFill>
        <p:spPr bwMode="auto">
          <a:xfrm>
            <a:off x="0" y="-15875"/>
            <a:ext cx="2946400" cy="1539875"/>
          </a:xfrm>
          <a:prstGeom prst="rect">
            <a:avLst/>
          </a:prstGeom>
          <a:noFill/>
          <a:ln w="9525">
            <a:noFill/>
            <a:miter lim="800000"/>
            <a:headEnd/>
            <a:tailEnd/>
          </a:ln>
        </p:spPr>
      </p:pic>
      <p:pic>
        <p:nvPicPr>
          <p:cNvPr id="6149" name="Picture 5" descr="codang_thuvientinhoc.vn.gif"/>
          <p:cNvPicPr>
            <a:picLocks noChangeAspect="1"/>
          </p:cNvPicPr>
          <p:nvPr/>
        </p:nvPicPr>
        <p:blipFill>
          <a:blip r:embed="rId3"/>
          <a:srcRect/>
          <a:stretch>
            <a:fillRect/>
          </a:stretch>
        </p:blipFill>
        <p:spPr bwMode="auto">
          <a:xfrm>
            <a:off x="9283701" y="0"/>
            <a:ext cx="2908300" cy="1520825"/>
          </a:xfrm>
          <a:prstGeom prst="rect">
            <a:avLst/>
          </a:prstGeom>
          <a:noFill/>
          <a:ln w="9525">
            <a:noFill/>
            <a:miter lim="800000"/>
            <a:headEnd/>
            <a:tailEnd/>
          </a:ln>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checkerboard(across)">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D51CEB6-298F-413C-B662-4674EACA5F43}"/>
              </a:ext>
            </a:extLst>
          </p:cNvPr>
          <p:cNvSpPr>
            <a:spLocks noGrp="1"/>
          </p:cNvSpPr>
          <p:nvPr>
            <p:ph type="title"/>
          </p:nvPr>
        </p:nvSpPr>
        <p:spPr>
          <a:xfrm>
            <a:off x="293511" y="191907"/>
            <a:ext cx="11898489" cy="575733"/>
          </a:xfrm>
        </p:spPr>
        <p:txBody>
          <a:bodyPr>
            <a:noAutofit/>
          </a:bodyPr>
          <a:lstStyle/>
          <a:p>
            <a:r>
              <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 TR</a:t>
            </a:r>
            <a:r>
              <a:rPr lang="vi-VN"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Ư</a:t>
            </a:r>
            <a:r>
              <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ỜNG MẪU GIÁO, TR</a:t>
            </a:r>
            <a:r>
              <a:rPr lang="vi-VN"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Ư</a:t>
            </a:r>
            <a:r>
              <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ỜNG MẦM NON, NHÀ TRẺ:</a:t>
            </a:r>
          </a:p>
        </p:txBody>
      </p:sp>
      <p:sp>
        <p:nvSpPr>
          <p:cNvPr id="3" name="TextBox 2">
            <a:extLst>
              <a:ext uri="{FF2B5EF4-FFF2-40B4-BE49-F238E27FC236}">
                <a16:creationId xmlns:a16="http://schemas.microsoft.com/office/drawing/2014/main" xmlns="" id="{77C02043-C611-4835-A776-AA225DC86663}"/>
              </a:ext>
            </a:extLst>
          </p:cNvPr>
          <p:cNvSpPr txBox="1"/>
          <p:nvPr/>
        </p:nvSpPr>
        <p:spPr>
          <a:xfrm>
            <a:off x="417687" y="687630"/>
            <a:ext cx="11435645" cy="553998"/>
          </a:xfrm>
          <a:prstGeom prst="rect">
            <a:avLst/>
          </a:prstGeom>
          <a:noFill/>
        </p:spPr>
        <p:txBody>
          <a:bodyPr wrap="square" rtlCol="0">
            <a:spAutoFit/>
          </a:bodyPr>
          <a:lstStyle/>
          <a:p>
            <a:r>
              <a:rPr lang="en-US" sz="3000" b="1" dirty="0">
                <a:latin typeface="Times New Roman" panose="02020603050405020304" pitchFamily="18" charset="0"/>
                <a:cs typeface="Times New Roman" panose="02020603050405020304" pitchFamily="18" charset="0"/>
              </a:rPr>
              <a:t>B. </a:t>
            </a:r>
            <a:r>
              <a:rPr lang="en-US" sz="3000" b="1" dirty="0" err="1">
                <a:latin typeface="Times New Roman" panose="02020603050405020304" pitchFamily="18" charset="0"/>
                <a:cs typeface="Times New Roman" panose="02020603050405020304" pitchFamily="18" charset="0"/>
              </a:rPr>
              <a:t>Quy</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trình</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cho</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phép</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Hoạt</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động</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giáo</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dục</a:t>
            </a:r>
            <a:r>
              <a:rPr lang="en-US" sz="3000" b="1" dirty="0">
                <a:latin typeface="Times New Roman" panose="02020603050405020304" pitchFamily="18" charset="0"/>
                <a:cs typeface="Times New Roman" panose="02020603050405020304" pitchFamily="18" charset="0"/>
              </a:rPr>
              <a:t>:</a:t>
            </a:r>
          </a:p>
        </p:txBody>
      </p:sp>
      <p:sp>
        <p:nvSpPr>
          <p:cNvPr id="4" name="Arrow: Right 3">
            <a:extLst>
              <a:ext uri="{FF2B5EF4-FFF2-40B4-BE49-F238E27FC236}">
                <a16:creationId xmlns:a16="http://schemas.microsoft.com/office/drawing/2014/main" xmlns="" id="{9B22CE26-9654-4FFF-A0F2-82D9164E4730}"/>
              </a:ext>
            </a:extLst>
          </p:cNvPr>
          <p:cNvSpPr/>
          <p:nvPr/>
        </p:nvSpPr>
        <p:spPr>
          <a:xfrm>
            <a:off x="541866" y="1150891"/>
            <a:ext cx="4350174" cy="860789"/>
          </a:xfrm>
          <a:prstGeom prst="righ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latin typeface="Times New Roman" panose="02020603050405020304" pitchFamily="18" charset="0"/>
                <a:cs typeface="Times New Roman" panose="02020603050405020304" pitchFamily="18" charset="0"/>
              </a:rPr>
              <a:t>1. </a:t>
            </a:r>
            <a:r>
              <a:rPr lang="en-US" sz="2000" b="1" dirty="0" err="1">
                <a:solidFill>
                  <a:schemeClr val="tx1"/>
                </a:solidFill>
                <a:latin typeface="Times New Roman" panose="02020603050405020304" pitchFamily="18" charset="0"/>
                <a:cs typeface="Times New Roman" panose="02020603050405020304" pitchFamily="18" charset="0"/>
              </a:rPr>
              <a:t>Điều</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kiện</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hoạt</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động</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giáo</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dục</a:t>
            </a:r>
            <a:endParaRPr lang="en-US" sz="2000" b="1" dirty="0">
              <a:solidFill>
                <a:schemeClr val="tx1"/>
              </a:solidFill>
              <a:latin typeface="Times New Roman" panose="02020603050405020304" pitchFamily="18" charset="0"/>
              <a:cs typeface="Times New Roman" panose="02020603050405020304" pitchFamily="18" charset="0"/>
            </a:endParaRPr>
          </a:p>
        </p:txBody>
      </p:sp>
      <p:graphicFrame>
        <p:nvGraphicFramePr>
          <p:cNvPr id="5" name="Diagram 4">
            <a:extLst>
              <a:ext uri="{FF2B5EF4-FFF2-40B4-BE49-F238E27FC236}">
                <a16:creationId xmlns:a16="http://schemas.microsoft.com/office/drawing/2014/main" xmlns="" id="{FF202324-1DA0-49A5-99A0-7CD9F36A216A}"/>
              </a:ext>
            </a:extLst>
          </p:cNvPr>
          <p:cNvGraphicFramePr/>
          <p:nvPr>
            <p:extLst>
              <p:ext uri="{D42A27DB-BD31-4B8C-83A1-F6EECF244321}">
                <p14:modId xmlns:p14="http://schemas.microsoft.com/office/powerpoint/2010/main" val="4006480236"/>
              </p:ext>
            </p:extLst>
          </p:nvPr>
        </p:nvGraphicFramePr>
        <p:xfrm>
          <a:off x="1186180" y="1919816"/>
          <a:ext cx="9615170" cy="47462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3637266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0"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3"/>
                                        </p:tgtEl>
                                        <p:attrNameLst>
                                          <p:attrName>ppt_x</p:attrName>
                                          <p:attrName>ppt_y</p:attrName>
                                        </p:attrNameLst>
                                      </p:cBhvr>
                                    </p:animMotion>
                                    <p:animRot by="1500000">
                                      <p:cBhvr>
                                        <p:cTn id="7" dur="125" fill="hold">
                                          <p:stCondLst>
                                            <p:cond delay="0"/>
                                          </p:stCondLst>
                                        </p:cTn>
                                        <p:tgtEl>
                                          <p:spTgt spid="3"/>
                                        </p:tgtEl>
                                        <p:attrNameLst>
                                          <p:attrName>r</p:attrName>
                                        </p:attrNameLst>
                                      </p:cBhvr>
                                    </p:animRot>
                                    <p:animRot by="-1500000">
                                      <p:cBhvr>
                                        <p:cTn id="8" dur="125" fill="hold">
                                          <p:stCondLst>
                                            <p:cond delay="125"/>
                                          </p:stCondLst>
                                        </p:cTn>
                                        <p:tgtEl>
                                          <p:spTgt spid="3"/>
                                        </p:tgtEl>
                                        <p:attrNameLst>
                                          <p:attrName>r</p:attrName>
                                        </p:attrNameLst>
                                      </p:cBhvr>
                                    </p:animRot>
                                    <p:animRot by="-1500000">
                                      <p:cBhvr>
                                        <p:cTn id="9" dur="125" fill="hold">
                                          <p:stCondLst>
                                            <p:cond delay="250"/>
                                          </p:stCondLst>
                                        </p:cTn>
                                        <p:tgtEl>
                                          <p:spTgt spid="3"/>
                                        </p:tgtEl>
                                        <p:attrNameLst>
                                          <p:attrName>r</p:attrName>
                                        </p:attrNameLst>
                                      </p:cBhvr>
                                    </p:animRot>
                                    <p:animRot by="1500000">
                                      <p:cBhvr>
                                        <p:cTn id="10" dur="125" fill="hold">
                                          <p:stCondLst>
                                            <p:cond delay="375"/>
                                          </p:stCondLst>
                                        </p:cTn>
                                        <p:tgtEl>
                                          <p:spTgt spid="3"/>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45"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2000"/>
                                        <p:tgtEl>
                                          <p:spTgt spid="4"/>
                                        </p:tgtEl>
                                      </p:cBhvr>
                                    </p:animEffect>
                                    <p:anim calcmode="lin" valueType="num">
                                      <p:cBhvr>
                                        <p:cTn id="16" dur="2000" fill="hold"/>
                                        <p:tgtEl>
                                          <p:spTgt spid="4"/>
                                        </p:tgtEl>
                                        <p:attrNameLst>
                                          <p:attrName>ppt_w</p:attrName>
                                        </p:attrNameLst>
                                      </p:cBhvr>
                                      <p:tavLst>
                                        <p:tav tm="0" fmla="#ppt_w*sin(2.5*pi*$)">
                                          <p:val>
                                            <p:fltVal val="0"/>
                                          </p:val>
                                        </p:tav>
                                        <p:tav tm="100000">
                                          <p:val>
                                            <p:fltVal val="1"/>
                                          </p:val>
                                        </p:tav>
                                      </p:tavLst>
                                    </p:anim>
                                    <p:anim calcmode="lin" valueType="num">
                                      <p:cBhvr>
                                        <p:cTn id="17"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18" fill="hold">
                      <p:stCondLst>
                        <p:cond delay="indefinite"/>
                      </p:stCondLst>
                      <p:childTnLst>
                        <p:par>
                          <p:cTn id="19" fill="hold">
                            <p:stCondLst>
                              <p:cond delay="0"/>
                            </p:stCondLst>
                            <p:childTnLst>
                              <p:par>
                                <p:cTn id="20" presetID="45"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2000"/>
                                        <p:tgtEl>
                                          <p:spTgt spid="5"/>
                                        </p:tgtEl>
                                      </p:cBhvr>
                                    </p:animEffect>
                                    <p:anim calcmode="lin" valueType="num">
                                      <p:cBhvr>
                                        <p:cTn id="23" dur="2000" fill="hold"/>
                                        <p:tgtEl>
                                          <p:spTgt spid="5"/>
                                        </p:tgtEl>
                                        <p:attrNameLst>
                                          <p:attrName>ppt_w</p:attrName>
                                        </p:attrNameLst>
                                      </p:cBhvr>
                                      <p:tavLst>
                                        <p:tav tm="0" fmla="#ppt_w*sin(2.5*pi*$)">
                                          <p:val>
                                            <p:fltVal val="0"/>
                                          </p:val>
                                        </p:tav>
                                        <p:tav tm="100000">
                                          <p:val>
                                            <p:fltVal val="1"/>
                                          </p:val>
                                        </p:tav>
                                      </p:tavLst>
                                    </p:anim>
                                    <p:anim calcmode="lin" valueType="num">
                                      <p:cBhvr>
                                        <p:cTn id="24" dur="2000" fill="hold"/>
                                        <p:tgtEl>
                                          <p:spTgt spid="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Graphic spid="5" grpId="0">
        <p:bldAsOne/>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D51CEB6-298F-413C-B662-4674EACA5F43}"/>
              </a:ext>
            </a:extLst>
          </p:cNvPr>
          <p:cNvSpPr>
            <a:spLocks noGrp="1"/>
          </p:cNvSpPr>
          <p:nvPr>
            <p:ph type="title"/>
          </p:nvPr>
        </p:nvSpPr>
        <p:spPr>
          <a:xfrm>
            <a:off x="293511" y="191907"/>
            <a:ext cx="11898489" cy="575733"/>
          </a:xfrm>
        </p:spPr>
        <p:txBody>
          <a:bodyPr>
            <a:noAutofit/>
          </a:bodyPr>
          <a:lstStyle/>
          <a:p>
            <a:r>
              <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 TR</a:t>
            </a:r>
            <a:r>
              <a:rPr lang="vi-VN"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Ư</a:t>
            </a:r>
            <a:r>
              <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ỜNG MẪU GIÁO, TR</a:t>
            </a:r>
            <a:r>
              <a:rPr lang="vi-VN"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Ư</a:t>
            </a:r>
            <a:r>
              <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ỜNG MẦM NON, NHÀ TRẺ:</a:t>
            </a:r>
          </a:p>
        </p:txBody>
      </p:sp>
      <p:sp>
        <p:nvSpPr>
          <p:cNvPr id="3" name="TextBox 2">
            <a:extLst>
              <a:ext uri="{FF2B5EF4-FFF2-40B4-BE49-F238E27FC236}">
                <a16:creationId xmlns:a16="http://schemas.microsoft.com/office/drawing/2014/main" xmlns="" id="{77C02043-C611-4835-A776-AA225DC86663}"/>
              </a:ext>
            </a:extLst>
          </p:cNvPr>
          <p:cNvSpPr txBox="1"/>
          <p:nvPr/>
        </p:nvSpPr>
        <p:spPr>
          <a:xfrm>
            <a:off x="417687" y="687630"/>
            <a:ext cx="11435645" cy="553998"/>
          </a:xfrm>
          <a:prstGeom prst="rect">
            <a:avLst/>
          </a:prstGeom>
          <a:noFill/>
        </p:spPr>
        <p:txBody>
          <a:bodyPr wrap="square" rtlCol="0">
            <a:spAutoFit/>
          </a:bodyPr>
          <a:lstStyle/>
          <a:p>
            <a:r>
              <a:rPr lang="en-US" sz="3000" b="1" dirty="0">
                <a:latin typeface="Times New Roman" panose="02020603050405020304" pitchFamily="18" charset="0"/>
                <a:cs typeface="Times New Roman" panose="02020603050405020304" pitchFamily="18" charset="0"/>
              </a:rPr>
              <a:t>B. </a:t>
            </a:r>
            <a:r>
              <a:rPr lang="en-US" sz="3000" b="1" dirty="0" err="1">
                <a:latin typeface="Times New Roman" panose="02020603050405020304" pitchFamily="18" charset="0"/>
                <a:cs typeface="Times New Roman" panose="02020603050405020304" pitchFamily="18" charset="0"/>
              </a:rPr>
              <a:t>Quy</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trình</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cho</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phép</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Hoạt</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động</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giáo</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dục</a:t>
            </a:r>
            <a:r>
              <a:rPr lang="en-US" sz="3000" b="1" dirty="0">
                <a:latin typeface="Times New Roman" panose="02020603050405020304" pitchFamily="18" charset="0"/>
                <a:cs typeface="Times New Roman" panose="02020603050405020304" pitchFamily="18" charset="0"/>
              </a:rPr>
              <a:t>:</a:t>
            </a:r>
          </a:p>
        </p:txBody>
      </p:sp>
      <p:sp>
        <p:nvSpPr>
          <p:cNvPr id="4" name="Arrow: Right 3">
            <a:extLst>
              <a:ext uri="{FF2B5EF4-FFF2-40B4-BE49-F238E27FC236}">
                <a16:creationId xmlns:a16="http://schemas.microsoft.com/office/drawing/2014/main" xmlns="" id="{9B22CE26-9654-4FFF-A0F2-82D9164E4730}"/>
              </a:ext>
            </a:extLst>
          </p:cNvPr>
          <p:cNvSpPr/>
          <p:nvPr/>
        </p:nvSpPr>
        <p:spPr>
          <a:xfrm>
            <a:off x="541866" y="1150891"/>
            <a:ext cx="4350174" cy="860789"/>
          </a:xfrm>
          <a:prstGeom prst="righ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latin typeface="Times New Roman" panose="02020603050405020304" pitchFamily="18" charset="0"/>
                <a:cs typeface="Times New Roman" panose="02020603050405020304" pitchFamily="18" charset="0"/>
              </a:rPr>
              <a:t>2. </a:t>
            </a:r>
            <a:r>
              <a:rPr lang="en-US" sz="2000" b="1" dirty="0" err="1">
                <a:solidFill>
                  <a:schemeClr val="tx1"/>
                </a:solidFill>
                <a:latin typeface="Times New Roman" panose="02020603050405020304" pitchFamily="18" charset="0"/>
                <a:cs typeface="Times New Roman" panose="02020603050405020304" pitchFamily="18" charset="0"/>
              </a:rPr>
              <a:t>Thủ</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tục</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hoạt</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động</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giáo</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dục</a:t>
            </a:r>
            <a:endParaRPr lang="en-US" sz="2000" b="1" dirty="0">
              <a:solidFill>
                <a:schemeClr val="tx1"/>
              </a:solidFill>
              <a:latin typeface="Times New Roman" panose="02020603050405020304" pitchFamily="18" charset="0"/>
              <a:cs typeface="Times New Roman" panose="02020603050405020304" pitchFamily="18" charset="0"/>
            </a:endParaRPr>
          </a:p>
        </p:txBody>
      </p:sp>
      <p:graphicFrame>
        <p:nvGraphicFramePr>
          <p:cNvPr id="6" name="Table 6">
            <a:extLst>
              <a:ext uri="{FF2B5EF4-FFF2-40B4-BE49-F238E27FC236}">
                <a16:creationId xmlns:a16="http://schemas.microsoft.com/office/drawing/2014/main" xmlns="" id="{9EC48896-19F1-46C1-A1E7-8F0597F16450}"/>
              </a:ext>
            </a:extLst>
          </p:cNvPr>
          <p:cNvGraphicFramePr>
            <a:graphicFrameLocks noGrp="1"/>
          </p:cNvGraphicFramePr>
          <p:nvPr>
            <p:extLst>
              <p:ext uri="{D42A27DB-BD31-4B8C-83A1-F6EECF244321}">
                <p14:modId xmlns:p14="http://schemas.microsoft.com/office/powerpoint/2010/main" val="2310887158"/>
              </p:ext>
            </p:extLst>
          </p:nvPr>
        </p:nvGraphicFramePr>
        <p:xfrm>
          <a:off x="497696" y="2097751"/>
          <a:ext cx="10600834" cy="4297680"/>
        </p:xfrm>
        <a:graphic>
          <a:graphicData uri="http://schemas.openxmlformats.org/drawingml/2006/table">
            <a:tbl>
              <a:tblPr firstRow="1" bandRow="1">
                <a:tableStyleId>{BDBED569-4797-4DF1-A0F4-6AAB3CD982D8}</a:tableStyleId>
              </a:tblPr>
              <a:tblGrid>
                <a:gridCol w="3826678">
                  <a:extLst>
                    <a:ext uri="{9D8B030D-6E8A-4147-A177-3AD203B41FA5}">
                      <a16:colId xmlns:a16="http://schemas.microsoft.com/office/drawing/2014/main" xmlns="" val="2319432926"/>
                    </a:ext>
                  </a:extLst>
                </a:gridCol>
                <a:gridCol w="6774156">
                  <a:extLst>
                    <a:ext uri="{9D8B030D-6E8A-4147-A177-3AD203B41FA5}">
                      <a16:colId xmlns:a16="http://schemas.microsoft.com/office/drawing/2014/main" xmlns="" val="792731546"/>
                    </a:ext>
                  </a:extLst>
                </a:gridCol>
              </a:tblGrid>
              <a:tr h="370840">
                <a:tc>
                  <a:txBody>
                    <a:bodyPr/>
                    <a:lstStyle/>
                    <a:p>
                      <a:r>
                        <a:rPr lang="en-US" sz="2400" b="0" dirty="0">
                          <a:latin typeface="Times New Roman" panose="02020603050405020304" pitchFamily="18" charset="0"/>
                          <a:cs typeface="Times New Roman" panose="02020603050405020304" pitchFamily="18" charset="0"/>
                        </a:rPr>
                        <a:t>2.1 </a:t>
                      </a:r>
                      <a:r>
                        <a:rPr lang="en-US" sz="2400" b="0" dirty="0" err="1">
                          <a:latin typeface="Times New Roman" panose="02020603050405020304" pitchFamily="18" charset="0"/>
                          <a:cs typeface="Times New Roman" panose="02020603050405020304" pitchFamily="18" charset="0"/>
                        </a:rPr>
                        <a:t>Thẩm</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quyền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quyết</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định</a:t>
                      </a:r>
                      <a:endParaRPr lang="en-US" sz="2400" b="0" dirty="0">
                        <a:latin typeface="Times New Roman" panose="02020603050405020304" pitchFamily="18" charset="0"/>
                        <a:cs typeface="Times New Roman" panose="02020603050405020304" pitchFamily="18" charset="0"/>
                      </a:endParaRPr>
                    </a:p>
                  </a:txBody>
                  <a:tcPr/>
                </a:tc>
                <a:tc>
                  <a:txBody>
                    <a:bodyPr/>
                    <a:lstStyle/>
                    <a:p>
                      <a:r>
                        <a:rPr lang="en-US" sz="2400" b="0" dirty="0">
                          <a:latin typeface="Times New Roman" panose="02020603050405020304" pitchFamily="18" charset="0"/>
                          <a:cs typeface="Times New Roman" panose="02020603050405020304" pitchFamily="18" charset="0"/>
                        </a:rPr>
                        <a:t> Tr</a:t>
                      </a:r>
                      <a:r>
                        <a:rPr lang="vi-VN" sz="2400" b="0" dirty="0">
                          <a:latin typeface="Times New Roman" panose="02020603050405020304" pitchFamily="18" charset="0"/>
                          <a:cs typeface="Times New Roman" panose="02020603050405020304" pitchFamily="18" charset="0"/>
                        </a:rPr>
                        <a:t>ư</a:t>
                      </a:r>
                      <a:r>
                        <a:rPr lang="en-US" sz="2400" b="0" dirty="0" err="1">
                          <a:latin typeface="Times New Roman" panose="02020603050405020304" pitchFamily="18" charset="0"/>
                          <a:cs typeface="Times New Roman" panose="02020603050405020304" pitchFamily="18" charset="0"/>
                        </a:rPr>
                        <a:t>ởng</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phòng</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Giáo</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dục</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và</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Đào</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tạo</a:t>
                      </a:r>
                      <a:r>
                        <a:rPr lang="en-US" sz="2400" b="0" dirty="0">
                          <a:latin typeface="Times New Roman" panose="02020603050405020304" pitchFamily="18" charset="0"/>
                          <a:cs typeface="Times New Roman" panose="02020603050405020304" pitchFamily="18" charset="0"/>
                        </a:rPr>
                        <a:t> </a:t>
                      </a:r>
                    </a:p>
                  </a:txBody>
                  <a:tcPr/>
                </a:tc>
                <a:extLst>
                  <a:ext uri="{0D108BD9-81ED-4DB2-BD59-A6C34878D82A}">
                    <a16:rowId xmlns:a16="http://schemas.microsoft.com/office/drawing/2014/main" xmlns="" val="961649875"/>
                  </a:ext>
                </a:extLst>
              </a:tr>
              <a:tr h="370840">
                <a:tc>
                  <a:txBody>
                    <a:bodyPr/>
                    <a:lstStyle/>
                    <a:p>
                      <a:r>
                        <a:rPr lang="en-US" sz="2400" b="0" dirty="0">
                          <a:latin typeface="Times New Roman" panose="02020603050405020304" pitchFamily="18" charset="0"/>
                          <a:cs typeface="Times New Roman" panose="02020603050405020304" pitchFamily="18" charset="0"/>
                        </a:rPr>
                        <a:t>2.2 </a:t>
                      </a:r>
                      <a:r>
                        <a:rPr lang="en-US" sz="2400" b="0" dirty="0" err="1">
                          <a:latin typeface="Times New Roman" panose="02020603050405020304" pitchFamily="18" charset="0"/>
                          <a:cs typeface="Times New Roman" panose="02020603050405020304" pitchFamily="18" charset="0"/>
                        </a:rPr>
                        <a:t>Thành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phần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hồ</a:t>
                      </a:r>
                      <a:r>
                        <a:rPr lang="en-US" sz="2400" b="0" dirty="0">
                          <a:latin typeface="Times New Roman" panose="02020603050405020304" pitchFamily="18" charset="0"/>
                          <a:cs typeface="Times New Roman" panose="02020603050405020304" pitchFamily="18" charset="0"/>
                        </a:rPr>
                        <a:t> s</a:t>
                      </a:r>
                      <a:r>
                        <a:rPr lang="vi-VN" sz="2400" b="0" dirty="0">
                          <a:latin typeface="Times New Roman" panose="02020603050405020304" pitchFamily="18" charset="0"/>
                          <a:cs typeface="Times New Roman" panose="02020603050405020304" pitchFamily="18" charset="0"/>
                        </a:rPr>
                        <a:t>ơ</a:t>
                      </a:r>
                      <a:endParaRPr lang="en-US" sz="2400" b="0" dirty="0">
                        <a:latin typeface="Times New Roman" panose="02020603050405020304" pitchFamily="18" charset="0"/>
                        <a:cs typeface="Times New Roman" panose="02020603050405020304" pitchFamily="18" charset="0"/>
                      </a:endParaRPr>
                    </a:p>
                  </a:txBody>
                  <a:tcPr/>
                </a:tc>
                <a:tc>
                  <a:txBody>
                    <a:bodyPr/>
                    <a:lstStyle/>
                    <a:p>
                      <a:pPr marL="342900" indent="-342900">
                        <a:buFontTx/>
                        <a:buChar char="-"/>
                      </a:pPr>
                      <a:r>
                        <a:rPr lang="en-US" sz="2400" b="0" dirty="0" err="1">
                          <a:latin typeface="Times New Roman" panose="02020603050405020304" pitchFamily="18" charset="0"/>
                          <a:cs typeface="Times New Roman" panose="02020603050405020304" pitchFamily="18" charset="0"/>
                        </a:rPr>
                        <a:t>Tờ</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trình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đề</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nghị</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cho</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phép</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hoạt</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động</a:t>
                      </a:r>
                      <a:endParaRPr lang="en-US" sz="2400" b="0" dirty="0">
                        <a:latin typeface="Times New Roman" panose="02020603050405020304" pitchFamily="18" charset="0"/>
                        <a:cs typeface="Times New Roman" panose="02020603050405020304" pitchFamily="18" charset="0"/>
                      </a:endParaRPr>
                    </a:p>
                    <a:p>
                      <a:pPr marL="342900" indent="-342900">
                        <a:buFontTx/>
                        <a:buChar char="-"/>
                      </a:pPr>
                      <a:r>
                        <a:rPr lang="en-US" sz="2400" b="0" dirty="0" err="1">
                          <a:latin typeface="Times New Roman" panose="02020603050405020304" pitchFamily="18" charset="0"/>
                          <a:cs typeface="Times New Roman" panose="02020603050405020304" pitchFamily="18" charset="0"/>
                        </a:rPr>
                        <a:t>Quyết</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định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thành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lập</a:t>
                      </a:r>
                      <a:r>
                        <a:rPr lang="en-US" sz="2400" b="0" dirty="0">
                          <a:latin typeface="Times New Roman" panose="02020603050405020304" pitchFamily="18" charset="0"/>
                          <a:cs typeface="Times New Roman" panose="02020603050405020304" pitchFamily="18" charset="0"/>
                        </a:rPr>
                        <a:t>/</a:t>
                      </a:r>
                      <a:r>
                        <a:rPr lang="en-US" sz="2400" b="0" dirty="0" err="1">
                          <a:latin typeface="Times New Roman" panose="02020603050405020304" pitchFamily="18" charset="0"/>
                          <a:cs typeface="Times New Roman" panose="02020603050405020304" pitchFamily="18" charset="0"/>
                        </a:rPr>
                        <a:t>cho</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phép</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thành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lập</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bản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sao</a:t>
                      </a:r>
                      <a:r>
                        <a:rPr lang="en-US" sz="2400" b="0" dirty="0">
                          <a:latin typeface="Times New Roman" panose="02020603050405020304" pitchFamily="18" charset="0"/>
                          <a:cs typeface="Times New Roman" panose="02020603050405020304" pitchFamily="18" charset="0"/>
                        </a:rPr>
                        <a:t>)</a:t>
                      </a:r>
                    </a:p>
                    <a:p>
                      <a:pPr marL="342900" indent="-342900">
                        <a:buFontTx/>
                        <a:buChar char="-"/>
                      </a:pPr>
                      <a:r>
                        <a:rPr lang="en-US" sz="2400" b="0" dirty="0" err="1">
                          <a:latin typeface="Times New Roman" panose="02020603050405020304" pitchFamily="18" charset="0"/>
                          <a:cs typeface="Times New Roman" panose="02020603050405020304" pitchFamily="18" charset="0"/>
                        </a:rPr>
                        <a:t>Danh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sách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cán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bộ</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giáo</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viên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hợp</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đồng</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làm</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việc</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hợp</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đồng</a:t>
                      </a:r>
                      <a:r>
                        <a:rPr lang="en-US" sz="2400" b="0" dirty="0">
                          <a:latin typeface="Times New Roman" panose="02020603050405020304" pitchFamily="18" charset="0"/>
                          <a:cs typeface="Times New Roman" panose="02020603050405020304" pitchFamily="18" charset="0"/>
                        </a:rPr>
                        <a:t> lao </a:t>
                      </a:r>
                      <a:r>
                        <a:rPr lang="en-US" sz="2400" b="0" dirty="0" err="1">
                          <a:latin typeface="Times New Roman" panose="02020603050405020304" pitchFamily="18" charset="0"/>
                          <a:cs typeface="Times New Roman" panose="02020603050405020304" pitchFamily="18" charset="0"/>
                        </a:rPr>
                        <a:t>động</a:t>
                      </a:r>
                      <a:r>
                        <a:rPr lang="en-US" sz="2400" b="0">
                          <a:latin typeface="Times New Roman" panose="02020603050405020304" pitchFamily="18" charset="0"/>
                          <a:cs typeface="Times New Roman" panose="02020603050405020304" pitchFamily="18" charset="0"/>
                        </a:rPr>
                        <a:t>; </a:t>
                      </a:r>
                      <a:endParaRPr lang="en-US" sz="2400" b="0" dirty="0">
                        <a:latin typeface="Times New Roman" panose="02020603050405020304" pitchFamily="18" charset="0"/>
                        <a:cs typeface="Times New Roman" panose="02020603050405020304" pitchFamily="18" charset="0"/>
                      </a:endParaRPr>
                    </a:p>
                    <a:p>
                      <a:pPr marL="342900" indent="-342900">
                        <a:buFontTx/>
                        <a:buChar char="-"/>
                      </a:pPr>
                      <a:r>
                        <a:rPr lang="en-US" sz="2400" b="0" dirty="0">
                          <a:latin typeface="Times New Roman" panose="02020603050405020304" pitchFamily="18" charset="0"/>
                          <a:cs typeface="Times New Roman" panose="02020603050405020304" pitchFamily="18" charset="0"/>
                        </a:rPr>
                        <a:t>Ch</a:t>
                      </a:r>
                      <a:r>
                        <a:rPr lang="vi-VN" sz="2400" b="0" dirty="0">
                          <a:latin typeface="Times New Roman" panose="02020603050405020304" pitchFamily="18" charset="0"/>
                          <a:cs typeface="Times New Roman" panose="02020603050405020304" pitchFamily="18" charset="0"/>
                        </a:rPr>
                        <a:t>ư</a:t>
                      </a:r>
                      <a:r>
                        <a:rPr lang="en-US" sz="2400" b="0" dirty="0" err="1">
                          <a:latin typeface="Times New Roman" panose="02020603050405020304" pitchFamily="18" charset="0"/>
                          <a:cs typeface="Times New Roman" panose="02020603050405020304" pitchFamily="18" charset="0"/>
                        </a:rPr>
                        <a:t>ơng</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trình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tài</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liệu</a:t>
                      </a:r>
                      <a:endParaRPr lang="en-US" sz="2400" b="0" dirty="0">
                        <a:latin typeface="Times New Roman" panose="02020603050405020304" pitchFamily="18" charset="0"/>
                        <a:cs typeface="Times New Roman" panose="02020603050405020304" pitchFamily="18" charset="0"/>
                      </a:endParaRPr>
                    </a:p>
                    <a:p>
                      <a:pPr marL="342900" indent="-342900">
                        <a:buFontTx/>
                        <a:buChar char="-"/>
                      </a:pPr>
                      <a:r>
                        <a:rPr lang="en-US" sz="2400" b="0" dirty="0" err="1">
                          <a:latin typeface="Times New Roman" panose="02020603050405020304" pitchFamily="18" charset="0"/>
                          <a:cs typeface="Times New Roman" panose="02020603050405020304" pitchFamily="18" charset="0"/>
                        </a:rPr>
                        <a:t>Danh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mục</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số</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phòng</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học</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phòng</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làm</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việc</a:t>
                      </a:r>
                      <a:r>
                        <a:rPr lang="en-US" sz="2400" b="0" dirty="0">
                          <a:latin typeface="Times New Roman" panose="02020603050405020304" pitchFamily="18" charset="0"/>
                          <a:cs typeface="Times New Roman" panose="02020603050405020304" pitchFamily="18" charset="0"/>
                        </a:rPr>
                        <a:t>, c</a:t>
                      </a:r>
                      <a:r>
                        <a:rPr lang="vi-VN" sz="2400" b="0" dirty="0">
                          <a:latin typeface="Times New Roman" panose="02020603050405020304" pitchFamily="18" charset="0"/>
                          <a:cs typeface="Times New Roman" panose="02020603050405020304" pitchFamily="18" charset="0"/>
                        </a:rPr>
                        <a:t>ơ</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sở</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vật</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chất</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thiết</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bị</a:t>
                      </a:r>
                      <a:endParaRPr lang="en-US" sz="2400" b="0" dirty="0">
                        <a:latin typeface="Times New Roman" panose="02020603050405020304" pitchFamily="18" charset="0"/>
                        <a:cs typeface="Times New Roman" panose="02020603050405020304" pitchFamily="18" charset="0"/>
                      </a:endParaRPr>
                    </a:p>
                    <a:p>
                      <a:pPr marL="342900" indent="-342900">
                        <a:buFontTx/>
                        <a:buChar char="-"/>
                      </a:pPr>
                      <a:r>
                        <a:rPr lang="en-US" sz="2400" b="0" dirty="0" err="1">
                          <a:latin typeface="Times New Roman" panose="02020603050405020304" pitchFamily="18" charset="0"/>
                          <a:cs typeface="Times New Roman" panose="02020603050405020304" pitchFamily="18" charset="0"/>
                        </a:rPr>
                        <a:t>Các</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văn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bản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pháp</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lý</a:t>
                      </a:r>
                      <a:endParaRPr lang="en-US" sz="2400" b="0" dirty="0">
                        <a:latin typeface="Times New Roman" panose="02020603050405020304" pitchFamily="18" charset="0"/>
                        <a:cs typeface="Times New Roman" panose="02020603050405020304" pitchFamily="18" charset="0"/>
                      </a:endParaRPr>
                    </a:p>
                    <a:p>
                      <a:pPr marL="342900" indent="-342900">
                        <a:buFontTx/>
                        <a:buChar char="-"/>
                      </a:pPr>
                      <a:r>
                        <a:rPr lang="en-US" sz="2400" b="0" dirty="0" err="1">
                          <a:latin typeface="Times New Roman" panose="02020603050405020304" pitchFamily="18" charset="0"/>
                          <a:cs typeface="Times New Roman" panose="02020603050405020304" pitchFamily="18" charset="0"/>
                        </a:rPr>
                        <a:t>Quy</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chế</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tổ</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chức</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và</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hoạt</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động</a:t>
                      </a:r>
                      <a:endParaRPr lang="en-US" sz="2400" b="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3002427145"/>
                  </a:ext>
                </a:extLst>
              </a:tr>
              <a:tr h="370840">
                <a:tc>
                  <a:txBody>
                    <a:bodyPr/>
                    <a:lstStyle/>
                    <a:p>
                      <a:r>
                        <a:rPr lang="en-US" sz="2400" b="0" dirty="0">
                          <a:latin typeface="Times New Roman" panose="02020603050405020304" pitchFamily="18" charset="0"/>
                          <a:cs typeface="Times New Roman" panose="02020603050405020304" pitchFamily="18" charset="0"/>
                        </a:rPr>
                        <a:t>2.3 </a:t>
                      </a:r>
                      <a:r>
                        <a:rPr lang="en-US" sz="2400" b="0" dirty="0" err="1">
                          <a:latin typeface="Times New Roman" panose="02020603050405020304" pitchFamily="18" charset="0"/>
                          <a:cs typeface="Times New Roman" panose="02020603050405020304" pitchFamily="18" charset="0"/>
                        </a:rPr>
                        <a:t>Trình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tự</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thực</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hiện</a:t>
                      </a:r>
                      <a:endParaRPr lang="en-US" sz="2400" b="0" dirty="0">
                        <a:latin typeface="Times New Roman" panose="02020603050405020304" pitchFamily="18" charset="0"/>
                        <a:cs typeface="Times New Roman" panose="02020603050405020304" pitchFamily="18" charset="0"/>
                      </a:endParaRPr>
                    </a:p>
                  </a:txBody>
                  <a:tcPr/>
                </a:tc>
                <a:tc>
                  <a:txBody>
                    <a:bodyPr/>
                    <a:lstStyle/>
                    <a:p>
                      <a:r>
                        <a:rPr lang="en-US" sz="2400" b="0" dirty="0" err="1">
                          <a:latin typeface="Times New Roman" panose="02020603050405020304" pitchFamily="18" charset="0"/>
                          <a:cs typeface="Times New Roman" panose="02020603050405020304" pitchFamily="18" charset="0"/>
                        </a:rPr>
                        <a:t>Quy</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trình</a:t>
                      </a:r>
                      <a:r>
                        <a:rPr lang="en-US" sz="2400" b="0" dirty="0">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25 </a:t>
                      </a:r>
                      <a:r>
                        <a:rPr lang="en-US" sz="2400" b="1" dirty="0" err="1">
                          <a:latin typeface="Times New Roman" panose="02020603050405020304" pitchFamily="18" charset="0"/>
                          <a:cs typeface="Times New Roman" panose="02020603050405020304" pitchFamily="18" charset="0"/>
                        </a:rPr>
                        <a:t>ngày</a:t>
                      </a:r>
                      <a:r>
                        <a:rPr lang="en-US" sz="2400" b="1"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làm</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việc</a:t>
                      </a:r>
                      <a:endParaRPr lang="en-US" sz="2400" b="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4272181293"/>
                  </a:ext>
                </a:extLst>
              </a:tr>
            </a:tbl>
          </a:graphicData>
        </a:graphic>
      </p:graphicFrame>
    </p:spTree>
    <p:extLst>
      <p:ext uri="{BB962C8B-B14F-4D97-AF65-F5344CB8AC3E}">
        <p14:creationId xmlns:p14="http://schemas.microsoft.com/office/powerpoint/2010/main" val="245892660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strVal val="#ppt_w*0.70"/>
                                          </p:val>
                                        </p:tav>
                                        <p:tav tm="100000">
                                          <p:val>
                                            <p:strVal val="#ppt_w"/>
                                          </p:val>
                                        </p:tav>
                                      </p:tavLst>
                                    </p:anim>
                                    <p:anim calcmode="lin" valueType="num">
                                      <p:cBhvr>
                                        <p:cTn id="8" dur="1000" fill="hold"/>
                                        <p:tgtEl>
                                          <p:spTgt spid="6"/>
                                        </p:tgtEl>
                                        <p:attrNameLst>
                                          <p:attrName>ppt_h</p:attrName>
                                        </p:attrNameLst>
                                      </p:cBhvr>
                                      <p:tavLst>
                                        <p:tav tm="0">
                                          <p:val>
                                            <p:strVal val="#ppt_h"/>
                                          </p:val>
                                        </p:tav>
                                        <p:tav tm="100000">
                                          <p:val>
                                            <p:strVal val="#ppt_h"/>
                                          </p:val>
                                        </p:tav>
                                      </p:tavLst>
                                    </p:anim>
                                    <p:animEffect transition="in" filter="fade">
                                      <p:cBhvr>
                                        <p:cTn id="9"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D51CEB6-298F-413C-B662-4674EACA5F43}"/>
              </a:ext>
            </a:extLst>
          </p:cNvPr>
          <p:cNvSpPr>
            <a:spLocks noGrp="1"/>
          </p:cNvSpPr>
          <p:nvPr>
            <p:ph type="title"/>
          </p:nvPr>
        </p:nvSpPr>
        <p:spPr>
          <a:xfrm>
            <a:off x="293511" y="191907"/>
            <a:ext cx="11898489" cy="575733"/>
          </a:xfrm>
        </p:spPr>
        <p:txBody>
          <a:bodyPr>
            <a:noAutofit/>
          </a:bodyPr>
          <a:lstStyle/>
          <a:p>
            <a:r>
              <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 TR</a:t>
            </a:r>
            <a:r>
              <a:rPr lang="vi-VN"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Ư</a:t>
            </a:r>
            <a:r>
              <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ỜNG MẪU GIÁO, TR</a:t>
            </a:r>
            <a:r>
              <a:rPr lang="vi-VN"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Ư</a:t>
            </a:r>
            <a:r>
              <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ỜNG MẦM NON, NHÀ TRẺ:</a:t>
            </a:r>
          </a:p>
        </p:txBody>
      </p:sp>
      <p:sp>
        <p:nvSpPr>
          <p:cNvPr id="3" name="TextBox 2">
            <a:extLst>
              <a:ext uri="{FF2B5EF4-FFF2-40B4-BE49-F238E27FC236}">
                <a16:creationId xmlns:a16="http://schemas.microsoft.com/office/drawing/2014/main" xmlns="" id="{77C02043-C611-4835-A776-AA225DC86663}"/>
              </a:ext>
            </a:extLst>
          </p:cNvPr>
          <p:cNvSpPr txBox="1"/>
          <p:nvPr/>
        </p:nvSpPr>
        <p:spPr>
          <a:xfrm>
            <a:off x="417687" y="687630"/>
            <a:ext cx="11435645" cy="553998"/>
          </a:xfrm>
          <a:prstGeom prst="rect">
            <a:avLst/>
          </a:prstGeom>
          <a:noFill/>
        </p:spPr>
        <p:txBody>
          <a:bodyPr wrap="square" rtlCol="0">
            <a:spAutoFit/>
          </a:bodyPr>
          <a:lstStyle/>
          <a:p>
            <a:r>
              <a:rPr lang="en-US" sz="3000" b="1" dirty="0">
                <a:latin typeface="Times New Roman" panose="02020603050405020304" pitchFamily="18" charset="0"/>
                <a:cs typeface="Times New Roman" panose="02020603050405020304" pitchFamily="18" charset="0"/>
              </a:rPr>
              <a:t>B. </a:t>
            </a:r>
            <a:r>
              <a:rPr lang="en-US" sz="3000" b="1" dirty="0" err="1">
                <a:latin typeface="Times New Roman" panose="02020603050405020304" pitchFamily="18" charset="0"/>
                <a:cs typeface="Times New Roman" panose="02020603050405020304" pitchFamily="18" charset="0"/>
              </a:rPr>
              <a:t>Quy</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trình</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cho</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phép</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Hoạt</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động</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giáo</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dục</a:t>
            </a:r>
            <a:r>
              <a:rPr lang="en-US" sz="3000" b="1" dirty="0">
                <a:latin typeface="Times New Roman" panose="02020603050405020304" pitchFamily="18" charset="0"/>
                <a:cs typeface="Times New Roman" panose="02020603050405020304" pitchFamily="18" charset="0"/>
              </a:rPr>
              <a:t>:</a:t>
            </a:r>
          </a:p>
        </p:txBody>
      </p:sp>
      <p:sp>
        <p:nvSpPr>
          <p:cNvPr id="4" name="Arrow: Right 3">
            <a:extLst>
              <a:ext uri="{FF2B5EF4-FFF2-40B4-BE49-F238E27FC236}">
                <a16:creationId xmlns:a16="http://schemas.microsoft.com/office/drawing/2014/main" xmlns="" id="{9B22CE26-9654-4FFF-A0F2-82D9164E4730}"/>
              </a:ext>
            </a:extLst>
          </p:cNvPr>
          <p:cNvSpPr/>
          <p:nvPr/>
        </p:nvSpPr>
        <p:spPr>
          <a:xfrm>
            <a:off x="541866" y="1150891"/>
            <a:ext cx="4350174" cy="860789"/>
          </a:xfrm>
          <a:prstGeom prst="righ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latin typeface="Times New Roman" panose="02020603050405020304" pitchFamily="18" charset="0"/>
                <a:cs typeface="Times New Roman" panose="02020603050405020304" pitchFamily="18" charset="0"/>
              </a:rPr>
              <a:t>2. </a:t>
            </a:r>
            <a:r>
              <a:rPr lang="en-US" sz="2000" b="1" dirty="0" err="1">
                <a:solidFill>
                  <a:schemeClr val="tx1"/>
                </a:solidFill>
                <a:latin typeface="Times New Roman" panose="02020603050405020304" pitchFamily="18" charset="0"/>
                <a:cs typeface="Times New Roman" panose="02020603050405020304" pitchFamily="18" charset="0"/>
              </a:rPr>
              <a:t>Thủ</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tục</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hoạt</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động</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giáo</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dục</a:t>
            </a:r>
            <a:endParaRPr lang="en-US" sz="2000" b="1" dirty="0">
              <a:solidFill>
                <a:schemeClr val="tx1"/>
              </a:solidFill>
              <a:latin typeface="Times New Roman" panose="02020603050405020304" pitchFamily="18" charset="0"/>
              <a:cs typeface="Times New Roman" panose="02020603050405020304" pitchFamily="18" charset="0"/>
            </a:endParaRPr>
          </a:p>
        </p:txBody>
      </p:sp>
      <p:sp>
        <p:nvSpPr>
          <p:cNvPr id="6" name="Freeform: Shape 5">
            <a:extLst>
              <a:ext uri="{FF2B5EF4-FFF2-40B4-BE49-F238E27FC236}">
                <a16:creationId xmlns:a16="http://schemas.microsoft.com/office/drawing/2014/main" xmlns="" id="{A9B748DE-8870-481E-AE68-9A183E0272A2}"/>
              </a:ext>
            </a:extLst>
          </p:cNvPr>
          <p:cNvSpPr/>
          <p:nvPr/>
        </p:nvSpPr>
        <p:spPr>
          <a:xfrm>
            <a:off x="1761645" y="3153104"/>
            <a:ext cx="2094918" cy="2082740"/>
          </a:xfrm>
          <a:custGeom>
            <a:avLst/>
            <a:gdLst>
              <a:gd name="connsiteX0" fmla="*/ 0 w 2094918"/>
              <a:gd name="connsiteY0" fmla="*/ 208274 h 2082740"/>
              <a:gd name="connsiteX1" fmla="*/ 208274 w 2094918"/>
              <a:gd name="connsiteY1" fmla="*/ 0 h 2082740"/>
              <a:gd name="connsiteX2" fmla="*/ 1886644 w 2094918"/>
              <a:gd name="connsiteY2" fmla="*/ 0 h 2082740"/>
              <a:gd name="connsiteX3" fmla="*/ 2094918 w 2094918"/>
              <a:gd name="connsiteY3" fmla="*/ 208274 h 2082740"/>
              <a:gd name="connsiteX4" fmla="*/ 2094918 w 2094918"/>
              <a:gd name="connsiteY4" fmla="*/ 1874466 h 2082740"/>
              <a:gd name="connsiteX5" fmla="*/ 1886644 w 2094918"/>
              <a:gd name="connsiteY5" fmla="*/ 2082740 h 2082740"/>
              <a:gd name="connsiteX6" fmla="*/ 208274 w 2094918"/>
              <a:gd name="connsiteY6" fmla="*/ 2082740 h 2082740"/>
              <a:gd name="connsiteX7" fmla="*/ 0 w 2094918"/>
              <a:gd name="connsiteY7" fmla="*/ 1874466 h 2082740"/>
              <a:gd name="connsiteX8" fmla="*/ 0 w 2094918"/>
              <a:gd name="connsiteY8" fmla="*/ 208274 h 2082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94918" h="2082740">
                <a:moveTo>
                  <a:pt x="0" y="208274"/>
                </a:moveTo>
                <a:cubicBezTo>
                  <a:pt x="0" y="93247"/>
                  <a:pt x="93247" y="0"/>
                  <a:pt x="208274" y="0"/>
                </a:cubicBezTo>
                <a:lnTo>
                  <a:pt x="1886644" y="0"/>
                </a:lnTo>
                <a:cubicBezTo>
                  <a:pt x="2001671" y="0"/>
                  <a:pt x="2094918" y="93247"/>
                  <a:pt x="2094918" y="208274"/>
                </a:cubicBezTo>
                <a:lnTo>
                  <a:pt x="2094918" y="1874466"/>
                </a:lnTo>
                <a:cubicBezTo>
                  <a:pt x="2094918" y="1989493"/>
                  <a:pt x="2001671" y="2082740"/>
                  <a:pt x="1886644" y="2082740"/>
                </a:cubicBezTo>
                <a:lnTo>
                  <a:pt x="208274" y="2082740"/>
                </a:lnTo>
                <a:cubicBezTo>
                  <a:pt x="93247" y="2082740"/>
                  <a:pt x="0" y="1989493"/>
                  <a:pt x="0" y="1874466"/>
                </a:cubicBezTo>
                <a:lnTo>
                  <a:pt x="0" y="208274"/>
                </a:lnTo>
                <a:close/>
              </a:path>
            </a:pathLst>
          </a:custGeom>
        </p:spPr>
        <p:style>
          <a:lnRef idx="2">
            <a:schemeClr val="accent5">
              <a:alpha val="90000"/>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71755" tIns="171755" rIns="171755" bIns="618056" numCol="1" spcCol="1270" anchor="t" anchorCtr="0">
            <a:noAutofit/>
          </a:bodyPr>
          <a:lstStyle/>
          <a:p>
            <a:pPr marL="228600" lvl="1" indent="-228600" algn="ctr" defTabSz="1111250">
              <a:lnSpc>
                <a:spcPct val="90000"/>
              </a:lnSpc>
              <a:spcBef>
                <a:spcPct val="0"/>
              </a:spcBef>
              <a:spcAft>
                <a:spcPct val="15000"/>
              </a:spcAft>
              <a:buChar char="•"/>
            </a:pPr>
            <a:r>
              <a:rPr lang="en-US" sz="2500" b="1" kern="1200" dirty="0">
                <a:latin typeface="Times New Roman" panose="02020603050405020304" pitchFamily="18" charset="0"/>
                <a:cs typeface="Times New Roman" panose="02020603050405020304" pitchFamily="18" charset="0"/>
              </a:rPr>
              <a:t>5 </a:t>
            </a:r>
            <a:r>
              <a:rPr lang="en-US" sz="2500" b="1" kern="1200" dirty="0" err="1">
                <a:latin typeface="Times New Roman" panose="02020603050405020304" pitchFamily="18" charset="0"/>
                <a:cs typeface="Times New Roman" panose="02020603050405020304" pitchFamily="18" charset="0"/>
              </a:rPr>
              <a:t>ngày</a:t>
            </a:r>
            <a:endParaRPr lang="en-US" sz="2500" b="1" kern="1200" dirty="0">
              <a:latin typeface="Times New Roman" panose="02020603050405020304" pitchFamily="18" charset="0"/>
              <a:cs typeface="Times New Roman" panose="02020603050405020304" pitchFamily="18" charset="0"/>
            </a:endParaRPr>
          </a:p>
          <a:p>
            <a:pPr marL="228600" lvl="1" indent="-228600" algn="ctr" defTabSz="1111250">
              <a:lnSpc>
                <a:spcPct val="90000"/>
              </a:lnSpc>
              <a:spcBef>
                <a:spcPct val="0"/>
              </a:spcBef>
              <a:spcAft>
                <a:spcPct val="15000"/>
              </a:spcAft>
              <a:buChar char="•"/>
            </a:pPr>
            <a:r>
              <a:rPr lang="en-US" sz="2500" kern="1200" dirty="0" err="1">
                <a:latin typeface="Times New Roman" panose="02020603050405020304" pitchFamily="18" charset="0"/>
                <a:cs typeface="Times New Roman" panose="02020603050405020304" pitchFamily="18" charset="0"/>
              </a:rPr>
              <a:t>Thông</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báo</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thẩm</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định</a:t>
            </a:r>
            <a:r>
              <a:rPr lang="en-US" sz="2500" kern="1200" dirty="0">
                <a:latin typeface="Times New Roman" panose="02020603050405020304" pitchFamily="18" charset="0"/>
                <a:cs typeface="Times New Roman" panose="02020603050405020304" pitchFamily="18" charset="0"/>
              </a:rPr>
              <a:t>/</a:t>
            </a:r>
            <a:br>
              <a:rPr lang="en-US" sz="2500" kern="1200" dirty="0">
                <a:latin typeface="Times New Roman" panose="02020603050405020304" pitchFamily="18" charset="0"/>
                <a:cs typeface="Times New Roman" panose="02020603050405020304" pitchFamily="18" charset="0"/>
              </a:rPr>
            </a:br>
            <a:r>
              <a:rPr lang="en-US" sz="2500" kern="1200" dirty="0" err="1">
                <a:latin typeface="Times New Roman" panose="02020603050405020304" pitchFamily="18" charset="0"/>
                <a:cs typeface="Times New Roman" panose="02020603050405020304" pitchFamily="18" charset="0"/>
              </a:rPr>
              <a:t>nội</a:t>
            </a:r>
            <a:r>
              <a:rPr lang="en-US" sz="2500" kern="1200" dirty="0">
                <a:latin typeface="Times New Roman" panose="02020603050405020304" pitchFamily="18" charset="0"/>
                <a:cs typeface="Times New Roman" panose="02020603050405020304" pitchFamily="18" charset="0"/>
              </a:rPr>
              <a:t> dung</a:t>
            </a:r>
            <a:br>
              <a:rPr lang="en-US" sz="2500" kern="1200" dirty="0">
                <a:latin typeface="Times New Roman" panose="02020603050405020304" pitchFamily="18" charset="0"/>
                <a:cs typeface="Times New Roman" panose="02020603050405020304" pitchFamily="18" charset="0"/>
              </a:rPr>
            </a:br>
            <a:r>
              <a:rPr lang="en-US" sz="2500" kern="1200" dirty="0" err="1">
                <a:latin typeface="Times New Roman" panose="02020603050405020304" pitchFamily="18" charset="0"/>
                <a:cs typeface="Times New Roman" panose="02020603050405020304" pitchFamily="18" charset="0"/>
              </a:rPr>
              <a:t>chỉnh</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sửa</a:t>
            </a:r>
            <a:endParaRPr lang="en-US" sz="2500" kern="1200" dirty="0">
              <a:latin typeface="Times New Roman" panose="02020603050405020304" pitchFamily="18" charset="0"/>
              <a:cs typeface="Times New Roman" panose="02020603050405020304" pitchFamily="18" charset="0"/>
            </a:endParaRPr>
          </a:p>
        </p:txBody>
      </p:sp>
      <p:sp>
        <p:nvSpPr>
          <p:cNvPr id="16" name="Shape 15">
            <a:extLst>
              <a:ext uri="{FF2B5EF4-FFF2-40B4-BE49-F238E27FC236}">
                <a16:creationId xmlns:a16="http://schemas.microsoft.com/office/drawing/2014/main" xmlns="" id="{9DF23125-A720-44BF-92BA-A6269405CBB5}"/>
              </a:ext>
            </a:extLst>
          </p:cNvPr>
          <p:cNvSpPr/>
          <p:nvPr/>
        </p:nvSpPr>
        <p:spPr>
          <a:xfrm>
            <a:off x="3121381" y="4182003"/>
            <a:ext cx="2300582" cy="2300582"/>
          </a:xfrm>
          <a:prstGeom prst="leftCircularArrow">
            <a:avLst>
              <a:gd name="adj1" fmla="val 2543"/>
              <a:gd name="adj2" fmla="val 308522"/>
              <a:gd name="adj3" fmla="val 2347270"/>
              <a:gd name="adj4" fmla="val 9287727"/>
              <a:gd name="adj5" fmla="val 2967"/>
            </a:avLst>
          </a:prstGeom>
        </p:spPr>
        <p:style>
          <a:lnRef idx="0">
            <a:schemeClr val="accent5">
              <a:shade val="90000"/>
              <a:hueOff val="0"/>
              <a:satOff val="0"/>
              <a:lumOff val="0"/>
              <a:alphaOff val="0"/>
            </a:schemeClr>
          </a:lnRef>
          <a:fillRef idx="1">
            <a:schemeClr val="accent5">
              <a:shade val="90000"/>
              <a:hueOff val="0"/>
              <a:satOff val="0"/>
              <a:lumOff val="0"/>
              <a:alphaOff val="0"/>
            </a:schemeClr>
          </a:fillRef>
          <a:effectRef idx="0">
            <a:schemeClr val="accent5">
              <a:shade val="90000"/>
              <a:hueOff val="0"/>
              <a:satOff val="0"/>
              <a:lumOff val="0"/>
              <a:alphaOff val="0"/>
            </a:schemeClr>
          </a:effectRef>
          <a:fontRef idx="minor">
            <a:schemeClr val="lt1"/>
          </a:fontRef>
        </p:style>
      </p:sp>
      <p:sp>
        <p:nvSpPr>
          <p:cNvPr id="17" name="Freeform: Shape 16">
            <a:extLst>
              <a:ext uri="{FF2B5EF4-FFF2-40B4-BE49-F238E27FC236}">
                <a16:creationId xmlns:a16="http://schemas.microsoft.com/office/drawing/2014/main" xmlns="" id="{94F9B14F-102E-4726-9C8A-0E108727EFE6}"/>
              </a:ext>
            </a:extLst>
          </p:cNvPr>
          <p:cNvSpPr/>
          <p:nvPr/>
        </p:nvSpPr>
        <p:spPr>
          <a:xfrm>
            <a:off x="2196077" y="5093002"/>
            <a:ext cx="1961685" cy="780097"/>
          </a:xfrm>
          <a:custGeom>
            <a:avLst/>
            <a:gdLst>
              <a:gd name="connsiteX0" fmla="*/ 0 w 1961685"/>
              <a:gd name="connsiteY0" fmla="*/ 78010 h 780097"/>
              <a:gd name="connsiteX1" fmla="*/ 78010 w 1961685"/>
              <a:gd name="connsiteY1" fmla="*/ 0 h 780097"/>
              <a:gd name="connsiteX2" fmla="*/ 1883675 w 1961685"/>
              <a:gd name="connsiteY2" fmla="*/ 0 h 780097"/>
              <a:gd name="connsiteX3" fmla="*/ 1961685 w 1961685"/>
              <a:gd name="connsiteY3" fmla="*/ 78010 h 780097"/>
              <a:gd name="connsiteX4" fmla="*/ 1961685 w 1961685"/>
              <a:gd name="connsiteY4" fmla="*/ 702087 h 780097"/>
              <a:gd name="connsiteX5" fmla="*/ 1883675 w 1961685"/>
              <a:gd name="connsiteY5" fmla="*/ 780097 h 780097"/>
              <a:gd name="connsiteX6" fmla="*/ 78010 w 1961685"/>
              <a:gd name="connsiteY6" fmla="*/ 780097 h 780097"/>
              <a:gd name="connsiteX7" fmla="*/ 0 w 1961685"/>
              <a:gd name="connsiteY7" fmla="*/ 702087 h 780097"/>
              <a:gd name="connsiteX8" fmla="*/ 0 w 1961685"/>
              <a:gd name="connsiteY8" fmla="*/ 78010 h 7800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61685" h="780097">
                <a:moveTo>
                  <a:pt x="0" y="78010"/>
                </a:moveTo>
                <a:cubicBezTo>
                  <a:pt x="0" y="34926"/>
                  <a:pt x="34926" y="0"/>
                  <a:pt x="78010" y="0"/>
                </a:cubicBezTo>
                <a:lnTo>
                  <a:pt x="1883675" y="0"/>
                </a:lnTo>
                <a:cubicBezTo>
                  <a:pt x="1926759" y="0"/>
                  <a:pt x="1961685" y="34926"/>
                  <a:pt x="1961685" y="78010"/>
                </a:cubicBezTo>
                <a:lnTo>
                  <a:pt x="1961685" y="702087"/>
                </a:lnTo>
                <a:cubicBezTo>
                  <a:pt x="1961685" y="745171"/>
                  <a:pt x="1926759" y="780097"/>
                  <a:pt x="1883675" y="780097"/>
                </a:cubicBezTo>
                <a:lnTo>
                  <a:pt x="78010" y="780097"/>
                </a:lnTo>
                <a:cubicBezTo>
                  <a:pt x="34926" y="780097"/>
                  <a:pt x="0" y="745171"/>
                  <a:pt x="0" y="702087"/>
                </a:cubicBezTo>
                <a:lnTo>
                  <a:pt x="0" y="78010"/>
                </a:lnTo>
                <a:close/>
              </a:path>
            </a:pathLst>
          </a:custGeom>
        </p:spPr>
        <p:style>
          <a:lnRef idx="2">
            <a:schemeClr val="lt1">
              <a:hueOff val="0"/>
              <a:satOff val="0"/>
              <a:lumOff val="0"/>
              <a:alphaOff val="0"/>
            </a:schemeClr>
          </a:lnRef>
          <a:fillRef idx="1">
            <a:schemeClr val="accent5">
              <a:alpha val="90000"/>
              <a:hueOff val="0"/>
              <a:satOff val="0"/>
              <a:lumOff val="0"/>
              <a:alphaOff val="0"/>
            </a:schemeClr>
          </a:fillRef>
          <a:effectRef idx="0">
            <a:schemeClr val="accent5">
              <a:alpha val="90000"/>
              <a:hueOff val="0"/>
              <a:satOff val="0"/>
              <a:lumOff val="0"/>
              <a:alphaOff val="0"/>
            </a:schemeClr>
          </a:effectRef>
          <a:fontRef idx="minor">
            <a:schemeClr val="lt1"/>
          </a:fontRef>
        </p:style>
        <p:txBody>
          <a:bodyPr spcFirstLastPara="0" vert="horz" wrap="square" lIns="70473" tIns="54598" rIns="70473" bIns="54598" numCol="1" spcCol="1270" anchor="ctr" anchorCtr="0">
            <a:noAutofit/>
          </a:bodyPr>
          <a:lstStyle/>
          <a:p>
            <a:pPr marL="0" lvl="0" indent="0" algn="ctr" defTabSz="1111250">
              <a:lnSpc>
                <a:spcPct val="90000"/>
              </a:lnSpc>
              <a:spcBef>
                <a:spcPct val="0"/>
              </a:spcBef>
              <a:spcAft>
                <a:spcPct val="35000"/>
              </a:spcAft>
              <a:buNone/>
            </a:pPr>
            <a:r>
              <a:rPr lang="en-US" sz="2500" kern="1200" dirty="0" err="1">
                <a:latin typeface="Times New Roman" panose="02020603050405020304" pitchFamily="18" charset="0"/>
                <a:cs typeface="Times New Roman" panose="02020603050405020304" pitchFamily="18" charset="0"/>
              </a:rPr>
              <a:t>Phòng</a:t>
            </a:r>
            <a:r>
              <a:rPr lang="en-US" sz="2500" kern="1200" dirty="0">
                <a:latin typeface="Times New Roman" panose="02020603050405020304" pitchFamily="18" charset="0"/>
                <a:cs typeface="Times New Roman" panose="02020603050405020304" pitchFamily="18" charset="0"/>
              </a:rPr>
              <a:t> GD&amp;ĐT</a:t>
            </a:r>
          </a:p>
        </p:txBody>
      </p:sp>
      <p:sp>
        <p:nvSpPr>
          <p:cNvPr id="18" name="Freeform: Shape 17">
            <a:extLst>
              <a:ext uri="{FF2B5EF4-FFF2-40B4-BE49-F238E27FC236}">
                <a16:creationId xmlns:a16="http://schemas.microsoft.com/office/drawing/2014/main" xmlns="" id="{F4FB996F-2C62-4F4E-862C-7FC578856A47}"/>
              </a:ext>
            </a:extLst>
          </p:cNvPr>
          <p:cNvSpPr/>
          <p:nvPr/>
        </p:nvSpPr>
        <p:spPr>
          <a:xfrm>
            <a:off x="4436369" y="3668662"/>
            <a:ext cx="2206895" cy="2093844"/>
          </a:xfrm>
          <a:custGeom>
            <a:avLst/>
            <a:gdLst>
              <a:gd name="connsiteX0" fmla="*/ 0 w 2206895"/>
              <a:gd name="connsiteY0" fmla="*/ 209384 h 2093844"/>
              <a:gd name="connsiteX1" fmla="*/ 209384 w 2206895"/>
              <a:gd name="connsiteY1" fmla="*/ 0 h 2093844"/>
              <a:gd name="connsiteX2" fmla="*/ 1997511 w 2206895"/>
              <a:gd name="connsiteY2" fmla="*/ 0 h 2093844"/>
              <a:gd name="connsiteX3" fmla="*/ 2206895 w 2206895"/>
              <a:gd name="connsiteY3" fmla="*/ 209384 h 2093844"/>
              <a:gd name="connsiteX4" fmla="*/ 2206895 w 2206895"/>
              <a:gd name="connsiteY4" fmla="*/ 1884460 h 2093844"/>
              <a:gd name="connsiteX5" fmla="*/ 1997511 w 2206895"/>
              <a:gd name="connsiteY5" fmla="*/ 2093844 h 2093844"/>
              <a:gd name="connsiteX6" fmla="*/ 209384 w 2206895"/>
              <a:gd name="connsiteY6" fmla="*/ 2093844 h 2093844"/>
              <a:gd name="connsiteX7" fmla="*/ 0 w 2206895"/>
              <a:gd name="connsiteY7" fmla="*/ 1884460 h 2093844"/>
              <a:gd name="connsiteX8" fmla="*/ 0 w 2206895"/>
              <a:gd name="connsiteY8" fmla="*/ 209384 h 20938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06895" h="2093844">
                <a:moveTo>
                  <a:pt x="0" y="209384"/>
                </a:moveTo>
                <a:cubicBezTo>
                  <a:pt x="0" y="93744"/>
                  <a:pt x="93744" y="0"/>
                  <a:pt x="209384" y="0"/>
                </a:cubicBezTo>
                <a:lnTo>
                  <a:pt x="1997511" y="0"/>
                </a:lnTo>
                <a:cubicBezTo>
                  <a:pt x="2113151" y="0"/>
                  <a:pt x="2206895" y="93744"/>
                  <a:pt x="2206895" y="209384"/>
                </a:cubicBezTo>
                <a:lnTo>
                  <a:pt x="2206895" y="1884460"/>
                </a:lnTo>
                <a:cubicBezTo>
                  <a:pt x="2206895" y="2000100"/>
                  <a:pt x="2113151" y="2093844"/>
                  <a:pt x="1997511" y="2093844"/>
                </a:cubicBezTo>
                <a:lnTo>
                  <a:pt x="209384" y="2093844"/>
                </a:lnTo>
                <a:cubicBezTo>
                  <a:pt x="93744" y="2093844"/>
                  <a:pt x="0" y="2000100"/>
                  <a:pt x="0" y="1884460"/>
                </a:cubicBezTo>
                <a:lnTo>
                  <a:pt x="0" y="209384"/>
                </a:lnTo>
                <a:close/>
              </a:path>
            </a:pathLst>
          </a:custGeom>
        </p:spPr>
        <p:style>
          <a:lnRef idx="2">
            <a:schemeClr val="accent5">
              <a:alpha val="90000"/>
              <a:hueOff val="0"/>
              <a:satOff val="0"/>
              <a:lumOff val="0"/>
              <a:alphaOff val="-2000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72010" tIns="620691" rIns="172010" bIns="172010" numCol="1" spcCol="1270" anchor="t" anchorCtr="0">
            <a:noAutofit/>
          </a:bodyPr>
          <a:lstStyle/>
          <a:p>
            <a:pPr marL="228600" lvl="1" indent="-228600" algn="ctr" defTabSz="1111250">
              <a:lnSpc>
                <a:spcPct val="90000"/>
              </a:lnSpc>
              <a:spcBef>
                <a:spcPct val="0"/>
              </a:spcBef>
              <a:spcAft>
                <a:spcPct val="15000"/>
              </a:spcAft>
              <a:buChar char="•"/>
            </a:pPr>
            <a:r>
              <a:rPr lang="en-US" sz="2500" b="1" kern="1200" dirty="0">
                <a:latin typeface="Times New Roman" panose="02020603050405020304" pitchFamily="18" charset="0"/>
                <a:cs typeface="Times New Roman" panose="02020603050405020304" pitchFamily="18" charset="0"/>
              </a:rPr>
              <a:t>15 </a:t>
            </a:r>
            <a:r>
              <a:rPr lang="en-US" sz="2500" b="1" kern="1200" dirty="0" err="1">
                <a:latin typeface="Times New Roman" panose="02020603050405020304" pitchFamily="18" charset="0"/>
                <a:cs typeface="Times New Roman" panose="02020603050405020304" pitchFamily="18" charset="0"/>
              </a:rPr>
              <a:t>ngày</a:t>
            </a:r>
            <a:endParaRPr lang="en-US" sz="2500" b="1" kern="1200" dirty="0">
              <a:latin typeface="Times New Roman" panose="02020603050405020304" pitchFamily="18" charset="0"/>
              <a:cs typeface="Times New Roman" panose="02020603050405020304" pitchFamily="18" charset="0"/>
            </a:endParaRPr>
          </a:p>
          <a:p>
            <a:pPr marL="228600" lvl="1" indent="-228600" algn="ctr" defTabSz="1111250">
              <a:lnSpc>
                <a:spcPct val="90000"/>
              </a:lnSpc>
              <a:spcBef>
                <a:spcPct val="0"/>
              </a:spcBef>
              <a:spcAft>
                <a:spcPct val="15000"/>
              </a:spcAft>
              <a:buChar char="•"/>
            </a:pPr>
            <a:r>
              <a:rPr lang="en-US" sz="2500" kern="1200" dirty="0" err="1">
                <a:latin typeface="Times New Roman" panose="02020603050405020304" pitchFamily="18" charset="0"/>
                <a:cs typeface="Times New Roman" panose="02020603050405020304" pitchFamily="18" charset="0"/>
              </a:rPr>
              <a:t>Tổ</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chức</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thẩm</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định</a:t>
            </a:r>
            <a:r>
              <a:rPr lang="en-US" sz="2500" kern="1200" dirty="0">
                <a:latin typeface="Times New Roman" panose="02020603050405020304" pitchFamily="18" charset="0"/>
                <a:cs typeface="Times New Roman" panose="02020603050405020304" pitchFamily="18" charset="0"/>
              </a:rPr>
              <a:t> </a:t>
            </a:r>
            <a:r>
              <a:rPr lang="en-US" sz="2500" b="1" kern="1200" dirty="0" err="1">
                <a:solidFill>
                  <a:srgbClr val="C00000"/>
                </a:solidFill>
                <a:latin typeface="Times New Roman" panose="02020603050405020304" pitchFamily="18" charset="0"/>
                <a:cs typeface="Times New Roman" panose="02020603050405020304" pitchFamily="18" charset="0"/>
              </a:rPr>
              <a:t>thực</a:t>
            </a:r>
            <a:r>
              <a:rPr lang="en-US" sz="2500" b="1" kern="1200" dirty="0">
                <a:solidFill>
                  <a:srgbClr val="C00000"/>
                </a:solidFill>
                <a:latin typeface="Times New Roman" panose="02020603050405020304" pitchFamily="18" charset="0"/>
                <a:cs typeface="Times New Roman" panose="02020603050405020304" pitchFamily="18" charset="0"/>
              </a:rPr>
              <a:t> </a:t>
            </a:r>
            <a:r>
              <a:rPr lang="en-US" sz="2500" b="1" kern="1200" dirty="0" err="1">
                <a:solidFill>
                  <a:srgbClr val="C00000"/>
                </a:solidFill>
                <a:latin typeface="Times New Roman" panose="02020603050405020304" pitchFamily="18" charset="0"/>
                <a:cs typeface="Times New Roman" panose="02020603050405020304" pitchFamily="18" charset="0"/>
              </a:rPr>
              <a:t>tế</a:t>
            </a:r>
            <a:endParaRPr lang="en-US" sz="2500" b="1" kern="1200" dirty="0">
              <a:solidFill>
                <a:srgbClr val="C00000"/>
              </a:solidFill>
              <a:latin typeface="Times New Roman" panose="02020603050405020304" pitchFamily="18" charset="0"/>
              <a:cs typeface="Times New Roman" panose="02020603050405020304" pitchFamily="18" charset="0"/>
            </a:endParaRPr>
          </a:p>
        </p:txBody>
      </p:sp>
      <p:sp>
        <p:nvSpPr>
          <p:cNvPr id="19" name="Arrow: Circular 18">
            <a:extLst>
              <a:ext uri="{FF2B5EF4-FFF2-40B4-BE49-F238E27FC236}">
                <a16:creationId xmlns:a16="http://schemas.microsoft.com/office/drawing/2014/main" xmlns="" id="{D855031B-1835-4578-B473-6216873659F3}"/>
              </a:ext>
            </a:extLst>
          </p:cNvPr>
          <p:cNvSpPr/>
          <p:nvPr/>
        </p:nvSpPr>
        <p:spPr>
          <a:xfrm>
            <a:off x="5748997" y="2688770"/>
            <a:ext cx="2811052" cy="2811052"/>
          </a:xfrm>
          <a:prstGeom prst="circularArrow">
            <a:avLst>
              <a:gd name="adj1" fmla="val 2081"/>
              <a:gd name="adj2" fmla="val 249821"/>
              <a:gd name="adj3" fmla="val 19576107"/>
              <a:gd name="adj4" fmla="val 12576950"/>
              <a:gd name="adj5" fmla="val 2428"/>
            </a:avLst>
          </a:prstGeom>
        </p:spPr>
        <p:style>
          <a:lnRef idx="0">
            <a:schemeClr val="accent5">
              <a:shade val="90000"/>
              <a:hueOff val="-308250"/>
              <a:satOff val="-34652"/>
              <a:lumOff val="40223"/>
              <a:alphaOff val="0"/>
            </a:schemeClr>
          </a:lnRef>
          <a:fillRef idx="1">
            <a:schemeClr val="accent5">
              <a:shade val="90000"/>
              <a:hueOff val="-308250"/>
              <a:satOff val="-34652"/>
              <a:lumOff val="40223"/>
              <a:alphaOff val="0"/>
            </a:schemeClr>
          </a:fillRef>
          <a:effectRef idx="0">
            <a:schemeClr val="accent5">
              <a:shade val="90000"/>
              <a:hueOff val="-308250"/>
              <a:satOff val="-34652"/>
              <a:lumOff val="40223"/>
              <a:alphaOff val="0"/>
            </a:schemeClr>
          </a:effectRef>
          <a:fontRef idx="minor">
            <a:schemeClr val="lt1"/>
          </a:fontRef>
        </p:style>
      </p:sp>
      <p:sp>
        <p:nvSpPr>
          <p:cNvPr id="20" name="Freeform: Shape 19">
            <a:extLst>
              <a:ext uri="{FF2B5EF4-FFF2-40B4-BE49-F238E27FC236}">
                <a16:creationId xmlns:a16="http://schemas.microsoft.com/office/drawing/2014/main" xmlns="" id="{F16965E3-FFED-4F1F-BA1F-8B2ED0D665B7}"/>
              </a:ext>
            </a:extLst>
          </p:cNvPr>
          <p:cNvSpPr/>
          <p:nvPr/>
        </p:nvSpPr>
        <p:spPr>
          <a:xfrm>
            <a:off x="4926790" y="3270859"/>
            <a:ext cx="1961685" cy="780097"/>
          </a:xfrm>
          <a:custGeom>
            <a:avLst/>
            <a:gdLst>
              <a:gd name="connsiteX0" fmla="*/ 0 w 1961685"/>
              <a:gd name="connsiteY0" fmla="*/ 78010 h 780097"/>
              <a:gd name="connsiteX1" fmla="*/ 78010 w 1961685"/>
              <a:gd name="connsiteY1" fmla="*/ 0 h 780097"/>
              <a:gd name="connsiteX2" fmla="*/ 1883675 w 1961685"/>
              <a:gd name="connsiteY2" fmla="*/ 0 h 780097"/>
              <a:gd name="connsiteX3" fmla="*/ 1961685 w 1961685"/>
              <a:gd name="connsiteY3" fmla="*/ 78010 h 780097"/>
              <a:gd name="connsiteX4" fmla="*/ 1961685 w 1961685"/>
              <a:gd name="connsiteY4" fmla="*/ 702087 h 780097"/>
              <a:gd name="connsiteX5" fmla="*/ 1883675 w 1961685"/>
              <a:gd name="connsiteY5" fmla="*/ 780097 h 780097"/>
              <a:gd name="connsiteX6" fmla="*/ 78010 w 1961685"/>
              <a:gd name="connsiteY6" fmla="*/ 780097 h 780097"/>
              <a:gd name="connsiteX7" fmla="*/ 0 w 1961685"/>
              <a:gd name="connsiteY7" fmla="*/ 702087 h 780097"/>
              <a:gd name="connsiteX8" fmla="*/ 0 w 1961685"/>
              <a:gd name="connsiteY8" fmla="*/ 78010 h 7800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61685" h="780097">
                <a:moveTo>
                  <a:pt x="0" y="78010"/>
                </a:moveTo>
                <a:cubicBezTo>
                  <a:pt x="0" y="34926"/>
                  <a:pt x="34926" y="0"/>
                  <a:pt x="78010" y="0"/>
                </a:cubicBezTo>
                <a:lnTo>
                  <a:pt x="1883675" y="0"/>
                </a:lnTo>
                <a:cubicBezTo>
                  <a:pt x="1926759" y="0"/>
                  <a:pt x="1961685" y="34926"/>
                  <a:pt x="1961685" y="78010"/>
                </a:cubicBezTo>
                <a:lnTo>
                  <a:pt x="1961685" y="702087"/>
                </a:lnTo>
                <a:cubicBezTo>
                  <a:pt x="1961685" y="745171"/>
                  <a:pt x="1926759" y="780097"/>
                  <a:pt x="1883675" y="780097"/>
                </a:cubicBezTo>
                <a:lnTo>
                  <a:pt x="78010" y="780097"/>
                </a:lnTo>
                <a:cubicBezTo>
                  <a:pt x="34926" y="780097"/>
                  <a:pt x="0" y="745171"/>
                  <a:pt x="0" y="702087"/>
                </a:cubicBezTo>
                <a:lnTo>
                  <a:pt x="0" y="78010"/>
                </a:lnTo>
                <a:close/>
              </a:path>
            </a:pathLst>
          </a:custGeom>
        </p:spPr>
        <p:style>
          <a:lnRef idx="2">
            <a:schemeClr val="lt1">
              <a:hueOff val="0"/>
              <a:satOff val="0"/>
              <a:lumOff val="0"/>
              <a:alphaOff val="0"/>
            </a:schemeClr>
          </a:lnRef>
          <a:fillRef idx="1">
            <a:schemeClr val="accent5">
              <a:alpha val="90000"/>
              <a:hueOff val="0"/>
              <a:satOff val="0"/>
              <a:lumOff val="0"/>
              <a:alphaOff val="-20000"/>
            </a:schemeClr>
          </a:fillRef>
          <a:effectRef idx="0">
            <a:schemeClr val="accent5">
              <a:alpha val="90000"/>
              <a:hueOff val="0"/>
              <a:satOff val="0"/>
              <a:lumOff val="0"/>
              <a:alphaOff val="-20000"/>
            </a:schemeClr>
          </a:effectRef>
          <a:fontRef idx="minor">
            <a:schemeClr val="lt1"/>
          </a:fontRef>
        </p:style>
        <p:txBody>
          <a:bodyPr spcFirstLastPara="0" vert="horz" wrap="square" lIns="70473" tIns="54598" rIns="70473" bIns="54598" numCol="1" spcCol="1270" anchor="ctr" anchorCtr="0">
            <a:noAutofit/>
          </a:bodyPr>
          <a:lstStyle/>
          <a:p>
            <a:pPr marL="0" lvl="0" indent="0" algn="ctr" defTabSz="1111250">
              <a:lnSpc>
                <a:spcPct val="90000"/>
              </a:lnSpc>
              <a:spcBef>
                <a:spcPct val="0"/>
              </a:spcBef>
              <a:spcAft>
                <a:spcPct val="35000"/>
              </a:spcAft>
              <a:buNone/>
            </a:pPr>
            <a:r>
              <a:rPr lang="en-US" sz="2500" kern="1200" dirty="0" err="1">
                <a:latin typeface="Times New Roman" panose="02020603050405020304" pitchFamily="18" charset="0"/>
                <a:cs typeface="Times New Roman" panose="02020603050405020304" pitchFamily="18" charset="0"/>
              </a:rPr>
              <a:t>Phòng</a:t>
            </a:r>
            <a:r>
              <a:rPr lang="en-US" sz="2500" kern="1200" dirty="0">
                <a:latin typeface="Times New Roman" panose="02020603050405020304" pitchFamily="18" charset="0"/>
                <a:cs typeface="Times New Roman" panose="02020603050405020304" pitchFamily="18" charset="0"/>
              </a:rPr>
              <a:t> GD&amp;ĐT</a:t>
            </a:r>
          </a:p>
        </p:txBody>
      </p:sp>
      <p:sp>
        <p:nvSpPr>
          <p:cNvPr id="21" name="Freeform: Shape 20">
            <a:extLst>
              <a:ext uri="{FF2B5EF4-FFF2-40B4-BE49-F238E27FC236}">
                <a16:creationId xmlns:a16="http://schemas.microsoft.com/office/drawing/2014/main" xmlns="" id="{A64DADDF-B63D-4ECC-8ECF-ADEA7E204D0A}"/>
              </a:ext>
            </a:extLst>
          </p:cNvPr>
          <p:cNvSpPr/>
          <p:nvPr/>
        </p:nvSpPr>
        <p:spPr>
          <a:xfrm>
            <a:off x="7167082" y="3661885"/>
            <a:ext cx="2615326" cy="1820227"/>
          </a:xfrm>
          <a:custGeom>
            <a:avLst/>
            <a:gdLst>
              <a:gd name="connsiteX0" fmla="*/ 0 w 2615326"/>
              <a:gd name="connsiteY0" fmla="*/ 182023 h 1820227"/>
              <a:gd name="connsiteX1" fmla="*/ 182023 w 2615326"/>
              <a:gd name="connsiteY1" fmla="*/ 0 h 1820227"/>
              <a:gd name="connsiteX2" fmla="*/ 2433303 w 2615326"/>
              <a:gd name="connsiteY2" fmla="*/ 0 h 1820227"/>
              <a:gd name="connsiteX3" fmla="*/ 2615326 w 2615326"/>
              <a:gd name="connsiteY3" fmla="*/ 182023 h 1820227"/>
              <a:gd name="connsiteX4" fmla="*/ 2615326 w 2615326"/>
              <a:gd name="connsiteY4" fmla="*/ 1638204 h 1820227"/>
              <a:gd name="connsiteX5" fmla="*/ 2433303 w 2615326"/>
              <a:gd name="connsiteY5" fmla="*/ 1820227 h 1820227"/>
              <a:gd name="connsiteX6" fmla="*/ 182023 w 2615326"/>
              <a:gd name="connsiteY6" fmla="*/ 1820227 h 1820227"/>
              <a:gd name="connsiteX7" fmla="*/ 0 w 2615326"/>
              <a:gd name="connsiteY7" fmla="*/ 1638204 h 1820227"/>
              <a:gd name="connsiteX8" fmla="*/ 0 w 2615326"/>
              <a:gd name="connsiteY8" fmla="*/ 182023 h 18202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615326" h="1820227">
                <a:moveTo>
                  <a:pt x="0" y="182023"/>
                </a:moveTo>
                <a:cubicBezTo>
                  <a:pt x="0" y="81494"/>
                  <a:pt x="81494" y="0"/>
                  <a:pt x="182023" y="0"/>
                </a:cubicBezTo>
                <a:lnTo>
                  <a:pt x="2433303" y="0"/>
                </a:lnTo>
                <a:cubicBezTo>
                  <a:pt x="2533832" y="0"/>
                  <a:pt x="2615326" y="81494"/>
                  <a:pt x="2615326" y="182023"/>
                </a:cubicBezTo>
                <a:lnTo>
                  <a:pt x="2615326" y="1638204"/>
                </a:lnTo>
                <a:cubicBezTo>
                  <a:pt x="2615326" y="1738733"/>
                  <a:pt x="2533832" y="1820227"/>
                  <a:pt x="2433303" y="1820227"/>
                </a:cubicBezTo>
                <a:lnTo>
                  <a:pt x="182023" y="1820227"/>
                </a:lnTo>
                <a:cubicBezTo>
                  <a:pt x="81494" y="1820227"/>
                  <a:pt x="0" y="1738733"/>
                  <a:pt x="0" y="1638204"/>
                </a:cubicBezTo>
                <a:lnTo>
                  <a:pt x="0" y="182023"/>
                </a:lnTo>
                <a:close/>
              </a:path>
            </a:pathLst>
          </a:custGeom>
        </p:spPr>
        <p:style>
          <a:lnRef idx="2">
            <a:schemeClr val="accent5">
              <a:alpha val="90000"/>
              <a:hueOff val="0"/>
              <a:satOff val="0"/>
              <a:lumOff val="0"/>
              <a:alphaOff val="-4000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65713" tIns="165713" rIns="165713" bIns="555762" numCol="1" spcCol="1270" anchor="t" anchorCtr="0">
            <a:noAutofit/>
          </a:bodyPr>
          <a:lstStyle/>
          <a:p>
            <a:pPr marL="228600" lvl="1" indent="-228600" algn="ctr" defTabSz="1111250">
              <a:lnSpc>
                <a:spcPct val="90000"/>
              </a:lnSpc>
              <a:spcBef>
                <a:spcPct val="0"/>
              </a:spcBef>
              <a:spcAft>
                <a:spcPct val="15000"/>
              </a:spcAft>
              <a:buChar char="•"/>
            </a:pPr>
            <a:r>
              <a:rPr lang="en-US" sz="2500" b="1" kern="1200" dirty="0">
                <a:latin typeface="Times New Roman" panose="02020603050405020304" pitchFamily="18" charset="0"/>
                <a:cs typeface="Times New Roman" panose="02020603050405020304" pitchFamily="18" charset="0"/>
              </a:rPr>
              <a:t>5 </a:t>
            </a:r>
            <a:r>
              <a:rPr lang="en-US" sz="2500" b="1" kern="1200" dirty="0" err="1">
                <a:latin typeface="Times New Roman" panose="02020603050405020304" pitchFamily="18" charset="0"/>
                <a:cs typeface="Times New Roman" panose="02020603050405020304" pitchFamily="18" charset="0"/>
              </a:rPr>
              <a:t>ngày</a:t>
            </a:r>
            <a:endParaRPr lang="en-US" sz="2500" b="1" kern="1200" dirty="0">
              <a:latin typeface="Times New Roman" panose="02020603050405020304" pitchFamily="18" charset="0"/>
              <a:cs typeface="Times New Roman" panose="02020603050405020304" pitchFamily="18" charset="0"/>
            </a:endParaRPr>
          </a:p>
          <a:p>
            <a:pPr marL="228600" lvl="1" indent="-228600" algn="ctr" defTabSz="1111250">
              <a:lnSpc>
                <a:spcPct val="90000"/>
              </a:lnSpc>
              <a:spcBef>
                <a:spcPct val="0"/>
              </a:spcBef>
              <a:spcAft>
                <a:spcPct val="15000"/>
              </a:spcAft>
              <a:buChar char="•"/>
            </a:pPr>
            <a:r>
              <a:rPr lang="en-US" sz="2500" b="1" kern="1200" dirty="0">
                <a:solidFill>
                  <a:schemeClr val="accent5">
                    <a:lumMod val="75000"/>
                  </a:schemeClr>
                </a:solidFill>
                <a:latin typeface="Times New Roman" panose="02020603050405020304" pitchFamily="18" charset="0"/>
                <a:cs typeface="Times New Roman" panose="02020603050405020304" pitchFamily="18" charset="0"/>
              </a:rPr>
              <a:t>Ra </a:t>
            </a:r>
            <a:r>
              <a:rPr lang="en-US" sz="2500" b="1" kern="1200" dirty="0" err="1">
                <a:solidFill>
                  <a:schemeClr val="accent5">
                    <a:lumMod val="75000"/>
                  </a:schemeClr>
                </a:solidFill>
                <a:latin typeface="Times New Roman" panose="02020603050405020304" pitchFamily="18" charset="0"/>
                <a:cs typeface="Times New Roman" panose="02020603050405020304" pitchFamily="18" charset="0"/>
              </a:rPr>
              <a:t>quyết</a:t>
            </a:r>
            <a:r>
              <a:rPr lang="en-US" sz="2500" b="1" kern="1200" dirty="0">
                <a:solidFill>
                  <a:schemeClr val="accent5">
                    <a:lumMod val="75000"/>
                  </a:schemeClr>
                </a:solidFill>
                <a:latin typeface="Times New Roman" panose="02020603050405020304" pitchFamily="18" charset="0"/>
                <a:cs typeface="Times New Roman" panose="02020603050405020304" pitchFamily="18" charset="0"/>
              </a:rPr>
              <a:t> </a:t>
            </a:r>
            <a:r>
              <a:rPr lang="en-US" sz="2500" b="1" kern="1200" dirty="0" err="1">
                <a:solidFill>
                  <a:schemeClr val="accent5">
                    <a:lumMod val="75000"/>
                  </a:schemeClr>
                </a:solidFill>
                <a:latin typeface="Times New Roman" panose="02020603050405020304" pitchFamily="18" charset="0"/>
                <a:cs typeface="Times New Roman" panose="02020603050405020304" pitchFamily="18" charset="0"/>
              </a:rPr>
              <a:t>định</a:t>
            </a:r>
            <a:r>
              <a:rPr lang="en-US" sz="2500" kern="1200" dirty="0">
                <a:latin typeface="Times New Roman" panose="02020603050405020304" pitchFamily="18" charset="0"/>
                <a:cs typeface="Times New Roman" panose="02020603050405020304" pitchFamily="18" charset="0"/>
              </a:rPr>
              <a:t>/</a:t>
            </a:r>
            <a:br>
              <a:rPr lang="en-US" sz="2500" kern="1200" dirty="0">
                <a:latin typeface="Times New Roman" panose="02020603050405020304" pitchFamily="18" charset="0"/>
                <a:cs typeface="Times New Roman" panose="02020603050405020304" pitchFamily="18" charset="0"/>
              </a:rPr>
            </a:br>
            <a:r>
              <a:rPr lang="en-US" sz="2500" kern="1200" dirty="0" err="1">
                <a:latin typeface="Times New Roman" panose="02020603050405020304" pitchFamily="18" charset="0"/>
                <a:cs typeface="Times New Roman" panose="02020603050405020304" pitchFamily="18" charset="0"/>
              </a:rPr>
              <a:t>thông</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báo</a:t>
            </a:r>
            <a:r>
              <a:rPr lang="en-US" sz="2500" kern="1200" dirty="0">
                <a:latin typeface="Times New Roman" panose="02020603050405020304" pitchFamily="18" charset="0"/>
                <a:cs typeface="Times New Roman" panose="02020603050405020304" pitchFamily="18" charset="0"/>
              </a:rPr>
              <a:t> VB</a:t>
            </a:r>
          </a:p>
        </p:txBody>
      </p:sp>
      <p:sp>
        <p:nvSpPr>
          <p:cNvPr id="22" name="Freeform: Shape 21">
            <a:extLst>
              <a:ext uri="{FF2B5EF4-FFF2-40B4-BE49-F238E27FC236}">
                <a16:creationId xmlns:a16="http://schemas.microsoft.com/office/drawing/2014/main" xmlns="" id="{3B772DD0-DA8E-450F-A360-D002DC4406A6}"/>
              </a:ext>
            </a:extLst>
          </p:cNvPr>
          <p:cNvSpPr/>
          <p:nvPr/>
        </p:nvSpPr>
        <p:spPr>
          <a:xfrm>
            <a:off x="7861718" y="5137778"/>
            <a:ext cx="1961685" cy="780097"/>
          </a:xfrm>
          <a:custGeom>
            <a:avLst/>
            <a:gdLst>
              <a:gd name="connsiteX0" fmla="*/ 0 w 1961685"/>
              <a:gd name="connsiteY0" fmla="*/ 78010 h 780097"/>
              <a:gd name="connsiteX1" fmla="*/ 78010 w 1961685"/>
              <a:gd name="connsiteY1" fmla="*/ 0 h 780097"/>
              <a:gd name="connsiteX2" fmla="*/ 1883675 w 1961685"/>
              <a:gd name="connsiteY2" fmla="*/ 0 h 780097"/>
              <a:gd name="connsiteX3" fmla="*/ 1961685 w 1961685"/>
              <a:gd name="connsiteY3" fmla="*/ 78010 h 780097"/>
              <a:gd name="connsiteX4" fmla="*/ 1961685 w 1961685"/>
              <a:gd name="connsiteY4" fmla="*/ 702087 h 780097"/>
              <a:gd name="connsiteX5" fmla="*/ 1883675 w 1961685"/>
              <a:gd name="connsiteY5" fmla="*/ 780097 h 780097"/>
              <a:gd name="connsiteX6" fmla="*/ 78010 w 1961685"/>
              <a:gd name="connsiteY6" fmla="*/ 780097 h 780097"/>
              <a:gd name="connsiteX7" fmla="*/ 0 w 1961685"/>
              <a:gd name="connsiteY7" fmla="*/ 702087 h 780097"/>
              <a:gd name="connsiteX8" fmla="*/ 0 w 1961685"/>
              <a:gd name="connsiteY8" fmla="*/ 78010 h 7800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61685" h="780097">
                <a:moveTo>
                  <a:pt x="0" y="78010"/>
                </a:moveTo>
                <a:cubicBezTo>
                  <a:pt x="0" y="34926"/>
                  <a:pt x="34926" y="0"/>
                  <a:pt x="78010" y="0"/>
                </a:cubicBezTo>
                <a:lnTo>
                  <a:pt x="1883675" y="0"/>
                </a:lnTo>
                <a:cubicBezTo>
                  <a:pt x="1926759" y="0"/>
                  <a:pt x="1961685" y="34926"/>
                  <a:pt x="1961685" y="78010"/>
                </a:cubicBezTo>
                <a:lnTo>
                  <a:pt x="1961685" y="702087"/>
                </a:lnTo>
                <a:cubicBezTo>
                  <a:pt x="1961685" y="745171"/>
                  <a:pt x="1926759" y="780097"/>
                  <a:pt x="1883675" y="780097"/>
                </a:cubicBezTo>
                <a:lnTo>
                  <a:pt x="78010" y="780097"/>
                </a:lnTo>
                <a:cubicBezTo>
                  <a:pt x="34926" y="780097"/>
                  <a:pt x="0" y="745171"/>
                  <a:pt x="0" y="702087"/>
                </a:cubicBezTo>
                <a:lnTo>
                  <a:pt x="0" y="78010"/>
                </a:lnTo>
                <a:close/>
              </a:path>
            </a:pathLst>
          </a:custGeom>
          <a:solidFill>
            <a:schemeClr val="accent5">
              <a:lumMod val="20000"/>
              <a:lumOff val="80000"/>
              <a:alpha val="50000"/>
            </a:schemeClr>
          </a:solidFill>
        </p:spPr>
        <p:style>
          <a:lnRef idx="2">
            <a:schemeClr val="lt1">
              <a:hueOff val="0"/>
              <a:satOff val="0"/>
              <a:lumOff val="0"/>
              <a:alphaOff val="0"/>
            </a:schemeClr>
          </a:lnRef>
          <a:fillRef idx="1">
            <a:scrgbClr r="0" g="0" b="0"/>
          </a:fillRef>
          <a:effectRef idx="0">
            <a:schemeClr val="accent5">
              <a:alpha val="90000"/>
              <a:hueOff val="0"/>
              <a:satOff val="0"/>
              <a:lumOff val="0"/>
              <a:alphaOff val="-40000"/>
            </a:schemeClr>
          </a:effectRef>
          <a:fontRef idx="minor">
            <a:schemeClr val="lt1"/>
          </a:fontRef>
        </p:style>
        <p:txBody>
          <a:bodyPr spcFirstLastPara="0" vert="horz" wrap="square" lIns="70473" tIns="54598" rIns="70473" bIns="54598" numCol="1" spcCol="1270" anchor="ctr" anchorCtr="0">
            <a:noAutofit/>
          </a:bodyPr>
          <a:lstStyle/>
          <a:p>
            <a:pPr marL="0" lvl="0" indent="0" algn="ctr" defTabSz="1111250">
              <a:lnSpc>
                <a:spcPct val="90000"/>
              </a:lnSpc>
              <a:spcBef>
                <a:spcPct val="0"/>
              </a:spcBef>
              <a:spcAft>
                <a:spcPct val="35000"/>
              </a:spcAft>
              <a:buNone/>
            </a:pPr>
            <a:r>
              <a:rPr lang="en-US" sz="2500" b="1" kern="1200" dirty="0" err="1">
                <a:solidFill>
                  <a:schemeClr val="tx1"/>
                </a:solidFill>
                <a:latin typeface="Times New Roman" panose="02020603050405020304" pitchFamily="18" charset="0"/>
                <a:cs typeface="Times New Roman" panose="02020603050405020304" pitchFamily="18" charset="0"/>
              </a:rPr>
              <a:t>Phòng</a:t>
            </a:r>
            <a:r>
              <a:rPr lang="en-US" sz="2500" b="1" kern="1200" dirty="0">
                <a:solidFill>
                  <a:schemeClr val="tx1"/>
                </a:solidFill>
                <a:latin typeface="Times New Roman" panose="02020603050405020304" pitchFamily="18" charset="0"/>
                <a:cs typeface="Times New Roman" panose="02020603050405020304" pitchFamily="18" charset="0"/>
              </a:rPr>
              <a:t> GD&amp;ĐT</a:t>
            </a:r>
          </a:p>
        </p:txBody>
      </p:sp>
      <p:grpSp>
        <p:nvGrpSpPr>
          <p:cNvPr id="8" name="Group 7">
            <a:extLst>
              <a:ext uri="{FF2B5EF4-FFF2-40B4-BE49-F238E27FC236}">
                <a16:creationId xmlns:a16="http://schemas.microsoft.com/office/drawing/2014/main" xmlns="" id="{1A5E53D2-114E-440E-9EF6-FB237BD16FF7}"/>
              </a:ext>
            </a:extLst>
          </p:cNvPr>
          <p:cNvGrpSpPr/>
          <p:nvPr/>
        </p:nvGrpSpPr>
        <p:grpSpPr>
          <a:xfrm>
            <a:off x="608051" y="1999695"/>
            <a:ext cx="2014779" cy="801211"/>
            <a:chOff x="6113078" y="3243474"/>
            <a:chExt cx="2014779" cy="801211"/>
          </a:xfrm>
        </p:grpSpPr>
        <p:sp>
          <p:nvSpPr>
            <p:cNvPr id="9" name="Rectangle: Rounded Corners 8">
              <a:extLst>
                <a:ext uri="{FF2B5EF4-FFF2-40B4-BE49-F238E27FC236}">
                  <a16:creationId xmlns:a16="http://schemas.microsoft.com/office/drawing/2014/main" xmlns="" id="{2E0F71D9-64F2-43B9-9D97-A89988C5372A}"/>
                </a:ext>
              </a:extLst>
            </p:cNvPr>
            <p:cNvSpPr/>
            <p:nvPr/>
          </p:nvSpPr>
          <p:spPr>
            <a:xfrm>
              <a:off x="6113078" y="3243474"/>
              <a:ext cx="2014779" cy="801211"/>
            </a:xfrm>
            <a:prstGeom prst="roundRect">
              <a:avLst>
                <a:gd name="adj" fmla="val 10000"/>
              </a:avLst>
            </a:prstGeom>
            <a:solidFill>
              <a:schemeClr val="accent5">
                <a:lumMod val="20000"/>
                <a:lumOff val="80000"/>
                <a:alpha val="50000"/>
              </a:schemeClr>
            </a:solidFill>
          </p:spPr>
          <p:style>
            <a:lnRef idx="2">
              <a:schemeClr val="lt1">
                <a:hueOff val="0"/>
                <a:satOff val="0"/>
                <a:lumOff val="0"/>
                <a:alphaOff val="0"/>
              </a:schemeClr>
            </a:lnRef>
            <a:fillRef idx="1">
              <a:scrgbClr r="0" g="0" b="0"/>
            </a:fillRef>
            <a:effectRef idx="0">
              <a:schemeClr val="accent5">
                <a:alpha val="90000"/>
                <a:hueOff val="0"/>
                <a:satOff val="0"/>
                <a:lumOff val="0"/>
                <a:alphaOff val="-40000"/>
              </a:schemeClr>
            </a:effectRef>
            <a:fontRef idx="minor">
              <a:schemeClr val="lt1"/>
            </a:fontRef>
          </p:style>
        </p:sp>
        <p:sp>
          <p:nvSpPr>
            <p:cNvPr id="10" name="Rectangle: Rounded Corners 4">
              <a:extLst>
                <a:ext uri="{FF2B5EF4-FFF2-40B4-BE49-F238E27FC236}">
                  <a16:creationId xmlns:a16="http://schemas.microsoft.com/office/drawing/2014/main" xmlns="" id="{AEAFB374-2769-43D9-BAA7-63109DD0E2AC}"/>
                </a:ext>
              </a:extLst>
            </p:cNvPr>
            <p:cNvSpPr txBox="1"/>
            <p:nvPr/>
          </p:nvSpPr>
          <p:spPr>
            <a:xfrm>
              <a:off x="6136545" y="3266941"/>
              <a:ext cx="1967845" cy="75427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7625" tIns="31750" rIns="47625" bIns="31750" numCol="1" spcCol="1270" anchor="ctr" anchorCtr="0">
              <a:noAutofit/>
            </a:bodyPr>
            <a:lstStyle/>
            <a:p>
              <a:pPr marL="0" lvl="0" indent="0" algn="ctr" defTabSz="1111250">
                <a:lnSpc>
                  <a:spcPct val="90000"/>
                </a:lnSpc>
                <a:spcBef>
                  <a:spcPct val="0"/>
                </a:spcBef>
                <a:spcAft>
                  <a:spcPct val="35000"/>
                </a:spcAft>
                <a:buNone/>
              </a:pPr>
              <a:r>
                <a:rPr lang="en-US" sz="2500" b="1" kern="1200" dirty="0" err="1">
                  <a:solidFill>
                    <a:schemeClr val="tx1"/>
                  </a:solidFill>
                  <a:latin typeface="Times New Roman" panose="02020603050405020304" pitchFamily="18" charset="0"/>
                  <a:cs typeface="Times New Roman" panose="02020603050405020304" pitchFamily="18" charset="0"/>
                </a:rPr>
                <a:t>Tổ</a:t>
              </a:r>
              <a:r>
                <a:rPr lang="en-US" sz="2500" b="1" kern="1200" dirty="0">
                  <a:solidFill>
                    <a:schemeClr val="tx1"/>
                  </a:solidFill>
                  <a:latin typeface="Times New Roman" panose="02020603050405020304" pitchFamily="18" charset="0"/>
                  <a:cs typeface="Times New Roman" panose="02020603050405020304" pitchFamily="18" charset="0"/>
                </a:rPr>
                <a:t> </a:t>
              </a:r>
              <a:r>
                <a:rPr lang="en-US" sz="2500" b="1" kern="1200" dirty="0" err="1">
                  <a:solidFill>
                    <a:schemeClr val="tx1"/>
                  </a:solidFill>
                  <a:latin typeface="Times New Roman" panose="02020603050405020304" pitchFamily="18" charset="0"/>
                  <a:cs typeface="Times New Roman" panose="02020603050405020304" pitchFamily="18" charset="0"/>
                </a:rPr>
                <a:t>chức</a:t>
              </a:r>
              <a:r>
                <a:rPr lang="en-US" sz="2500" b="1" kern="1200" dirty="0">
                  <a:solidFill>
                    <a:schemeClr val="tx1"/>
                  </a:solidFill>
                  <a:latin typeface="Times New Roman" panose="02020603050405020304" pitchFamily="18" charset="0"/>
                  <a:cs typeface="Times New Roman" panose="02020603050405020304" pitchFamily="18" charset="0"/>
                </a:rPr>
                <a:t>, </a:t>
              </a:r>
              <a:br>
                <a:rPr lang="en-US" sz="2500" b="1" kern="1200" dirty="0">
                  <a:solidFill>
                    <a:schemeClr val="tx1"/>
                  </a:solidFill>
                  <a:latin typeface="Times New Roman" panose="02020603050405020304" pitchFamily="18" charset="0"/>
                  <a:cs typeface="Times New Roman" panose="02020603050405020304" pitchFamily="18" charset="0"/>
                </a:rPr>
              </a:br>
              <a:r>
                <a:rPr lang="en-US" sz="2500" b="1" kern="1200" dirty="0" err="1">
                  <a:solidFill>
                    <a:schemeClr val="tx1"/>
                  </a:solidFill>
                  <a:latin typeface="Times New Roman" panose="02020603050405020304" pitchFamily="18" charset="0"/>
                  <a:cs typeface="Times New Roman" panose="02020603050405020304" pitchFamily="18" charset="0"/>
                </a:rPr>
                <a:t>cá</a:t>
              </a:r>
              <a:r>
                <a:rPr lang="en-US" sz="2500" b="1" kern="1200" dirty="0">
                  <a:solidFill>
                    <a:schemeClr val="tx1"/>
                  </a:solidFill>
                  <a:latin typeface="Times New Roman" panose="02020603050405020304" pitchFamily="18" charset="0"/>
                  <a:cs typeface="Times New Roman" panose="02020603050405020304" pitchFamily="18" charset="0"/>
                </a:rPr>
                <a:t> </a:t>
              </a:r>
              <a:r>
                <a:rPr lang="en-US" sz="2500" b="1" kern="1200" dirty="0" err="1">
                  <a:solidFill>
                    <a:schemeClr val="tx1"/>
                  </a:solidFill>
                  <a:latin typeface="Times New Roman" panose="02020603050405020304" pitchFamily="18" charset="0"/>
                  <a:cs typeface="Times New Roman" panose="02020603050405020304" pitchFamily="18" charset="0"/>
                </a:rPr>
                <a:t>nhân</a:t>
              </a:r>
              <a:endParaRPr lang="en-US" sz="2500" b="1" kern="1200" dirty="0">
                <a:solidFill>
                  <a:schemeClr val="tx1"/>
                </a:solidFill>
                <a:latin typeface="Times New Roman" panose="02020603050405020304" pitchFamily="18" charset="0"/>
                <a:cs typeface="Times New Roman" panose="02020603050405020304" pitchFamily="18" charset="0"/>
              </a:endParaRPr>
            </a:p>
          </p:txBody>
        </p:sp>
      </p:grpSp>
      <p:sp>
        <p:nvSpPr>
          <p:cNvPr id="11" name="Arrow: Curved Right 10">
            <a:extLst>
              <a:ext uri="{FF2B5EF4-FFF2-40B4-BE49-F238E27FC236}">
                <a16:creationId xmlns:a16="http://schemas.microsoft.com/office/drawing/2014/main" xmlns="" id="{BFC10A68-2C32-4030-8835-51D42C344EC4}"/>
              </a:ext>
            </a:extLst>
          </p:cNvPr>
          <p:cNvSpPr/>
          <p:nvPr/>
        </p:nvSpPr>
        <p:spPr>
          <a:xfrm rot="19201896">
            <a:off x="807609" y="2759666"/>
            <a:ext cx="726843" cy="1326993"/>
          </a:xfrm>
          <a:prstGeom prst="curvedRightArrow">
            <a:avLst>
              <a:gd name="adj1" fmla="val 25000"/>
              <a:gd name="adj2" fmla="val 50000"/>
              <a:gd name="adj3" fmla="val 38327"/>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12" name="Group 11">
            <a:extLst>
              <a:ext uri="{FF2B5EF4-FFF2-40B4-BE49-F238E27FC236}">
                <a16:creationId xmlns:a16="http://schemas.microsoft.com/office/drawing/2014/main" xmlns="" id="{13973408-FBDB-4141-892C-5DBCB094EB70}"/>
              </a:ext>
            </a:extLst>
          </p:cNvPr>
          <p:cNvGrpSpPr/>
          <p:nvPr/>
        </p:nvGrpSpPr>
        <p:grpSpPr>
          <a:xfrm>
            <a:off x="9828530" y="2529285"/>
            <a:ext cx="2014779" cy="801211"/>
            <a:chOff x="6113078" y="3243474"/>
            <a:chExt cx="2014779" cy="801211"/>
          </a:xfrm>
        </p:grpSpPr>
        <p:sp>
          <p:nvSpPr>
            <p:cNvPr id="13" name="Rectangle: Rounded Corners 12">
              <a:extLst>
                <a:ext uri="{FF2B5EF4-FFF2-40B4-BE49-F238E27FC236}">
                  <a16:creationId xmlns:a16="http://schemas.microsoft.com/office/drawing/2014/main" xmlns="" id="{0353971A-00D2-441B-BD51-66357D9AECFD}"/>
                </a:ext>
              </a:extLst>
            </p:cNvPr>
            <p:cNvSpPr/>
            <p:nvPr/>
          </p:nvSpPr>
          <p:spPr>
            <a:xfrm>
              <a:off x="6113078" y="3243474"/>
              <a:ext cx="2014779" cy="801211"/>
            </a:xfrm>
            <a:prstGeom prst="roundRect">
              <a:avLst>
                <a:gd name="adj" fmla="val 10000"/>
              </a:avLst>
            </a:prstGeom>
            <a:solidFill>
              <a:schemeClr val="accent5">
                <a:lumMod val="20000"/>
                <a:lumOff val="80000"/>
                <a:alpha val="50000"/>
              </a:schemeClr>
            </a:solidFill>
          </p:spPr>
          <p:style>
            <a:lnRef idx="2">
              <a:schemeClr val="lt1">
                <a:hueOff val="0"/>
                <a:satOff val="0"/>
                <a:lumOff val="0"/>
                <a:alphaOff val="0"/>
              </a:schemeClr>
            </a:lnRef>
            <a:fillRef idx="1">
              <a:scrgbClr r="0" g="0" b="0"/>
            </a:fillRef>
            <a:effectRef idx="0">
              <a:schemeClr val="accent5">
                <a:alpha val="90000"/>
                <a:hueOff val="0"/>
                <a:satOff val="0"/>
                <a:lumOff val="0"/>
                <a:alphaOff val="-40000"/>
              </a:schemeClr>
            </a:effectRef>
            <a:fontRef idx="minor">
              <a:schemeClr val="lt1"/>
            </a:fontRef>
          </p:style>
        </p:sp>
        <p:sp>
          <p:nvSpPr>
            <p:cNvPr id="14" name="Rectangle: Rounded Corners 4">
              <a:extLst>
                <a:ext uri="{FF2B5EF4-FFF2-40B4-BE49-F238E27FC236}">
                  <a16:creationId xmlns:a16="http://schemas.microsoft.com/office/drawing/2014/main" xmlns="" id="{23D48B6F-4666-49E9-AED4-344741303A7C}"/>
                </a:ext>
              </a:extLst>
            </p:cNvPr>
            <p:cNvSpPr txBox="1"/>
            <p:nvPr/>
          </p:nvSpPr>
          <p:spPr>
            <a:xfrm>
              <a:off x="6136545" y="3266941"/>
              <a:ext cx="1967845" cy="754277"/>
            </a:xfrm>
            <a:prstGeom prst="rect">
              <a:avLst/>
            </a:prstGeom>
            <a:solidFill>
              <a:schemeClr val="bg1"/>
            </a:solidFill>
          </p:spPr>
          <p:style>
            <a:lnRef idx="0">
              <a:scrgbClr r="0" g="0" b="0"/>
            </a:lnRef>
            <a:fillRef idx="0">
              <a:scrgbClr r="0" g="0" b="0"/>
            </a:fillRef>
            <a:effectRef idx="0">
              <a:scrgbClr r="0" g="0" b="0"/>
            </a:effectRef>
            <a:fontRef idx="minor">
              <a:schemeClr val="lt1"/>
            </a:fontRef>
          </p:style>
          <p:txBody>
            <a:bodyPr spcFirstLastPara="0" vert="horz" wrap="square" lIns="47625" tIns="31750" rIns="47625" bIns="31750" numCol="1" spcCol="1270" anchor="ctr" anchorCtr="0">
              <a:noAutofit/>
            </a:bodyPr>
            <a:lstStyle/>
            <a:p>
              <a:pPr marL="0" lvl="0" indent="0" algn="ctr" defTabSz="1111250">
                <a:lnSpc>
                  <a:spcPct val="90000"/>
                </a:lnSpc>
                <a:spcBef>
                  <a:spcPct val="0"/>
                </a:spcBef>
                <a:spcAft>
                  <a:spcPct val="35000"/>
                </a:spcAft>
                <a:buNone/>
              </a:pPr>
              <a:r>
                <a:rPr lang="en-US" sz="2500" b="1" kern="1200" dirty="0" err="1">
                  <a:solidFill>
                    <a:schemeClr val="tx1"/>
                  </a:solidFill>
                  <a:latin typeface="Times New Roman" panose="02020603050405020304" pitchFamily="18" charset="0"/>
                  <a:cs typeface="Times New Roman" panose="02020603050405020304" pitchFamily="18" charset="0"/>
                </a:rPr>
                <a:t>Tổ</a:t>
              </a:r>
              <a:r>
                <a:rPr lang="en-US" sz="2500" b="1" kern="1200" dirty="0">
                  <a:solidFill>
                    <a:schemeClr val="tx1"/>
                  </a:solidFill>
                  <a:latin typeface="Times New Roman" panose="02020603050405020304" pitchFamily="18" charset="0"/>
                  <a:cs typeface="Times New Roman" panose="02020603050405020304" pitchFamily="18" charset="0"/>
                </a:rPr>
                <a:t> </a:t>
              </a:r>
              <a:r>
                <a:rPr lang="en-US" sz="2500" b="1" kern="1200" dirty="0" err="1">
                  <a:solidFill>
                    <a:schemeClr val="tx1"/>
                  </a:solidFill>
                  <a:latin typeface="Times New Roman" panose="02020603050405020304" pitchFamily="18" charset="0"/>
                  <a:cs typeface="Times New Roman" panose="02020603050405020304" pitchFamily="18" charset="0"/>
                </a:rPr>
                <a:t>chức</a:t>
              </a:r>
              <a:r>
                <a:rPr lang="en-US" sz="2500" b="1" kern="1200" dirty="0">
                  <a:solidFill>
                    <a:schemeClr val="tx1"/>
                  </a:solidFill>
                  <a:latin typeface="Times New Roman" panose="02020603050405020304" pitchFamily="18" charset="0"/>
                  <a:cs typeface="Times New Roman" panose="02020603050405020304" pitchFamily="18" charset="0"/>
                </a:rPr>
                <a:t>, </a:t>
              </a:r>
              <a:br>
                <a:rPr lang="en-US" sz="2500" b="1" kern="1200" dirty="0">
                  <a:solidFill>
                    <a:schemeClr val="tx1"/>
                  </a:solidFill>
                  <a:latin typeface="Times New Roman" panose="02020603050405020304" pitchFamily="18" charset="0"/>
                  <a:cs typeface="Times New Roman" panose="02020603050405020304" pitchFamily="18" charset="0"/>
                </a:rPr>
              </a:br>
              <a:r>
                <a:rPr lang="en-US" sz="2500" b="1" kern="1200" dirty="0" err="1">
                  <a:solidFill>
                    <a:schemeClr val="tx1"/>
                  </a:solidFill>
                  <a:latin typeface="Times New Roman" panose="02020603050405020304" pitchFamily="18" charset="0"/>
                  <a:cs typeface="Times New Roman" panose="02020603050405020304" pitchFamily="18" charset="0"/>
                </a:rPr>
                <a:t>cá</a:t>
              </a:r>
              <a:r>
                <a:rPr lang="en-US" sz="2500" b="1" kern="1200" dirty="0">
                  <a:solidFill>
                    <a:schemeClr val="tx1"/>
                  </a:solidFill>
                  <a:latin typeface="Times New Roman" panose="02020603050405020304" pitchFamily="18" charset="0"/>
                  <a:cs typeface="Times New Roman" panose="02020603050405020304" pitchFamily="18" charset="0"/>
                </a:rPr>
                <a:t> </a:t>
              </a:r>
              <a:r>
                <a:rPr lang="en-US" sz="2500" b="1" kern="1200" dirty="0" err="1">
                  <a:solidFill>
                    <a:schemeClr val="tx1"/>
                  </a:solidFill>
                  <a:latin typeface="Times New Roman" panose="02020603050405020304" pitchFamily="18" charset="0"/>
                  <a:cs typeface="Times New Roman" panose="02020603050405020304" pitchFamily="18" charset="0"/>
                </a:rPr>
                <a:t>nhân</a:t>
              </a:r>
              <a:endParaRPr lang="en-US" sz="2500" b="1" kern="1200" dirty="0">
                <a:solidFill>
                  <a:schemeClr val="tx1"/>
                </a:solidFill>
                <a:latin typeface="Times New Roman" panose="02020603050405020304" pitchFamily="18" charset="0"/>
                <a:cs typeface="Times New Roman" panose="02020603050405020304" pitchFamily="18" charset="0"/>
              </a:endParaRPr>
            </a:p>
          </p:txBody>
        </p:sp>
      </p:grpSp>
      <p:sp>
        <p:nvSpPr>
          <p:cNvPr id="15" name="Arrow: Curved Right 14">
            <a:extLst>
              <a:ext uri="{FF2B5EF4-FFF2-40B4-BE49-F238E27FC236}">
                <a16:creationId xmlns:a16="http://schemas.microsoft.com/office/drawing/2014/main" xmlns="" id="{C299191A-E80D-4158-A2B6-B888BA97CA07}"/>
              </a:ext>
            </a:extLst>
          </p:cNvPr>
          <p:cNvSpPr/>
          <p:nvPr/>
        </p:nvSpPr>
        <p:spPr>
          <a:xfrm rot="13723288">
            <a:off x="9991391" y="3243818"/>
            <a:ext cx="726843" cy="1326993"/>
          </a:xfrm>
          <a:prstGeom prst="curvedRightArrow">
            <a:avLst>
              <a:gd name="adj1" fmla="val 25000"/>
              <a:gd name="adj2" fmla="val 50000"/>
              <a:gd name="adj3" fmla="val 38327"/>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01940864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barn(inVertical)">
                                      <p:cBhvr>
                                        <p:cTn id="10" dur="500"/>
                                        <p:tgtEl>
                                          <p:spTgt spid="11"/>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17"/>
                                        </p:tgtEl>
                                        <p:attrNameLst>
                                          <p:attrName>style.visibility</p:attrName>
                                        </p:attrNameLst>
                                      </p:cBhvr>
                                      <p:to>
                                        <p:strVal val="visible"/>
                                      </p:to>
                                    </p:set>
                                    <p:animEffect transition="in" filter="barn(inVertical)">
                                      <p:cBhvr>
                                        <p:cTn id="13" dur="500"/>
                                        <p:tgtEl>
                                          <p:spTgt spid="17"/>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nodeType="clickEffect">
                                  <p:stCondLst>
                                    <p:cond delay="0"/>
                                  </p:stCondLst>
                                  <p:childTnLst>
                                    <p:set>
                                      <p:cBhvr>
                                        <p:cTn id="17" dur="1" fill="hold">
                                          <p:stCondLst>
                                            <p:cond delay="0"/>
                                          </p:stCondLst>
                                        </p:cTn>
                                        <p:tgtEl>
                                          <p:spTgt spid="16"/>
                                        </p:tgtEl>
                                        <p:attrNameLst>
                                          <p:attrName>style.visibility</p:attrName>
                                        </p:attrNameLst>
                                      </p:cBhvr>
                                      <p:to>
                                        <p:strVal val="visible"/>
                                      </p:to>
                                    </p:set>
                                    <p:animEffect transition="in" filter="barn(inVertical)">
                                      <p:cBhvr>
                                        <p:cTn id="18" dur="500"/>
                                        <p:tgtEl>
                                          <p:spTgt spid="16"/>
                                        </p:tgtEl>
                                      </p:cBhvr>
                                    </p:animEffect>
                                  </p:childTnLst>
                                </p:cTn>
                              </p:par>
                              <p:par>
                                <p:cTn id="19" presetID="16" presetClass="entr" presetSubtype="21" fill="hold" grpId="0" nodeType="withEffect">
                                  <p:stCondLst>
                                    <p:cond delay="0"/>
                                  </p:stCondLst>
                                  <p:childTnLst>
                                    <p:set>
                                      <p:cBhvr>
                                        <p:cTn id="20" dur="1" fill="hold">
                                          <p:stCondLst>
                                            <p:cond delay="0"/>
                                          </p:stCondLst>
                                        </p:cTn>
                                        <p:tgtEl>
                                          <p:spTgt spid="18"/>
                                        </p:tgtEl>
                                        <p:attrNameLst>
                                          <p:attrName>style.visibility</p:attrName>
                                        </p:attrNameLst>
                                      </p:cBhvr>
                                      <p:to>
                                        <p:strVal val="visible"/>
                                      </p:to>
                                    </p:set>
                                    <p:animEffect transition="in" filter="barn(inVertical)">
                                      <p:cBhvr>
                                        <p:cTn id="21" dur="500"/>
                                        <p:tgtEl>
                                          <p:spTgt spid="18"/>
                                        </p:tgtEl>
                                      </p:cBhvr>
                                    </p:animEffect>
                                  </p:childTnLst>
                                </p:cTn>
                              </p:par>
                              <p:par>
                                <p:cTn id="22" presetID="16" presetClass="entr" presetSubtype="21" fill="hold" grpId="0" nodeType="withEffect">
                                  <p:stCondLst>
                                    <p:cond delay="0"/>
                                  </p:stCondLst>
                                  <p:childTnLst>
                                    <p:set>
                                      <p:cBhvr>
                                        <p:cTn id="23" dur="1" fill="hold">
                                          <p:stCondLst>
                                            <p:cond delay="0"/>
                                          </p:stCondLst>
                                        </p:cTn>
                                        <p:tgtEl>
                                          <p:spTgt spid="20"/>
                                        </p:tgtEl>
                                        <p:attrNameLst>
                                          <p:attrName>style.visibility</p:attrName>
                                        </p:attrNameLst>
                                      </p:cBhvr>
                                      <p:to>
                                        <p:strVal val="visible"/>
                                      </p:to>
                                    </p:set>
                                    <p:animEffect transition="in" filter="barn(inVertical)">
                                      <p:cBhvr>
                                        <p:cTn id="24" dur="500"/>
                                        <p:tgtEl>
                                          <p:spTgt spid="20"/>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nodeType="clickEffect">
                                  <p:stCondLst>
                                    <p:cond delay="0"/>
                                  </p:stCondLst>
                                  <p:childTnLst>
                                    <p:set>
                                      <p:cBhvr>
                                        <p:cTn id="28" dur="1" fill="hold">
                                          <p:stCondLst>
                                            <p:cond delay="0"/>
                                          </p:stCondLst>
                                        </p:cTn>
                                        <p:tgtEl>
                                          <p:spTgt spid="19"/>
                                        </p:tgtEl>
                                        <p:attrNameLst>
                                          <p:attrName>style.visibility</p:attrName>
                                        </p:attrNameLst>
                                      </p:cBhvr>
                                      <p:to>
                                        <p:strVal val="visible"/>
                                      </p:to>
                                    </p:set>
                                    <p:animEffect transition="in" filter="barn(inVertical)">
                                      <p:cBhvr>
                                        <p:cTn id="29" dur="500"/>
                                        <p:tgtEl>
                                          <p:spTgt spid="19"/>
                                        </p:tgtEl>
                                      </p:cBhvr>
                                    </p:animEffect>
                                  </p:childTnLst>
                                </p:cTn>
                              </p:par>
                              <p:par>
                                <p:cTn id="30" presetID="16" presetClass="entr" presetSubtype="21" fill="hold" grpId="0" nodeType="withEffect">
                                  <p:stCondLst>
                                    <p:cond delay="0"/>
                                  </p:stCondLst>
                                  <p:childTnLst>
                                    <p:set>
                                      <p:cBhvr>
                                        <p:cTn id="31" dur="1" fill="hold">
                                          <p:stCondLst>
                                            <p:cond delay="0"/>
                                          </p:stCondLst>
                                        </p:cTn>
                                        <p:tgtEl>
                                          <p:spTgt spid="21"/>
                                        </p:tgtEl>
                                        <p:attrNameLst>
                                          <p:attrName>style.visibility</p:attrName>
                                        </p:attrNameLst>
                                      </p:cBhvr>
                                      <p:to>
                                        <p:strVal val="visible"/>
                                      </p:to>
                                    </p:set>
                                    <p:animEffect transition="in" filter="barn(inVertical)">
                                      <p:cBhvr>
                                        <p:cTn id="32" dur="500"/>
                                        <p:tgtEl>
                                          <p:spTgt spid="21"/>
                                        </p:tgtEl>
                                      </p:cBhvr>
                                    </p:animEffect>
                                  </p:childTnLst>
                                </p:cTn>
                              </p:par>
                              <p:par>
                                <p:cTn id="33" presetID="16" presetClass="entr" presetSubtype="21" fill="hold" grpId="0" nodeType="withEffect">
                                  <p:stCondLst>
                                    <p:cond delay="0"/>
                                  </p:stCondLst>
                                  <p:childTnLst>
                                    <p:set>
                                      <p:cBhvr>
                                        <p:cTn id="34" dur="1" fill="hold">
                                          <p:stCondLst>
                                            <p:cond delay="0"/>
                                          </p:stCondLst>
                                        </p:cTn>
                                        <p:tgtEl>
                                          <p:spTgt spid="22"/>
                                        </p:tgtEl>
                                        <p:attrNameLst>
                                          <p:attrName>style.visibility</p:attrName>
                                        </p:attrNameLst>
                                      </p:cBhvr>
                                      <p:to>
                                        <p:strVal val="visible"/>
                                      </p:to>
                                    </p:set>
                                    <p:animEffect transition="in" filter="barn(inVertical)">
                                      <p:cBhvr>
                                        <p:cTn id="35" dur="500"/>
                                        <p:tgtEl>
                                          <p:spTgt spid="22"/>
                                        </p:tgtEl>
                                      </p:cBhvr>
                                    </p:animEffect>
                                  </p:childTnLst>
                                </p:cTn>
                              </p:par>
                              <p:par>
                                <p:cTn id="36" presetID="16" presetClass="entr" presetSubtype="21" fill="hold" nodeType="withEffect">
                                  <p:stCondLst>
                                    <p:cond delay="0"/>
                                  </p:stCondLst>
                                  <p:childTnLst>
                                    <p:set>
                                      <p:cBhvr>
                                        <p:cTn id="37" dur="1" fill="hold">
                                          <p:stCondLst>
                                            <p:cond delay="0"/>
                                          </p:stCondLst>
                                        </p:cTn>
                                        <p:tgtEl>
                                          <p:spTgt spid="12"/>
                                        </p:tgtEl>
                                        <p:attrNameLst>
                                          <p:attrName>style.visibility</p:attrName>
                                        </p:attrNameLst>
                                      </p:cBhvr>
                                      <p:to>
                                        <p:strVal val="visible"/>
                                      </p:to>
                                    </p:set>
                                    <p:animEffect transition="in" filter="barn(inVertical)">
                                      <p:cBhvr>
                                        <p:cTn id="38" dur="500"/>
                                        <p:tgtEl>
                                          <p:spTgt spid="12"/>
                                        </p:tgtEl>
                                      </p:cBhvr>
                                    </p:animEffect>
                                  </p:childTnLst>
                                </p:cTn>
                              </p:par>
                              <p:par>
                                <p:cTn id="39" presetID="16" presetClass="entr" presetSubtype="21" fill="hold" grpId="0" nodeType="withEffect">
                                  <p:stCondLst>
                                    <p:cond delay="0"/>
                                  </p:stCondLst>
                                  <p:childTnLst>
                                    <p:set>
                                      <p:cBhvr>
                                        <p:cTn id="40" dur="1" fill="hold">
                                          <p:stCondLst>
                                            <p:cond delay="0"/>
                                          </p:stCondLst>
                                        </p:cTn>
                                        <p:tgtEl>
                                          <p:spTgt spid="15"/>
                                        </p:tgtEl>
                                        <p:attrNameLst>
                                          <p:attrName>style.visibility</p:attrName>
                                        </p:attrNameLst>
                                      </p:cBhvr>
                                      <p:to>
                                        <p:strVal val="visible"/>
                                      </p:to>
                                    </p:set>
                                    <p:animEffect transition="in" filter="barn(inVertical)">
                                      <p:cBhvr>
                                        <p:cTn id="41"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7" grpId="0" animBg="1"/>
      <p:bldP spid="18" grpId="0" animBg="1"/>
      <p:bldP spid="20" grpId="0" animBg="1"/>
      <p:bldP spid="21" grpId="0" animBg="1"/>
      <p:bldP spid="22" grpId="0" animBg="1"/>
      <p:bldP spid="11" grpId="0" animBg="1"/>
      <p:bldP spid="1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D51CEB6-298F-413C-B662-4674EACA5F43}"/>
              </a:ext>
            </a:extLst>
          </p:cNvPr>
          <p:cNvSpPr>
            <a:spLocks noGrp="1"/>
          </p:cNvSpPr>
          <p:nvPr>
            <p:ph type="title"/>
          </p:nvPr>
        </p:nvSpPr>
        <p:spPr>
          <a:xfrm>
            <a:off x="293511" y="541866"/>
            <a:ext cx="11898489" cy="575733"/>
          </a:xfrm>
        </p:spPr>
        <p:txBody>
          <a:bodyPr>
            <a:noAutofit/>
          </a:bodyPr>
          <a:lstStyle/>
          <a:p>
            <a:r>
              <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 TR</a:t>
            </a:r>
            <a:r>
              <a:rPr lang="vi-VN"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Ư</a:t>
            </a:r>
            <a:r>
              <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ỜNG MẪU GIÁO, TR</a:t>
            </a:r>
            <a:r>
              <a:rPr lang="vi-VN"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Ư</a:t>
            </a:r>
            <a:r>
              <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ỜNG MẦM NON, NHÀ TRẺ:</a:t>
            </a:r>
          </a:p>
        </p:txBody>
      </p:sp>
      <p:sp>
        <p:nvSpPr>
          <p:cNvPr id="3" name="TextBox 2">
            <a:extLst>
              <a:ext uri="{FF2B5EF4-FFF2-40B4-BE49-F238E27FC236}">
                <a16:creationId xmlns:a16="http://schemas.microsoft.com/office/drawing/2014/main" xmlns="" id="{77C02043-C611-4835-A776-AA225DC86663}"/>
              </a:ext>
            </a:extLst>
          </p:cNvPr>
          <p:cNvSpPr txBox="1"/>
          <p:nvPr/>
        </p:nvSpPr>
        <p:spPr>
          <a:xfrm>
            <a:off x="417687" y="1037589"/>
            <a:ext cx="11435645" cy="553998"/>
          </a:xfrm>
          <a:prstGeom prst="rect">
            <a:avLst/>
          </a:prstGeom>
          <a:noFill/>
        </p:spPr>
        <p:txBody>
          <a:bodyPr wrap="square" rtlCol="0">
            <a:spAutoFit/>
          </a:bodyPr>
          <a:lstStyle/>
          <a:p>
            <a:r>
              <a:rPr lang="en-US" sz="3000" b="1" dirty="0">
                <a:latin typeface="Times New Roman" panose="02020603050405020304" pitchFamily="18" charset="0"/>
                <a:cs typeface="Times New Roman" panose="02020603050405020304" pitchFamily="18" charset="0"/>
              </a:rPr>
              <a:t>C. </a:t>
            </a:r>
            <a:r>
              <a:rPr lang="en-US" sz="3000" b="1" dirty="0" err="1">
                <a:latin typeface="Times New Roman" panose="02020603050405020304" pitchFamily="18" charset="0"/>
                <a:cs typeface="Times New Roman" panose="02020603050405020304" pitchFamily="18" charset="0"/>
              </a:rPr>
              <a:t>Quy</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trình</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sáp</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nhập</a:t>
            </a:r>
            <a:r>
              <a:rPr lang="en-US" sz="3000" b="1" dirty="0">
                <a:latin typeface="Times New Roman" panose="02020603050405020304" pitchFamily="18" charset="0"/>
                <a:cs typeface="Times New Roman" panose="02020603050405020304" pitchFamily="18" charset="0"/>
              </a:rPr>
              <a:t>, chia, </a:t>
            </a:r>
            <a:r>
              <a:rPr lang="en-US" sz="3000" b="1" dirty="0" err="1">
                <a:latin typeface="Times New Roman" panose="02020603050405020304" pitchFamily="18" charset="0"/>
                <a:cs typeface="Times New Roman" panose="02020603050405020304" pitchFamily="18" charset="0"/>
              </a:rPr>
              <a:t>tách</a:t>
            </a:r>
            <a:r>
              <a:rPr lang="en-US" sz="3000" b="1" dirty="0">
                <a:latin typeface="Times New Roman" panose="02020603050405020304" pitchFamily="18" charset="0"/>
                <a:cs typeface="Times New Roman" panose="02020603050405020304" pitchFamily="18" charset="0"/>
              </a:rPr>
              <a:t> tr</a:t>
            </a:r>
            <a:r>
              <a:rPr lang="vi-VN" sz="3000" b="1" dirty="0">
                <a:latin typeface="Times New Roman" panose="02020603050405020304" pitchFamily="18" charset="0"/>
                <a:cs typeface="Times New Roman" panose="02020603050405020304" pitchFamily="18" charset="0"/>
              </a:rPr>
              <a:t>ư</a:t>
            </a:r>
            <a:r>
              <a:rPr lang="en-US" sz="3000" b="1" dirty="0" err="1">
                <a:latin typeface="Times New Roman" panose="02020603050405020304" pitchFamily="18" charset="0"/>
                <a:cs typeface="Times New Roman" panose="02020603050405020304" pitchFamily="18" charset="0"/>
              </a:rPr>
              <a:t>ờng</a:t>
            </a:r>
            <a:endParaRPr lang="en-US" sz="3000" b="1" dirty="0">
              <a:latin typeface="Times New Roman" panose="02020603050405020304" pitchFamily="18" charset="0"/>
              <a:cs typeface="Times New Roman" panose="02020603050405020304" pitchFamily="18" charset="0"/>
            </a:endParaRPr>
          </a:p>
        </p:txBody>
      </p:sp>
      <p:graphicFrame>
        <p:nvGraphicFramePr>
          <p:cNvPr id="16" name="Table 6">
            <a:extLst>
              <a:ext uri="{FF2B5EF4-FFF2-40B4-BE49-F238E27FC236}">
                <a16:creationId xmlns:a16="http://schemas.microsoft.com/office/drawing/2014/main" xmlns="" id="{7520676A-A537-4E2F-84DB-E9404B626FEB}"/>
              </a:ext>
            </a:extLst>
          </p:cNvPr>
          <p:cNvGraphicFramePr>
            <a:graphicFrameLocks noGrp="1"/>
          </p:cNvGraphicFramePr>
          <p:nvPr>
            <p:extLst>
              <p:ext uri="{D42A27DB-BD31-4B8C-83A1-F6EECF244321}">
                <p14:modId xmlns:p14="http://schemas.microsoft.com/office/powerpoint/2010/main" val="2732814707"/>
              </p:ext>
            </p:extLst>
          </p:nvPr>
        </p:nvGraphicFramePr>
        <p:xfrm>
          <a:off x="497696" y="1983451"/>
          <a:ext cx="8863474" cy="2103120"/>
        </p:xfrm>
        <a:graphic>
          <a:graphicData uri="http://schemas.openxmlformats.org/drawingml/2006/table">
            <a:tbl>
              <a:tblPr firstRow="1" bandRow="1">
                <a:tableStyleId>{BDBED569-4797-4DF1-A0F4-6AAB3CD982D8}</a:tableStyleId>
              </a:tblPr>
              <a:tblGrid>
                <a:gridCol w="3788554">
                  <a:extLst>
                    <a:ext uri="{9D8B030D-6E8A-4147-A177-3AD203B41FA5}">
                      <a16:colId xmlns:a16="http://schemas.microsoft.com/office/drawing/2014/main" xmlns="" val="2319432926"/>
                    </a:ext>
                  </a:extLst>
                </a:gridCol>
                <a:gridCol w="5074920">
                  <a:extLst>
                    <a:ext uri="{9D8B030D-6E8A-4147-A177-3AD203B41FA5}">
                      <a16:colId xmlns:a16="http://schemas.microsoft.com/office/drawing/2014/main" xmlns="" val="792731546"/>
                    </a:ext>
                  </a:extLst>
                </a:gridCol>
              </a:tblGrid>
              <a:tr h="370840">
                <a:tc>
                  <a:txBody>
                    <a:bodyPr/>
                    <a:lstStyle/>
                    <a:p>
                      <a:r>
                        <a:rPr lang="en-US" sz="2400" b="0" dirty="0">
                          <a:latin typeface="Times New Roman" panose="02020603050405020304" pitchFamily="18" charset="0"/>
                          <a:cs typeface="Times New Roman" panose="02020603050405020304" pitchFamily="18" charset="0"/>
                        </a:rPr>
                        <a:t>1 </a:t>
                      </a:r>
                      <a:r>
                        <a:rPr lang="en-US" sz="2400" b="0" dirty="0" err="1">
                          <a:latin typeface="Times New Roman" panose="02020603050405020304" pitchFamily="18" charset="0"/>
                          <a:cs typeface="Times New Roman" panose="02020603050405020304" pitchFamily="18" charset="0"/>
                        </a:rPr>
                        <a:t>Thẩm</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quyền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quyết</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định</a:t>
                      </a:r>
                      <a:endParaRPr lang="en-US" sz="2400" b="0" dirty="0">
                        <a:latin typeface="Times New Roman" panose="02020603050405020304" pitchFamily="18" charset="0"/>
                        <a:cs typeface="Times New Roman" panose="02020603050405020304" pitchFamily="18" charset="0"/>
                      </a:endParaRPr>
                    </a:p>
                  </a:txBody>
                  <a:tcPr/>
                </a:tc>
                <a:tc>
                  <a:txBody>
                    <a:bodyPr/>
                    <a:lstStyle/>
                    <a:p>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Chủ</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tịch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Ủy</a:t>
                      </a:r>
                      <a:r>
                        <a:rPr lang="en-US" sz="2400" b="0" dirty="0">
                          <a:latin typeface="Times New Roman" panose="02020603050405020304" pitchFamily="18" charset="0"/>
                          <a:cs typeface="Times New Roman" panose="02020603050405020304" pitchFamily="18" charset="0"/>
                        </a:rPr>
                        <a:t> ban </a:t>
                      </a:r>
                      <a:r>
                        <a:rPr lang="en-US" sz="2400" b="0" dirty="0" err="1">
                          <a:latin typeface="Times New Roman" panose="02020603050405020304" pitchFamily="18" charset="0"/>
                          <a:cs typeface="Times New Roman" panose="02020603050405020304" pitchFamily="18" charset="0"/>
                        </a:rPr>
                        <a:t>nhân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dân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quận</a:t>
                      </a:r>
                      <a:r>
                        <a:rPr lang="en-US" sz="2400" b="0" dirty="0">
                          <a:latin typeface="Times New Roman" panose="02020603050405020304" pitchFamily="18" charset="0"/>
                          <a:cs typeface="Times New Roman" panose="02020603050405020304" pitchFamily="18" charset="0"/>
                        </a:rPr>
                        <a:t>/</a:t>
                      </a:r>
                      <a:r>
                        <a:rPr lang="en-US" sz="2400" b="0" dirty="0" err="1">
                          <a:latin typeface="Times New Roman" panose="02020603050405020304" pitchFamily="18" charset="0"/>
                          <a:cs typeface="Times New Roman" panose="02020603050405020304" pitchFamily="18" charset="0"/>
                        </a:rPr>
                        <a:t>huyện</a:t>
                      </a:r>
                      <a:r>
                        <a:rPr lang="en-US" sz="2400" b="0" dirty="0">
                          <a:latin typeface="Times New Roman" panose="02020603050405020304" pitchFamily="18" charset="0"/>
                          <a:cs typeface="Times New Roman" panose="02020603050405020304" pitchFamily="18" charset="0"/>
                        </a:rPr>
                        <a:t> </a:t>
                      </a:r>
                    </a:p>
                  </a:txBody>
                  <a:tcPr/>
                </a:tc>
                <a:extLst>
                  <a:ext uri="{0D108BD9-81ED-4DB2-BD59-A6C34878D82A}">
                    <a16:rowId xmlns:a16="http://schemas.microsoft.com/office/drawing/2014/main" xmlns="" val="961649875"/>
                  </a:ext>
                </a:extLst>
              </a:tr>
              <a:tr h="370840">
                <a:tc>
                  <a:txBody>
                    <a:bodyPr/>
                    <a:lstStyle/>
                    <a:p>
                      <a:r>
                        <a:rPr lang="en-US" sz="2400" b="0" dirty="0">
                          <a:latin typeface="Times New Roman" panose="02020603050405020304" pitchFamily="18" charset="0"/>
                          <a:cs typeface="Times New Roman" panose="02020603050405020304" pitchFamily="18" charset="0"/>
                        </a:rPr>
                        <a:t>2 </a:t>
                      </a:r>
                      <a:r>
                        <a:rPr lang="en-US" sz="2400" b="0" dirty="0" err="1">
                          <a:latin typeface="Times New Roman" panose="02020603050405020304" pitchFamily="18" charset="0"/>
                          <a:cs typeface="Times New Roman" panose="02020603050405020304" pitchFamily="18" charset="0"/>
                        </a:rPr>
                        <a:t>Thành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phần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hồ</a:t>
                      </a:r>
                      <a:r>
                        <a:rPr lang="en-US" sz="2400" b="0" dirty="0">
                          <a:latin typeface="Times New Roman" panose="02020603050405020304" pitchFamily="18" charset="0"/>
                          <a:cs typeface="Times New Roman" panose="02020603050405020304" pitchFamily="18" charset="0"/>
                        </a:rPr>
                        <a:t> s</a:t>
                      </a:r>
                      <a:r>
                        <a:rPr lang="vi-VN" sz="2400" b="0" dirty="0">
                          <a:latin typeface="Times New Roman" panose="02020603050405020304" pitchFamily="18" charset="0"/>
                          <a:cs typeface="Times New Roman" panose="02020603050405020304" pitchFamily="18" charset="0"/>
                        </a:rPr>
                        <a:t>ơ</a:t>
                      </a:r>
                      <a:endParaRPr lang="en-US" sz="2400" b="0" dirty="0">
                        <a:latin typeface="Times New Roman" panose="02020603050405020304" pitchFamily="18" charset="0"/>
                        <a:cs typeface="Times New Roman" panose="02020603050405020304" pitchFamily="18" charset="0"/>
                      </a:endParaRPr>
                    </a:p>
                  </a:txBody>
                  <a:tcPr/>
                </a:tc>
                <a:tc>
                  <a:txBody>
                    <a:bodyPr/>
                    <a:lstStyle/>
                    <a:p>
                      <a:pPr marL="342900" indent="-342900">
                        <a:buFontTx/>
                        <a:buChar char="-"/>
                      </a:pPr>
                      <a:r>
                        <a:rPr lang="en-US" sz="2400" b="0" dirty="0" err="1">
                          <a:latin typeface="Times New Roman" panose="02020603050405020304" pitchFamily="18" charset="0"/>
                          <a:cs typeface="Times New Roman" panose="02020603050405020304" pitchFamily="18" charset="0"/>
                        </a:rPr>
                        <a:t>Tờ</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trình</a:t>
                      </a:r>
                      <a:r>
                        <a:rPr lang="en-US" sz="2400" b="0" dirty="0">
                          <a:latin typeface="Times New Roman" panose="02020603050405020304" pitchFamily="18" charset="0"/>
                          <a:cs typeface="Times New Roman" panose="02020603050405020304" pitchFamily="18" charset="0"/>
                        </a:rPr>
                        <a:t> UBND </a:t>
                      </a:r>
                      <a:r>
                        <a:rPr lang="en-US" sz="2400" b="0" dirty="0" err="1">
                          <a:latin typeface="Times New Roman" panose="02020603050405020304" pitchFamily="18" charset="0"/>
                          <a:cs typeface="Times New Roman" panose="02020603050405020304" pitchFamily="18" charset="0"/>
                        </a:rPr>
                        <a:t>đề</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nghị</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sáp</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nhập</a:t>
                      </a:r>
                      <a:r>
                        <a:rPr lang="en-US" sz="2400" b="0" dirty="0">
                          <a:latin typeface="Times New Roman" panose="02020603050405020304" pitchFamily="18" charset="0"/>
                          <a:cs typeface="Times New Roman" panose="02020603050405020304" pitchFamily="18" charset="0"/>
                        </a:rPr>
                        <a:t>, chia, </a:t>
                      </a:r>
                      <a:r>
                        <a:rPr lang="en-US" sz="2400" b="0" dirty="0" err="1">
                          <a:latin typeface="Times New Roman" panose="02020603050405020304" pitchFamily="18" charset="0"/>
                          <a:cs typeface="Times New Roman" panose="02020603050405020304" pitchFamily="18" charset="0"/>
                        </a:rPr>
                        <a:t>tách</a:t>
                      </a:r>
                      <a:endParaRPr lang="en-US" sz="2400" b="0" dirty="0">
                        <a:latin typeface="Times New Roman" panose="02020603050405020304" pitchFamily="18" charset="0"/>
                        <a:cs typeface="Times New Roman" panose="02020603050405020304" pitchFamily="18" charset="0"/>
                      </a:endParaRPr>
                    </a:p>
                    <a:p>
                      <a:pPr marL="342900" indent="-342900">
                        <a:buFontTx/>
                        <a:buChar char="-"/>
                      </a:pPr>
                      <a:r>
                        <a:rPr lang="en-US" sz="2400" b="0" dirty="0" err="1">
                          <a:latin typeface="Times New Roman" panose="02020603050405020304" pitchFamily="18" charset="0"/>
                          <a:cs typeface="Times New Roman" panose="02020603050405020304" pitchFamily="18" charset="0"/>
                        </a:rPr>
                        <a:t>Đề</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án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sáp</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nhập</a:t>
                      </a:r>
                      <a:r>
                        <a:rPr lang="en-US" sz="2400" b="0" dirty="0">
                          <a:latin typeface="Times New Roman" panose="02020603050405020304" pitchFamily="18" charset="0"/>
                          <a:cs typeface="Times New Roman" panose="02020603050405020304" pitchFamily="18" charset="0"/>
                        </a:rPr>
                        <a:t>, chia, </a:t>
                      </a:r>
                      <a:r>
                        <a:rPr lang="en-US" sz="2400" b="0" dirty="0" err="1">
                          <a:latin typeface="Times New Roman" panose="02020603050405020304" pitchFamily="18" charset="0"/>
                          <a:cs typeface="Times New Roman" panose="02020603050405020304" pitchFamily="18" charset="0"/>
                        </a:rPr>
                        <a:t>tách</a:t>
                      </a:r>
                      <a:endParaRPr lang="en-US" sz="2400" b="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3002427145"/>
                  </a:ext>
                </a:extLst>
              </a:tr>
              <a:tr h="370840">
                <a:tc>
                  <a:txBody>
                    <a:bodyPr/>
                    <a:lstStyle/>
                    <a:p>
                      <a:r>
                        <a:rPr lang="en-US" sz="2400" b="0" dirty="0">
                          <a:latin typeface="Times New Roman" panose="02020603050405020304" pitchFamily="18" charset="0"/>
                          <a:cs typeface="Times New Roman" panose="02020603050405020304" pitchFamily="18" charset="0"/>
                        </a:rPr>
                        <a:t>3 </a:t>
                      </a:r>
                      <a:r>
                        <a:rPr lang="en-US" sz="2400" b="0" dirty="0" err="1">
                          <a:latin typeface="Times New Roman" panose="02020603050405020304" pitchFamily="18" charset="0"/>
                          <a:cs typeface="Times New Roman" panose="02020603050405020304" pitchFamily="18" charset="0"/>
                        </a:rPr>
                        <a:t>Trình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tự</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thực</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hiện</a:t>
                      </a:r>
                      <a:endParaRPr lang="en-US" sz="2400" b="0" dirty="0">
                        <a:latin typeface="Times New Roman" panose="02020603050405020304" pitchFamily="18" charset="0"/>
                        <a:cs typeface="Times New Roman" panose="02020603050405020304" pitchFamily="18" charset="0"/>
                      </a:endParaRPr>
                    </a:p>
                  </a:txBody>
                  <a:tcPr/>
                </a:tc>
                <a:tc>
                  <a:txBody>
                    <a:bodyPr/>
                    <a:lstStyle/>
                    <a:p>
                      <a:r>
                        <a:rPr lang="en-US" sz="2400" b="0" dirty="0" err="1">
                          <a:latin typeface="Times New Roman" panose="02020603050405020304" pitchFamily="18" charset="0"/>
                          <a:cs typeface="Times New Roman" panose="02020603050405020304" pitchFamily="18" charset="0"/>
                        </a:rPr>
                        <a:t>Quy</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trình</a:t>
                      </a:r>
                      <a:r>
                        <a:rPr lang="en-US" sz="2400" b="0" dirty="0">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20 </a:t>
                      </a:r>
                      <a:r>
                        <a:rPr lang="en-US" sz="2400" b="1" dirty="0" err="1">
                          <a:latin typeface="Times New Roman" panose="02020603050405020304" pitchFamily="18" charset="0"/>
                          <a:cs typeface="Times New Roman" panose="02020603050405020304" pitchFamily="18" charset="0"/>
                        </a:rPr>
                        <a:t>ngày</a:t>
                      </a:r>
                      <a:r>
                        <a:rPr lang="en-US" sz="2400" b="1"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làm</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việc</a:t>
                      </a:r>
                      <a:endParaRPr lang="en-US" sz="2400" b="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4272181293"/>
                  </a:ext>
                </a:extLst>
              </a:tr>
            </a:tbl>
          </a:graphicData>
        </a:graphic>
      </p:graphicFrame>
    </p:spTree>
    <p:extLst>
      <p:ext uri="{BB962C8B-B14F-4D97-AF65-F5344CB8AC3E}">
        <p14:creationId xmlns:p14="http://schemas.microsoft.com/office/powerpoint/2010/main" val="3183601273"/>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1000"/>
                                        <p:tgtEl>
                                          <p:spTgt spid="16"/>
                                        </p:tgtEl>
                                      </p:cBhvr>
                                    </p:animEffect>
                                    <p:anim calcmode="lin" valueType="num">
                                      <p:cBhvr>
                                        <p:cTn id="8" dur="1000" fill="hold"/>
                                        <p:tgtEl>
                                          <p:spTgt spid="16"/>
                                        </p:tgtEl>
                                        <p:attrNameLst>
                                          <p:attrName>ppt_x</p:attrName>
                                        </p:attrNameLst>
                                      </p:cBhvr>
                                      <p:tavLst>
                                        <p:tav tm="0">
                                          <p:val>
                                            <p:strVal val="#ppt_x"/>
                                          </p:val>
                                        </p:tav>
                                        <p:tav tm="100000">
                                          <p:val>
                                            <p:strVal val="#ppt_x"/>
                                          </p:val>
                                        </p:tav>
                                      </p:tavLst>
                                    </p:anim>
                                    <p:anim calcmode="lin" valueType="num">
                                      <p:cBhvr>
                                        <p:cTn id="9"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a:extLst>
              <a:ext uri="{FF2B5EF4-FFF2-40B4-BE49-F238E27FC236}">
                <a16:creationId xmlns:a16="http://schemas.microsoft.com/office/drawing/2014/main" xmlns="" id="{4B9E9CA4-D69F-478A-A1D0-1A305B5D34D9}"/>
              </a:ext>
            </a:extLst>
          </p:cNvPr>
          <p:cNvGraphicFramePr/>
          <p:nvPr>
            <p:extLst>
              <p:ext uri="{D42A27DB-BD31-4B8C-83A1-F6EECF244321}">
                <p14:modId xmlns:p14="http://schemas.microsoft.com/office/powerpoint/2010/main" val="1324612465"/>
              </p:ext>
            </p:extLst>
          </p:nvPr>
        </p:nvGraphicFramePr>
        <p:xfrm>
          <a:off x="1405251" y="1872925"/>
          <a:ext cx="8556554" cy="469815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4">
            <a:extLst>
              <a:ext uri="{FF2B5EF4-FFF2-40B4-BE49-F238E27FC236}">
                <a16:creationId xmlns:a16="http://schemas.microsoft.com/office/drawing/2014/main" xmlns="" id="{F483555C-23EE-4DF9-8B46-ED694E7F6213}"/>
              </a:ext>
            </a:extLst>
          </p:cNvPr>
          <p:cNvSpPr/>
          <p:nvPr/>
        </p:nvSpPr>
        <p:spPr>
          <a:xfrm>
            <a:off x="4588859" y="2556749"/>
            <a:ext cx="1952978" cy="6321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latin typeface="Times New Roman" panose="02020603050405020304" pitchFamily="18" charset="0"/>
                <a:cs typeface="Times New Roman" panose="02020603050405020304" pitchFamily="18" charset="0"/>
              </a:rPr>
              <a:t>NỘP HỒ S</a:t>
            </a:r>
            <a:r>
              <a:rPr lang="vi-VN" sz="2400" dirty="0">
                <a:solidFill>
                  <a:schemeClr val="tx1"/>
                </a:solidFill>
                <a:latin typeface="Times New Roman" panose="02020603050405020304" pitchFamily="18" charset="0"/>
                <a:cs typeface="Times New Roman" panose="02020603050405020304" pitchFamily="18" charset="0"/>
              </a:rPr>
              <a:t>Ơ</a:t>
            </a:r>
            <a:endParaRPr lang="en-US" sz="2400" dirty="0">
              <a:solidFill>
                <a:schemeClr val="tx1"/>
              </a:solidFill>
              <a:latin typeface="Times New Roman" panose="02020603050405020304" pitchFamily="18" charset="0"/>
              <a:cs typeface="Times New Roman" panose="02020603050405020304" pitchFamily="18" charset="0"/>
            </a:endParaRPr>
          </a:p>
        </p:txBody>
      </p:sp>
      <p:sp>
        <p:nvSpPr>
          <p:cNvPr id="6" name="Rectangle 5">
            <a:extLst>
              <a:ext uri="{FF2B5EF4-FFF2-40B4-BE49-F238E27FC236}">
                <a16:creationId xmlns:a16="http://schemas.microsoft.com/office/drawing/2014/main" xmlns="" id="{B0A6F764-D349-41B3-9834-05F3E73F9188}"/>
              </a:ext>
            </a:extLst>
          </p:cNvPr>
          <p:cNvSpPr/>
          <p:nvPr/>
        </p:nvSpPr>
        <p:spPr>
          <a:xfrm>
            <a:off x="6775799" y="4080749"/>
            <a:ext cx="1952978" cy="6321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latin typeface="Times New Roman" panose="02020603050405020304" pitchFamily="18" charset="0"/>
                <a:cs typeface="Times New Roman" panose="02020603050405020304" pitchFamily="18" charset="0"/>
              </a:rPr>
              <a:t>CHỈ ĐẠO</a:t>
            </a:r>
          </a:p>
        </p:txBody>
      </p:sp>
      <p:sp>
        <p:nvSpPr>
          <p:cNvPr id="7" name="Rectangle 6">
            <a:extLst>
              <a:ext uri="{FF2B5EF4-FFF2-40B4-BE49-F238E27FC236}">
                <a16:creationId xmlns:a16="http://schemas.microsoft.com/office/drawing/2014/main" xmlns="" id="{F61C9096-8F33-4160-AA9E-4BFFEB17BFD1}"/>
              </a:ext>
            </a:extLst>
          </p:cNvPr>
          <p:cNvSpPr/>
          <p:nvPr/>
        </p:nvSpPr>
        <p:spPr>
          <a:xfrm>
            <a:off x="4588859" y="5938900"/>
            <a:ext cx="1952978" cy="6321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latin typeface="Times New Roman" panose="02020603050405020304" pitchFamily="18" charset="0"/>
                <a:cs typeface="Times New Roman" panose="02020603050405020304" pitchFamily="18" charset="0"/>
              </a:rPr>
              <a:t>THẨM ĐỊNH</a:t>
            </a:r>
          </a:p>
        </p:txBody>
      </p:sp>
      <p:sp>
        <p:nvSpPr>
          <p:cNvPr id="8" name="Rectangle 7">
            <a:extLst>
              <a:ext uri="{FF2B5EF4-FFF2-40B4-BE49-F238E27FC236}">
                <a16:creationId xmlns:a16="http://schemas.microsoft.com/office/drawing/2014/main" xmlns="" id="{5F3CE91E-BFF7-4D22-A7C3-774119228232}"/>
              </a:ext>
            </a:extLst>
          </p:cNvPr>
          <p:cNvSpPr/>
          <p:nvPr/>
        </p:nvSpPr>
        <p:spPr>
          <a:xfrm>
            <a:off x="1654171" y="4036580"/>
            <a:ext cx="3143250" cy="86078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C00000"/>
                </a:solidFill>
                <a:latin typeface="Times New Roman" panose="02020603050405020304" pitchFamily="18" charset="0"/>
                <a:cs typeface="Times New Roman" panose="02020603050405020304" pitchFamily="18" charset="0"/>
              </a:rPr>
              <a:t>RA QUYẾT ĐỊNH</a:t>
            </a:r>
            <a:r>
              <a:rPr lang="en-US" sz="2400" dirty="0">
                <a:solidFill>
                  <a:schemeClr val="tx1"/>
                </a:solidFill>
                <a:latin typeface="Times New Roman" panose="02020603050405020304" pitchFamily="18" charset="0"/>
                <a:cs typeface="Times New Roman" panose="02020603050405020304" pitchFamily="18" charset="0"/>
              </a:rPr>
              <a:t>/</a:t>
            </a:r>
          </a:p>
          <a:p>
            <a:pPr algn="ctr"/>
            <a:r>
              <a:rPr lang="en-US" sz="2400" dirty="0">
                <a:solidFill>
                  <a:schemeClr val="tx1"/>
                </a:solidFill>
                <a:latin typeface="Times New Roman" panose="02020603050405020304" pitchFamily="18" charset="0"/>
                <a:cs typeface="Times New Roman" panose="02020603050405020304" pitchFamily="18" charset="0"/>
              </a:rPr>
              <a:t>TRẢ LỜI VB</a:t>
            </a:r>
          </a:p>
        </p:txBody>
      </p:sp>
      <p:sp>
        <p:nvSpPr>
          <p:cNvPr id="9" name="TextBox 8">
            <a:extLst>
              <a:ext uri="{FF2B5EF4-FFF2-40B4-BE49-F238E27FC236}">
                <a16:creationId xmlns:a16="http://schemas.microsoft.com/office/drawing/2014/main" xmlns="" id="{FD5DCA7E-A24F-4A5E-B7A4-12E2A252EE70}"/>
              </a:ext>
            </a:extLst>
          </p:cNvPr>
          <p:cNvSpPr txBox="1"/>
          <p:nvPr/>
        </p:nvSpPr>
        <p:spPr>
          <a:xfrm>
            <a:off x="7194556" y="4631535"/>
            <a:ext cx="1319530" cy="461665"/>
          </a:xfrm>
          <a:prstGeom prst="rect">
            <a:avLst/>
          </a:prstGeom>
          <a:noFill/>
        </p:spPr>
        <p:txBody>
          <a:bodyPr wrap="square" rtlCol="0">
            <a:spAutoFit/>
          </a:bodyPr>
          <a:lstStyle/>
          <a:p>
            <a:r>
              <a:rPr lang="en-US" sz="2400" b="1" dirty="0">
                <a:solidFill>
                  <a:srgbClr val="C00000"/>
                </a:solidFill>
                <a:latin typeface="Times New Roman" panose="02020603050405020304" pitchFamily="18" charset="0"/>
                <a:cs typeface="Times New Roman" panose="02020603050405020304" pitchFamily="18" charset="0"/>
              </a:rPr>
              <a:t>5 </a:t>
            </a:r>
            <a:r>
              <a:rPr lang="en-US" sz="2400" b="1" dirty="0" err="1">
                <a:solidFill>
                  <a:srgbClr val="C00000"/>
                </a:solidFill>
                <a:latin typeface="Times New Roman" panose="02020603050405020304" pitchFamily="18" charset="0"/>
                <a:cs typeface="Times New Roman" panose="02020603050405020304" pitchFamily="18" charset="0"/>
              </a:rPr>
              <a:t>ngày</a:t>
            </a:r>
            <a:endParaRPr lang="en-US" sz="2400" b="1" dirty="0">
              <a:solidFill>
                <a:srgbClr val="C00000"/>
              </a:solidFill>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xmlns="" id="{D62E9ED5-06BE-41D8-AD0B-0FB03517EA8E}"/>
              </a:ext>
            </a:extLst>
          </p:cNvPr>
          <p:cNvSpPr txBox="1"/>
          <p:nvPr/>
        </p:nvSpPr>
        <p:spPr>
          <a:xfrm>
            <a:off x="3131040" y="5467857"/>
            <a:ext cx="1319530" cy="461665"/>
          </a:xfrm>
          <a:prstGeom prst="rect">
            <a:avLst/>
          </a:prstGeom>
          <a:noFill/>
        </p:spPr>
        <p:txBody>
          <a:bodyPr wrap="square" rtlCol="0">
            <a:spAutoFit/>
          </a:bodyPr>
          <a:lstStyle/>
          <a:p>
            <a:r>
              <a:rPr lang="en-US" sz="2400" b="1" dirty="0">
                <a:solidFill>
                  <a:srgbClr val="C00000"/>
                </a:solidFill>
                <a:latin typeface="Times New Roman" panose="02020603050405020304" pitchFamily="18" charset="0"/>
                <a:cs typeface="Times New Roman" panose="02020603050405020304" pitchFamily="18" charset="0"/>
              </a:rPr>
              <a:t>10 </a:t>
            </a:r>
            <a:r>
              <a:rPr lang="en-US" sz="2400" b="1" dirty="0" err="1">
                <a:solidFill>
                  <a:srgbClr val="C00000"/>
                </a:solidFill>
                <a:latin typeface="Times New Roman" panose="02020603050405020304" pitchFamily="18" charset="0"/>
                <a:cs typeface="Times New Roman" panose="02020603050405020304" pitchFamily="18" charset="0"/>
              </a:rPr>
              <a:t>ngày</a:t>
            </a:r>
            <a:endParaRPr lang="en-US" sz="2400" b="1" dirty="0">
              <a:solidFill>
                <a:srgbClr val="C00000"/>
              </a:solidFill>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xmlns="" id="{951B5D33-5273-414E-B01F-F29A8A9AE0AE}"/>
              </a:ext>
            </a:extLst>
          </p:cNvPr>
          <p:cNvSpPr txBox="1"/>
          <p:nvPr/>
        </p:nvSpPr>
        <p:spPr>
          <a:xfrm>
            <a:off x="3269329" y="2933359"/>
            <a:ext cx="1319530" cy="461665"/>
          </a:xfrm>
          <a:prstGeom prst="rect">
            <a:avLst/>
          </a:prstGeom>
          <a:noFill/>
        </p:spPr>
        <p:txBody>
          <a:bodyPr wrap="square" rtlCol="0">
            <a:spAutoFit/>
          </a:bodyPr>
          <a:lstStyle/>
          <a:p>
            <a:r>
              <a:rPr lang="en-US" sz="2400" b="1" dirty="0">
                <a:solidFill>
                  <a:srgbClr val="C00000"/>
                </a:solidFill>
                <a:latin typeface="Times New Roman" panose="02020603050405020304" pitchFamily="18" charset="0"/>
                <a:cs typeface="Times New Roman" panose="02020603050405020304" pitchFamily="18" charset="0"/>
              </a:rPr>
              <a:t>5 </a:t>
            </a:r>
            <a:r>
              <a:rPr lang="en-US" sz="2400" b="1" dirty="0" err="1">
                <a:solidFill>
                  <a:srgbClr val="C00000"/>
                </a:solidFill>
                <a:latin typeface="Times New Roman" panose="02020603050405020304" pitchFamily="18" charset="0"/>
                <a:cs typeface="Times New Roman" panose="02020603050405020304" pitchFamily="18" charset="0"/>
              </a:rPr>
              <a:t>ngày</a:t>
            </a:r>
            <a:endParaRPr lang="en-US" sz="2400" b="1" dirty="0">
              <a:solidFill>
                <a:srgbClr val="C00000"/>
              </a:solidFill>
              <a:latin typeface="Times New Roman" panose="02020603050405020304" pitchFamily="18" charset="0"/>
              <a:cs typeface="Times New Roman" panose="02020603050405020304" pitchFamily="18" charset="0"/>
            </a:endParaRPr>
          </a:p>
        </p:txBody>
      </p:sp>
      <p:sp>
        <p:nvSpPr>
          <p:cNvPr id="14" name="Title 1">
            <a:extLst>
              <a:ext uri="{FF2B5EF4-FFF2-40B4-BE49-F238E27FC236}">
                <a16:creationId xmlns:a16="http://schemas.microsoft.com/office/drawing/2014/main" xmlns="" id="{67448DFF-9A53-42F8-8A69-9ACC6F366F7D}"/>
              </a:ext>
            </a:extLst>
          </p:cNvPr>
          <p:cNvSpPr>
            <a:spLocks noGrp="1"/>
          </p:cNvSpPr>
          <p:nvPr>
            <p:ph type="title"/>
          </p:nvPr>
        </p:nvSpPr>
        <p:spPr>
          <a:xfrm>
            <a:off x="293511" y="191907"/>
            <a:ext cx="11898489" cy="575733"/>
          </a:xfrm>
        </p:spPr>
        <p:txBody>
          <a:bodyPr>
            <a:noAutofit/>
          </a:bodyPr>
          <a:lstStyle/>
          <a:p>
            <a:r>
              <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 TR</a:t>
            </a:r>
            <a:r>
              <a:rPr lang="vi-VN"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Ư</a:t>
            </a:r>
            <a:r>
              <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ỜNG MẪU GIÁO, TR</a:t>
            </a:r>
            <a:r>
              <a:rPr lang="vi-VN"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Ư</a:t>
            </a:r>
            <a:r>
              <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ỜNG MẦM NON, NHÀ TRẺ:</a:t>
            </a:r>
          </a:p>
        </p:txBody>
      </p:sp>
      <p:sp>
        <p:nvSpPr>
          <p:cNvPr id="15" name="TextBox 14">
            <a:extLst>
              <a:ext uri="{FF2B5EF4-FFF2-40B4-BE49-F238E27FC236}">
                <a16:creationId xmlns:a16="http://schemas.microsoft.com/office/drawing/2014/main" xmlns="" id="{6E501BF6-A332-416C-ADE1-21F16184F601}"/>
              </a:ext>
            </a:extLst>
          </p:cNvPr>
          <p:cNvSpPr txBox="1"/>
          <p:nvPr/>
        </p:nvSpPr>
        <p:spPr>
          <a:xfrm>
            <a:off x="417687" y="687630"/>
            <a:ext cx="11435645" cy="553998"/>
          </a:xfrm>
          <a:prstGeom prst="rect">
            <a:avLst/>
          </a:prstGeom>
          <a:noFill/>
        </p:spPr>
        <p:txBody>
          <a:bodyPr wrap="square" rtlCol="0">
            <a:spAutoFit/>
          </a:bodyPr>
          <a:lstStyle/>
          <a:p>
            <a:r>
              <a:rPr lang="en-US" sz="3000" b="1" dirty="0">
                <a:latin typeface="Times New Roman" panose="02020603050405020304" pitchFamily="18" charset="0"/>
                <a:cs typeface="Times New Roman" panose="02020603050405020304" pitchFamily="18" charset="0"/>
              </a:rPr>
              <a:t>C. </a:t>
            </a:r>
            <a:r>
              <a:rPr lang="en-US" sz="3000" b="1" dirty="0" err="1">
                <a:latin typeface="Times New Roman" panose="02020603050405020304" pitchFamily="18" charset="0"/>
                <a:cs typeface="Times New Roman" panose="02020603050405020304" pitchFamily="18" charset="0"/>
              </a:rPr>
              <a:t>Quy</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trình</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sáp</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nhập</a:t>
            </a:r>
            <a:r>
              <a:rPr lang="en-US" sz="3000" b="1" dirty="0">
                <a:latin typeface="Times New Roman" panose="02020603050405020304" pitchFamily="18" charset="0"/>
                <a:cs typeface="Times New Roman" panose="02020603050405020304" pitchFamily="18" charset="0"/>
              </a:rPr>
              <a:t>, chia, </a:t>
            </a:r>
            <a:r>
              <a:rPr lang="en-US" sz="3000" b="1" dirty="0" err="1">
                <a:latin typeface="Times New Roman" panose="02020603050405020304" pitchFamily="18" charset="0"/>
                <a:cs typeface="Times New Roman" panose="02020603050405020304" pitchFamily="18" charset="0"/>
              </a:rPr>
              <a:t>tách</a:t>
            </a:r>
            <a:r>
              <a:rPr lang="en-US" sz="3000" b="1" dirty="0">
                <a:latin typeface="Times New Roman" panose="02020603050405020304" pitchFamily="18" charset="0"/>
                <a:cs typeface="Times New Roman" panose="02020603050405020304" pitchFamily="18" charset="0"/>
              </a:rPr>
              <a:t> tr</a:t>
            </a:r>
            <a:r>
              <a:rPr lang="vi-VN" sz="3000" b="1" dirty="0">
                <a:latin typeface="Times New Roman" panose="02020603050405020304" pitchFamily="18" charset="0"/>
                <a:cs typeface="Times New Roman" panose="02020603050405020304" pitchFamily="18" charset="0"/>
              </a:rPr>
              <a:t>ư</a:t>
            </a:r>
            <a:r>
              <a:rPr lang="en-US" sz="3000" b="1" dirty="0" err="1">
                <a:latin typeface="Times New Roman" panose="02020603050405020304" pitchFamily="18" charset="0"/>
                <a:cs typeface="Times New Roman" panose="02020603050405020304" pitchFamily="18" charset="0"/>
              </a:rPr>
              <a:t>ờng</a:t>
            </a:r>
            <a:endParaRPr lang="en-US" sz="3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9306004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80">
                                          <p:stCondLst>
                                            <p:cond delay="0"/>
                                          </p:stCondLst>
                                        </p:cTn>
                                        <p:tgtEl>
                                          <p:spTgt spid="5"/>
                                        </p:tgtEl>
                                      </p:cBhvr>
                                    </p:animEffect>
                                    <p:anim calcmode="lin" valueType="num">
                                      <p:cBhvr>
                                        <p:cTn id="13"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8" dur="26">
                                          <p:stCondLst>
                                            <p:cond delay="650"/>
                                          </p:stCondLst>
                                        </p:cTn>
                                        <p:tgtEl>
                                          <p:spTgt spid="5"/>
                                        </p:tgtEl>
                                      </p:cBhvr>
                                      <p:to x="100000" y="60000"/>
                                    </p:animScale>
                                    <p:animScale>
                                      <p:cBhvr>
                                        <p:cTn id="19" dur="166" decel="50000">
                                          <p:stCondLst>
                                            <p:cond delay="676"/>
                                          </p:stCondLst>
                                        </p:cTn>
                                        <p:tgtEl>
                                          <p:spTgt spid="5"/>
                                        </p:tgtEl>
                                      </p:cBhvr>
                                      <p:to x="100000" y="100000"/>
                                    </p:animScale>
                                    <p:animScale>
                                      <p:cBhvr>
                                        <p:cTn id="20" dur="26">
                                          <p:stCondLst>
                                            <p:cond delay="1312"/>
                                          </p:stCondLst>
                                        </p:cTn>
                                        <p:tgtEl>
                                          <p:spTgt spid="5"/>
                                        </p:tgtEl>
                                      </p:cBhvr>
                                      <p:to x="100000" y="80000"/>
                                    </p:animScale>
                                    <p:animScale>
                                      <p:cBhvr>
                                        <p:cTn id="21" dur="166" decel="50000">
                                          <p:stCondLst>
                                            <p:cond delay="1338"/>
                                          </p:stCondLst>
                                        </p:cTn>
                                        <p:tgtEl>
                                          <p:spTgt spid="5"/>
                                        </p:tgtEl>
                                      </p:cBhvr>
                                      <p:to x="100000" y="100000"/>
                                    </p:animScale>
                                    <p:animScale>
                                      <p:cBhvr>
                                        <p:cTn id="22" dur="26">
                                          <p:stCondLst>
                                            <p:cond delay="1642"/>
                                          </p:stCondLst>
                                        </p:cTn>
                                        <p:tgtEl>
                                          <p:spTgt spid="5"/>
                                        </p:tgtEl>
                                      </p:cBhvr>
                                      <p:to x="100000" y="90000"/>
                                    </p:animScale>
                                    <p:animScale>
                                      <p:cBhvr>
                                        <p:cTn id="23" dur="166" decel="50000">
                                          <p:stCondLst>
                                            <p:cond delay="1668"/>
                                          </p:stCondLst>
                                        </p:cTn>
                                        <p:tgtEl>
                                          <p:spTgt spid="5"/>
                                        </p:tgtEl>
                                      </p:cBhvr>
                                      <p:to x="100000" y="100000"/>
                                    </p:animScale>
                                    <p:animScale>
                                      <p:cBhvr>
                                        <p:cTn id="24" dur="26">
                                          <p:stCondLst>
                                            <p:cond delay="1808"/>
                                          </p:stCondLst>
                                        </p:cTn>
                                        <p:tgtEl>
                                          <p:spTgt spid="5"/>
                                        </p:tgtEl>
                                      </p:cBhvr>
                                      <p:to x="100000" y="95000"/>
                                    </p:animScale>
                                    <p:animScale>
                                      <p:cBhvr>
                                        <p:cTn id="25" dur="166" decel="50000">
                                          <p:stCondLst>
                                            <p:cond delay="1834"/>
                                          </p:stCondLst>
                                        </p:cTn>
                                        <p:tgtEl>
                                          <p:spTgt spid="5"/>
                                        </p:tgtEl>
                                      </p:cBhvr>
                                      <p:to x="100000" y="100000"/>
                                    </p:animScale>
                                  </p:childTnLst>
                                </p:cTn>
                              </p:par>
                            </p:childTnLst>
                          </p:cTn>
                        </p:par>
                        <p:par>
                          <p:cTn id="26" fill="hold">
                            <p:stCondLst>
                              <p:cond delay="2000"/>
                            </p:stCondLst>
                            <p:childTnLst>
                              <p:par>
                                <p:cTn id="27" presetID="26" presetClass="entr" presetSubtype="0" fill="hold" grpId="0" nodeType="after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wipe(down)">
                                      <p:cBhvr>
                                        <p:cTn id="29" dur="580">
                                          <p:stCondLst>
                                            <p:cond delay="0"/>
                                          </p:stCondLst>
                                        </p:cTn>
                                        <p:tgtEl>
                                          <p:spTgt spid="6"/>
                                        </p:tgtEl>
                                      </p:cBhvr>
                                    </p:animEffect>
                                    <p:anim calcmode="lin" valueType="num">
                                      <p:cBhvr>
                                        <p:cTn id="30"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31"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32"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33"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34"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35" dur="26">
                                          <p:stCondLst>
                                            <p:cond delay="650"/>
                                          </p:stCondLst>
                                        </p:cTn>
                                        <p:tgtEl>
                                          <p:spTgt spid="6"/>
                                        </p:tgtEl>
                                      </p:cBhvr>
                                      <p:to x="100000" y="60000"/>
                                    </p:animScale>
                                    <p:animScale>
                                      <p:cBhvr>
                                        <p:cTn id="36" dur="166" decel="50000">
                                          <p:stCondLst>
                                            <p:cond delay="676"/>
                                          </p:stCondLst>
                                        </p:cTn>
                                        <p:tgtEl>
                                          <p:spTgt spid="6"/>
                                        </p:tgtEl>
                                      </p:cBhvr>
                                      <p:to x="100000" y="100000"/>
                                    </p:animScale>
                                    <p:animScale>
                                      <p:cBhvr>
                                        <p:cTn id="37" dur="26">
                                          <p:stCondLst>
                                            <p:cond delay="1312"/>
                                          </p:stCondLst>
                                        </p:cTn>
                                        <p:tgtEl>
                                          <p:spTgt spid="6"/>
                                        </p:tgtEl>
                                      </p:cBhvr>
                                      <p:to x="100000" y="80000"/>
                                    </p:animScale>
                                    <p:animScale>
                                      <p:cBhvr>
                                        <p:cTn id="38" dur="166" decel="50000">
                                          <p:stCondLst>
                                            <p:cond delay="1338"/>
                                          </p:stCondLst>
                                        </p:cTn>
                                        <p:tgtEl>
                                          <p:spTgt spid="6"/>
                                        </p:tgtEl>
                                      </p:cBhvr>
                                      <p:to x="100000" y="100000"/>
                                    </p:animScale>
                                    <p:animScale>
                                      <p:cBhvr>
                                        <p:cTn id="39" dur="26">
                                          <p:stCondLst>
                                            <p:cond delay="1642"/>
                                          </p:stCondLst>
                                        </p:cTn>
                                        <p:tgtEl>
                                          <p:spTgt spid="6"/>
                                        </p:tgtEl>
                                      </p:cBhvr>
                                      <p:to x="100000" y="90000"/>
                                    </p:animScale>
                                    <p:animScale>
                                      <p:cBhvr>
                                        <p:cTn id="40" dur="166" decel="50000">
                                          <p:stCondLst>
                                            <p:cond delay="1668"/>
                                          </p:stCondLst>
                                        </p:cTn>
                                        <p:tgtEl>
                                          <p:spTgt spid="6"/>
                                        </p:tgtEl>
                                      </p:cBhvr>
                                      <p:to x="100000" y="100000"/>
                                    </p:animScale>
                                    <p:animScale>
                                      <p:cBhvr>
                                        <p:cTn id="41" dur="26">
                                          <p:stCondLst>
                                            <p:cond delay="1808"/>
                                          </p:stCondLst>
                                        </p:cTn>
                                        <p:tgtEl>
                                          <p:spTgt spid="6"/>
                                        </p:tgtEl>
                                      </p:cBhvr>
                                      <p:to x="100000" y="95000"/>
                                    </p:animScale>
                                    <p:animScale>
                                      <p:cBhvr>
                                        <p:cTn id="42" dur="166" decel="50000">
                                          <p:stCondLst>
                                            <p:cond delay="1834"/>
                                          </p:stCondLst>
                                        </p:cTn>
                                        <p:tgtEl>
                                          <p:spTgt spid="6"/>
                                        </p:tgtEl>
                                      </p:cBhvr>
                                      <p:to x="100000" y="100000"/>
                                    </p:animScale>
                                  </p:childTnLst>
                                </p:cTn>
                              </p:par>
                            </p:childTnLst>
                          </p:cTn>
                        </p:par>
                        <p:par>
                          <p:cTn id="43" fill="hold">
                            <p:stCondLst>
                              <p:cond delay="4000"/>
                            </p:stCondLst>
                            <p:childTnLst>
                              <p:par>
                                <p:cTn id="44" presetID="26" presetClass="entr" presetSubtype="0" fill="hold" grpId="0" nodeType="afterEffect">
                                  <p:stCondLst>
                                    <p:cond delay="0"/>
                                  </p:stCondLst>
                                  <p:childTnLst>
                                    <p:set>
                                      <p:cBhvr>
                                        <p:cTn id="45" dur="1" fill="hold">
                                          <p:stCondLst>
                                            <p:cond delay="0"/>
                                          </p:stCondLst>
                                        </p:cTn>
                                        <p:tgtEl>
                                          <p:spTgt spid="7"/>
                                        </p:tgtEl>
                                        <p:attrNameLst>
                                          <p:attrName>style.visibility</p:attrName>
                                        </p:attrNameLst>
                                      </p:cBhvr>
                                      <p:to>
                                        <p:strVal val="visible"/>
                                      </p:to>
                                    </p:set>
                                    <p:animEffect transition="in" filter="wipe(down)">
                                      <p:cBhvr>
                                        <p:cTn id="46" dur="580">
                                          <p:stCondLst>
                                            <p:cond delay="0"/>
                                          </p:stCondLst>
                                        </p:cTn>
                                        <p:tgtEl>
                                          <p:spTgt spid="7"/>
                                        </p:tgtEl>
                                      </p:cBhvr>
                                    </p:animEffect>
                                    <p:anim calcmode="lin" valueType="num">
                                      <p:cBhvr>
                                        <p:cTn id="47"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48"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49"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50"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51"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52" dur="26">
                                          <p:stCondLst>
                                            <p:cond delay="650"/>
                                          </p:stCondLst>
                                        </p:cTn>
                                        <p:tgtEl>
                                          <p:spTgt spid="7"/>
                                        </p:tgtEl>
                                      </p:cBhvr>
                                      <p:to x="100000" y="60000"/>
                                    </p:animScale>
                                    <p:animScale>
                                      <p:cBhvr>
                                        <p:cTn id="53" dur="166" decel="50000">
                                          <p:stCondLst>
                                            <p:cond delay="676"/>
                                          </p:stCondLst>
                                        </p:cTn>
                                        <p:tgtEl>
                                          <p:spTgt spid="7"/>
                                        </p:tgtEl>
                                      </p:cBhvr>
                                      <p:to x="100000" y="100000"/>
                                    </p:animScale>
                                    <p:animScale>
                                      <p:cBhvr>
                                        <p:cTn id="54" dur="26">
                                          <p:stCondLst>
                                            <p:cond delay="1312"/>
                                          </p:stCondLst>
                                        </p:cTn>
                                        <p:tgtEl>
                                          <p:spTgt spid="7"/>
                                        </p:tgtEl>
                                      </p:cBhvr>
                                      <p:to x="100000" y="80000"/>
                                    </p:animScale>
                                    <p:animScale>
                                      <p:cBhvr>
                                        <p:cTn id="55" dur="166" decel="50000">
                                          <p:stCondLst>
                                            <p:cond delay="1338"/>
                                          </p:stCondLst>
                                        </p:cTn>
                                        <p:tgtEl>
                                          <p:spTgt spid="7"/>
                                        </p:tgtEl>
                                      </p:cBhvr>
                                      <p:to x="100000" y="100000"/>
                                    </p:animScale>
                                    <p:animScale>
                                      <p:cBhvr>
                                        <p:cTn id="56" dur="26">
                                          <p:stCondLst>
                                            <p:cond delay="1642"/>
                                          </p:stCondLst>
                                        </p:cTn>
                                        <p:tgtEl>
                                          <p:spTgt spid="7"/>
                                        </p:tgtEl>
                                      </p:cBhvr>
                                      <p:to x="100000" y="90000"/>
                                    </p:animScale>
                                    <p:animScale>
                                      <p:cBhvr>
                                        <p:cTn id="57" dur="166" decel="50000">
                                          <p:stCondLst>
                                            <p:cond delay="1668"/>
                                          </p:stCondLst>
                                        </p:cTn>
                                        <p:tgtEl>
                                          <p:spTgt spid="7"/>
                                        </p:tgtEl>
                                      </p:cBhvr>
                                      <p:to x="100000" y="100000"/>
                                    </p:animScale>
                                    <p:animScale>
                                      <p:cBhvr>
                                        <p:cTn id="58" dur="26">
                                          <p:stCondLst>
                                            <p:cond delay="1808"/>
                                          </p:stCondLst>
                                        </p:cTn>
                                        <p:tgtEl>
                                          <p:spTgt spid="7"/>
                                        </p:tgtEl>
                                      </p:cBhvr>
                                      <p:to x="100000" y="95000"/>
                                    </p:animScale>
                                    <p:animScale>
                                      <p:cBhvr>
                                        <p:cTn id="59" dur="166" decel="50000">
                                          <p:stCondLst>
                                            <p:cond delay="1834"/>
                                          </p:stCondLst>
                                        </p:cTn>
                                        <p:tgtEl>
                                          <p:spTgt spid="7"/>
                                        </p:tgtEl>
                                      </p:cBhvr>
                                      <p:to x="100000" y="100000"/>
                                    </p:animScale>
                                  </p:childTnLst>
                                </p:cTn>
                              </p:par>
                            </p:childTnLst>
                          </p:cTn>
                        </p:par>
                        <p:par>
                          <p:cTn id="60" fill="hold">
                            <p:stCondLst>
                              <p:cond delay="6000"/>
                            </p:stCondLst>
                            <p:childTnLst>
                              <p:par>
                                <p:cTn id="61" presetID="26" presetClass="entr" presetSubtype="0" fill="hold" grpId="0" nodeType="afterEffect">
                                  <p:stCondLst>
                                    <p:cond delay="0"/>
                                  </p:stCondLst>
                                  <p:childTnLst>
                                    <p:set>
                                      <p:cBhvr>
                                        <p:cTn id="62" dur="1" fill="hold">
                                          <p:stCondLst>
                                            <p:cond delay="0"/>
                                          </p:stCondLst>
                                        </p:cTn>
                                        <p:tgtEl>
                                          <p:spTgt spid="8"/>
                                        </p:tgtEl>
                                        <p:attrNameLst>
                                          <p:attrName>style.visibility</p:attrName>
                                        </p:attrNameLst>
                                      </p:cBhvr>
                                      <p:to>
                                        <p:strVal val="visible"/>
                                      </p:to>
                                    </p:set>
                                    <p:animEffect transition="in" filter="wipe(down)">
                                      <p:cBhvr>
                                        <p:cTn id="63" dur="580">
                                          <p:stCondLst>
                                            <p:cond delay="0"/>
                                          </p:stCondLst>
                                        </p:cTn>
                                        <p:tgtEl>
                                          <p:spTgt spid="8"/>
                                        </p:tgtEl>
                                      </p:cBhvr>
                                    </p:animEffect>
                                    <p:anim calcmode="lin" valueType="num">
                                      <p:cBhvr>
                                        <p:cTn id="64"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65"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66"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67"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68"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69" dur="26">
                                          <p:stCondLst>
                                            <p:cond delay="650"/>
                                          </p:stCondLst>
                                        </p:cTn>
                                        <p:tgtEl>
                                          <p:spTgt spid="8"/>
                                        </p:tgtEl>
                                      </p:cBhvr>
                                      <p:to x="100000" y="60000"/>
                                    </p:animScale>
                                    <p:animScale>
                                      <p:cBhvr>
                                        <p:cTn id="70" dur="166" decel="50000">
                                          <p:stCondLst>
                                            <p:cond delay="676"/>
                                          </p:stCondLst>
                                        </p:cTn>
                                        <p:tgtEl>
                                          <p:spTgt spid="8"/>
                                        </p:tgtEl>
                                      </p:cBhvr>
                                      <p:to x="100000" y="100000"/>
                                    </p:animScale>
                                    <p:animScale>
                                      <p:cBhvr>
                                        <p:cTn id="71" dur="26">
                                          <p:stCondLst>
                                            <p:cond delay="1312"/>
                                          </p:stCondLst>
                                        </p:cTn>
                                        <p:tgtEl>
                                          <p:spTgt spid="8"/>
                                        </p:tgtEl>
                                      </p:cBhvr>
                                      <p:to x="100000" y="80000"/>
                                    </p:animScale>
                                    <p:animScale>
                                      <p:cBhvr>
                                        <p:cTn id="72" dur="166" decel="50000">
                                          <p:stCondLst>
                                            <p:cond delay="1338"/>
                                          </p:stCondLst>
                                        </p:cTn>
                                        <p:tgtEl>
                                          <p:spTgt spid="8"/>
                                        </p:tgtEl>
                                      </p:cBhvr>
                                      <p:to x="100000" y="100000"/>
                                    </p:animScale>
                                    <p:animScale>
                                      <p:cBhvr>
                                        <p:cTn id="73" dur="26">
                                          <p:stCondLst>
                                            <p:cond delay="1642"/>
                                          </p:stCondLst>
                                        </p:cTn>
                                        <p:tgtEl>
                                          <p:spTgt spid="8"/>
                                        </p:tgtEl>
                                      </p:cBhvr>
                                      <p:to x="100000" y="90000"/>
                                    </p:animScale>
                                    <p:animScale>
                                      <p:cBhvr>
                                        <p:cTn id="74" dur="166" decel="50000">
                                          <p:stCondLst>
                                            <p:cond delay="1668"/>
                                          </p:stCondLst>
                                        </p:cTn>
                                        <p:tgtEl>
                                          <p:spTgt spid="8"/>
                                        </p:tgtEl>
                                      </p:cBhvr>
                                      <p:to x="100000" y="100000"/>
                                    </p:animScale>
                                    <p:animScale>
                                      <p:cBhvr>
                                        <p:cTn id="75" dur="26">
                                          <p:stCondLst>
                                            <p:cond delay="1808"/>
                                          </p:stCondLst>
                                        </p:cTn>
                                        <p:tgtEl>
                                          <p:spTgt spid="8"/>
                                        </p:tgtEl>
                                      </p:cBhvr>
                                      <p:to x="100000" y="95000"/>
                                    </p:animScale>
                                    <p:animScale>
                                      <p:cBhvr>
                                        <p:cTn id="76" dur="166" decel="50000">
                                          <p:stCondLst>
                                            <p:cond delay="1834"/>
                                          </p:stCondLst>
                                        </p:cTn>
                                        <p:tgtEl>
                                          <p:spTgt spid="8"/>
                                        </p:tgtEl>
                                      </p:cBhvr>
                                      <p:to x="100000" y="100000"/>
                                    </p:animScale>
                                  </p:childTnLst>
                                </p:cTn>
                              </p:par>
                            </p:childTnLst>
                          </p:cTn>
                        </p:par>
                      </p:childTnLst>
                    </p:cTn>
                  </p:par>
                  <p:par>
                    <p:cTn id="77" fill="hold">
                      <p:stCondLst>
                        <p:cond delay="indefinite"/>
                      </p:stCondLst>
                      <p:childTnLst>
                        <p:par>
                          <p:cTn id="78" fill="hold">
                            <p:stCondLst>
                              <p:cond delay="0"/>
                            </p:stCondLst>
                            <p:childTnLst>
                              <p:par>
                                <p:cTn id="79" presetID="26" presetClass="entr" presetSubtype="0" fill="hold" grpId="0" nodeType="clickEffect">
                                  <p:stCondLst>
                                    <p:cond delay="0"/>
                                  </p:stCondLst>
                                  <p:iterate type="lt">
                                    <p:tmPct val="0"/>
                                  </p:iterate>
                                  <p:childTnLst>
                                    <p:set>
                                      <p:cBhvr>
                                        <p:cTn id="80" dur="1" fill="hold">
                                          <p:stCondLst>
                                            <p:cond delay="0"/>
                                          </p:stCondLst>
                                        </p:cTn>
                                        <p:tgtEl>
                                          <p:spTgt spid="9"/>
                                        </p:tgtEl>
                                        <p:attrNameLst>
                                          <p:attrName>style.visibility</p:attrName>
                                        </p:attrNameLst>
                                      </p:cBhvr>
                                      <p:to>
                                        <p:strVal val="visible"/>
                                      </p:to>
                                    </p:set>
                                    <p:animEffect transition="in" filter="wipe(down)">
                                      <p:cBhvr>
                                        <p:cTn id="81" dur="580">
                                          <p:stCondLst>
                                            <p:cond delay="0"/>
                                          </p:stCondLst>
                                        </p:cTn>
                                        <p:tgtEl>
                                          <p:spTgt spid="9"/>
                                        </p:tgtEl>
                                      </p:cBhvr>
                                    </p:animEffect>
                                    <p:anim calcmode="lin" valueType="num">
                                      <p:cBhvr>
                                        <p:cTn id="82"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83"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84"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85"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86"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87" dur="26">
                                          <p:stCondLst>
                                            <p:cond delay="650"/>
                                          </p:stCondLst>
                                        </p:cTn>
                                        <p:tgtEl>
                                          <p:spTgt spid="9"/>
                                        </p:tgtEl>
                                      </p:cBhvr>
                                      <p:to x="100000" y="60000"/>
                                    </p:animScale>
                                    <p:animScale>
                                      <p:cBhvr>
                                        <p:cTn id="88" dur="166" decel="50000">
                                          <p:stCondLst>
                                            <p:cond delay="676"/>
                                          </p:stCondLst>
                                        </p:cTn>
                                        <p:tgtEl>
                                          <p:spTgt spid="9"/>
                                        </p:tgtEl>
                                      </p:cBhvr>
                                      <p:to x="100000" y="100000"/>
                                    </p:animScale>
                                    <p:animScale>
                                      <p:cBhvr>
                                        <p:cTn id="89" dur="26">
                                          <p:stCondLst>
                                            <p:cond delay="1312"/>
                                          </p:stCondLst>
                                        </p:cTn>
                                        <p:tgtEl>
                                          <p:spTgt spid="9"/>
                                        </p:tgtEl>
                                      </p:cBhvr>
                                      <p:to x="100000" y="80000"/>
                                    </p:animScale>
                                    <p:animScale>
                                      <p:cBhvr>
                                        <p:cTn id="90" dur="166" decel="50000">
                                          <p:stCondLst>
                                            <p:cond delay="1338"/>
                                          </p:stCondLst>
                                        </p:cTn>
                                        <p:tgtEl>
                                          <p:spTgt spid="9"/>
                                        </p:tgtEl>
                                      </p:cBhvr>
                                      <p:to x="100000" y="100000"/>
                                    </p:animScale>
                                    <p:animScale>
                                      <p:cBhvr>
                                        <p:cTn id="91" dur="26">
                                          <p:stCondLst>
                                            <p:cond delay="1642"/>
                                          </p:stCondLst>
                                        </p:cTn>
                                        <p:tgtEl>
                                          <p:spTgt spid="9"/>
                                        </p:tgtEl>
                                      </p:cBhvr>
                                      <p:to x="100000" y="90000"/>
                                    </p:animScale>
                                    <p:animScale>
                                      <p:cBhvr>
                                        <p:cTn id="92" dur="166" decel="50000">
                                          <p:stCondLst>
                                            <p:cond delay="1668"/>
                                          </p:stCondLst>
                                        </p:cTn>
                                        <p:tgtEl>
                                          <p:spTgt spid="9"/>
                                        </p:tgtEl>
                                      </p:cBhvr>
                                      <p:to x="100000" y="100000"/>
                                    </p:animScale>
                                    <p:animScale>
                                      <p:cBhvr>
                                        <p:cTn id="93" dur="26">
                                          <p:stCondLst>
                                            <p:cond delay="1808"/>
                                          </p:stCondLst>
                                        </p:cTn>
                                        <p:tgtEl>
                                          <p:spTgt spid="9"/>
                                        </p:tgtEl>
                                      </p:cBhvr>
                                      <p:to x="100000" y="95000"/>
                                    </p:animScale>
                                    <p:animScale>
                                      <p:cBhvr>
                                        <p:cTn id="94" dur="166" decel="50000">
                                          <p:stCondLst>
                                            <p:cond delay="1834"/>
                                          </p:stCondLst>
                                        </p:cTn>
                                        <p:tgtEl>
                                          <p:spTgt spid="9"/>
                                        </p:tgtEl>
                                      </p:cBhvr>
                                      <p:to x="100000" y="100000"/>
                                    </p:animScale>
                                  </p:childTnLst>
                                </p:cTn>
                              </p:par>
                            </p:childTnLst>
                          </p:cTn>
                        </p:par>
                        <p:par>
                          <p:cTn id="95" fill="hold">
                            <p:stCondLst>
                              <p:cond delay="2000"/>
                            </p:stCondLst>
                            <p:childTnLst>
                              <p:par>
                                <p:cTn id="96" presetID="26" presetClass="entr" presetSubtype="0" fill="hold" grpId="0" nodeType="afterEffect">
                                  <p:stCondLst>
                                    <p:cond delay="0"/>
                                  </p:stCondLst>
                                  <p:iterate type="lt">
                                    <p:tmPct val="0"/>
                                  </p:iterate>
                                  <p:childTnLst>
                                    <p:set>
                                      <p:cBhvr>
                                        <p:cTn id="97" dur="1" fill="hold">
                                          <p:stCondLst>
                                            <p:cond delay="0"/>
                                          </p:stCondLst>
                                        </p:cTn>
                                        <p:tgtEl>
                                          <p:spTgt spid="10"/>
                                        </p:tgtEl>
                                        <p:attrNameLst>
                                          <p:attrName>style.visibility</p:attrName>
                                        </p:attrNameLst>
                                      </p:cBhvr>
                                      <p:to>
                                        <p:strVal val="visible"/>
                                      </p:to>
                                    </p:set>
                                    <p:animEffect transition="in" filter="wipe(down)">
                                      <p:cBhvr>
                                        <p:cTn id="98" dur="580">
                                          <p:stCondLst>
                                            <p:cond delay="0"/>
                                          </p:stCondLst>
                                        </p:cTn>
                                        <p:tgtEl>
                                          <p:spTgt spid="10"/>
                                        </p:tgtEl>
                                      </p:cBhvr>
                                    </p:animEffect>
                                    <p:anim calcmode="lin" valueType="num">
                                      <p:cBhvr>
                                        <p:cTn id="99"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100"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101"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102"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103"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104" dur="26">
                                          <p:stCondLst>
                                            <p:cond delay="650"/>
                                          </p:stCondLst>
                                        </p:cTn>
                                        <p:tgtEl>
                                          <p:spTgt spid="10"/>
                                        </p:tgtEl>
                                      </p:cBhvr>
                                      <p:to x="100000" y="60000"/>
                                    </p:animScale>
                                    <p:animScale>
                                      <p:cBhvr>
                                        <p:cTn id="105" dur="166" decel="50000">
                                          <p:stCondLst>
                                            <p:cond delay="676"/>
                                          </p:stCondLst>
                                        </p:cTn>
                                        <p:tgtEl>
                                          <p:spTgt spid="10"/>
                                        </p:tgtEl>
                                      </p:cBhvr>
                                      <p:to x="100000" y="100000"/>
                                    </p:animScale>
                                    <p:animScale>
                                      <p:cBhvr>
                                        <p:cTn id="106" dur="26">
                                          <p:stCondLst>
                                            <p:cond delay="1312"/>
                                          </p:stCondLst>
                                        </p:cTn>
                                        <p:tgtEl>
                                          <p:spTgt spid="10"/>
                                        </p:tgtEl>
                                      </p:cBhvr>
                                      <p:to x="100000" y="80000"/>
                                    </p:animScale>
                                    <p:animScale>
                                      <p:cBhvr>
                                        <p:cTn id="107" dur="166" decel="50000">
                                          <p:stCondLst>
                                            <p:cond delay="1338"/>
                                          </p:stCondLst>
                                        </p:cTn>
                                        <p:tgtEl>
                                          <p:spTgt spid="10"/>
                                        </p:tgtEl>
                                      </p:cBhvr>
                                      <p:to x="100000" y="100000"/>
                                    </p:animScale>
                                    <p:animScale>
                                      <p:cBhvr>
                                        <p:cTn id="108" dur="26">
                                          <p:stCondLst>
                                            <p:cond delay="1642"/>
                                          </p:stCondLst>
                                        </p:cTn>
                                        <p:tgtEl>
                                          <p:spTgt spid="10"/>
                                        </p:tgtEl>
                                      </p:cBhvr>
                                      <p:to x="100000" y="90000"/>
                                    </p:animScale>
                                    <p:animScale>
                                      <p:cBhvr>
                                        <p:cTn id="109" dur="166" decel="50000">
                                          <p:stCondLst>
                                            <p:cond delay="1668"/>
                                          </p:stCondLst>
                                        </p:cTn>
                                        <p:tgtEl>
                                          <p:spTgt spid="10"/>
                                        </p:tgtEl>
                                      </p:cBhvr>
                                      <p:to x="100000" y="100000"/>
                                    </p:animScale>
                                    <p:animScale>
                                      <p:cBhvr>
                                        <p:cTn id="110" dur="26">
                                          <p:stCondLst>
                                            <p:cond delay="1808"/>
                                          </p:stCondLst>
                                        </p:cTn>
                                        <p:tgtEl>
                                          <p:spTgt spid="10"/>
                                        </p:tgtEl>
                                      </p:cBhvr>
                                      <p:to x="100000" y="95000"/>
                                    </p:animScale>
                                    <p:animScale>
                                      <p:cBhvr>
                                        <p:cTn id="111" dur="166" decel="50000">
                                          <p:stCondLst>
                                            <p:cond delay="1834"/>
                                          </p:stCondLst>
                                        </p:cTn>
                                        <p:tgtEl>
                                          <p:spTgt spid="10"/>
                                        </p:tgtEl>
                                      </p:cBhvr>
                                      <p:to x="100000" y="100000"/>
                                    </p:animScale>
                                  </p:childTnLst>
                                </p:cTn>
                              </p:par>
                            </p:childTnLst>
                          </p:cTn>
                        </p:par>
                        <p:par>
                          <p:cTn id="112" fill="hold">
                            <p:stCondLst>
                              <p:cond delay="4000"/>
                            </p:stCondLst>
                            <p:childTnLst>
                              <p:par>
                                <p:cTn id="113" presetID="26" presetClass="entr" presetSubtype="0" fill="hold" grpId="0" nodeType="afterEffect">
                                  <p:stCondLst>
                                    <p:cond delay="0"/>
                                  </p:stCondLst>
                                  <p:iterate type="lt">
                                    <p:tmPct val="0"/>
                                  </p:iterate>
                                  <p:childTnLst>
                                    <p:set>
                                      <p:cBhvr>
                                        <p:cTn id="114" dur="1" fill="hold">
                                          <p:stCondLst>
                                            <p:cond delay="0"/>
                                          </p:stCondLst>
                                        </p:cTn>
                                        <p:tgtEl>
                                          <p:spTgt spid="11"/>
                                        </p:tgtEl>
                                        <p:attrNameLst>
                                          <p:attrName>style.visibility</p:attrName>
                                        </p:attrNameLst>
                                      </p:cBhvr>
                                      <p:to>
                                        <p:strVal val="visible"/>
                                      </p:to>
                                    </p:set>
                                    <p:animEffect transition="in" filter="wipe(down)">
                                      <p:cBhvr>
                                        <p:cTn id="115" dur="580">
                                          <p:stCondLst>
                                            <p:cond delay="0"/>
                                          </p:stCondLst>
                                        </p:cTn>
                                        <p:tgtEl>
                                          <p:spTgt spid="11"/>
                                        </p:tgtEl>
                                      </p:cBhvr>
                                    </p:animEffect>
                                    <p:anim calcmode="lin" valueType="num">
                                      <p:cBhvr>
                                        <p:cTn id="116"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117"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118"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119"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120"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121" dur="26">
                                          <p:stCondLst>
                                            <p:cond delay="650"/>
                                          </p:stCondLst>
                                        </p:cTn>
                                        <p:tgtEl>
                                          <p:spTgt spid="11"/>
                                        </p:tgtEl>
                                      </p:cBhvr>
                                      <p:to x="100000" y="60000"/>
                                    </p:animScale>
                                    <p:animScale>
                                      <p:cBhvr>
                                        <p:cTn id="122" dur="166" decel="50000">
                                          <p:stCondLst>
                                            <p:cond delay="676"/>
                                          </p:stCondLst>
                                        </p:cTn>
                                        <p:tgtEl>
                                          <p:spTgt spid="11"/>
                                        </p:tgtEl>
                                      </p:cBhvr>
                                      <p:to x="100000" y="100000"/>
                                    </p:animScale>
                                    <p:animScale>
                                      <p:cBhvr>
                                        <p:cTn id="123" dur="26">
                                          <p:stCondLst>
                                            <p:cond delay="1312"/>
                                          </p:stCondLst>
                                        </p:cTn>
                                        <p:tgtEl>
                                          <p:spTgt spid="11"/>
                                        </p:tgtEl>
                                      </p:cBhvr>
                                      <p:to x="100000" y="80000"/>
                                    </p:animScale>
                                    <p:animScale>
                                      <p:cBhvr>
                                        <p:cTn id="124" dur="166" decel="50000">
                                          <p:stCondLst>
                                            <p:cond delay="1338"/>
                                          </p:stCondLst>
                                        </p:cTn>
                                        <p:tgtEl>
                                          <p:spTgt spid="11"/>
                                        </p:tgtEl>
                                      </p:cBhvr>
                                      <p:to x="100000" y="100000"/>
                                    </p:animScale>
                                    <p:animScale>
                                      <p:cBhvr>
                                        <p:cTn id="125" dur="26">
                                          <p:stCondLst>
                                            <p:cond delay="1642"/>
                                          </p:stCondLst>
                                        </p:cTn>
                                        <p:tgtEl>
                                          <p:spTgt spid="11"/>
                                        </p:tgtEl>
                                      </p:cBhvr>
                                      <p:to x="100000" y="90000"/>
                                    </p:animScale>
                                    <p:animScale>
                                      <p:cBhvr>
                                        <p:cTn id="126" dur="166" decel="50000">
                                          <p:stCondLst>
                                            <p:cond delay="1668"/>
                                          </p:stCondLst>
                                        </p:cTn>
                                        <p:tgtEl>
                                          <p:spTgt spid="11"/>
                                        </p:tgtEl>
                                      </p:cBhvr>
                                      <p:to x="100000" y="100000"/>
                                    </p:animScale>
                                    <p:animScale>
                                      <p:cBhvr>
                                        <p:cTn id="127" dur="26">
                                          <p:stCondLst>
                                            <p:cond delay="1808"/>
                                          </p:stCondLst>
                                        </p:cTn>
                                        <p:tgtEl>
                                          <p:spTgt spid="11"/>
                                        </p:tgtEl>
                                      </p:cBhvr>
                                      <p:to x="100000" y="95000"/>
                                    </p:animScale>
                                    <p:animScale>
                                      <p:cBhvr>
                                        <p:cTn id="128" dur="166" decel="50000">
                                          <p:stCondLst>
                                            <p:cond delay="1834"/>
                                          </p:stCondLst>
                                        </p:cTn>
                                        <p:tgtEl>
                                          <p:spTgt spid="11"/>
                                        </p:tgtEl>
                                      </p:cBhvr>
                                      <p:to x="100000" y="100000"/>
                                    </p:animScale>
                                  </p:childTnLst>
                                </p:cTn>
                              </p:par>
                              <p:par>
                                <p:cTn id="129" presetID="34" presetClass="emph" presetSubtype="0" repeatCount="indefinite" fill="hold" grpId="1" nodeType="withEffect">
                                  <p:stCondLst>
                                    <p:cond delay="0"/>
                                  </p:stCondLst>
                                  <p:iterate type="lt">
                                    <p:tmPct val="10000"/>
                                  </p:iterate>
                                  <p:childTnLst>
                                    <p:animMotion origin="layout" path="M 0.0 0.0 L 0.0 -0.07213" pathEditMode="relative" ptsTypes="">
                                      <p:cBhvr>
                                        <p:cTn id="130" dur="500" accel="50000" decel="50000" autoRev="1" fill="hold">
                                          <p:stCondLst>
                                            <p:cond delay="0"/>
                                          </p:stCondLst>
                                        </p:cTn>
                                        <p:tgtEl>
                                          <p:spTgt spid="9"/>
                                        </p:tgtEl>
                                        <p:attrNameLst>
                                          <p:attrName>ppt_x</p:attrName>
                                          <p:attrName>ppt_y</p:attrName>
                                        </p:attrNameLst>
                                      </p:cBhvr>
                                    </p:animMotion>
                                    <p:animRot by="1500000">
                                      <p:cBhvr>
                                        <p:cTn id="131" dur="250" fill="hold">
                                          <p:stCondLst>
                                            <p:cond delay="0"/>
                                          </p:stCondLst>
                                        </p:cTn>
                                        <p:tgtEl>
                                          <p:spTgt spid="9"/>
                                        </p:tgtEl>
                                        <p:attrNameLst>
                                          <p:attrName>r</p:attrName>
                                        </p:attrNameLst>
                                      </p:cBhvr>
                                    </p:animRot>
                                    <p:animRot by="-1500000">
                                      <p:cBhvr>
                                        <p:cTn id="132" dur="250" fill="hold">
                                          <p:stCondLst>
                                            <p:cond delay="250"/>
                                          </p:stCondLst>
                                        </p:cTn>
                                        <p:tgtEl>
                                          <p:spTgt spid="9"/>
                                        </p:tgtEl>
                                        <p:attrNameLst>
                                          <p:attrName>r</p:attrName>
                                        </p:attrNameLst>
                                      </p:cBhvr>
                                    </p:animRot>
                                    <p:animRot by="-1500000">
                                      <p:cBhvr>
                                        <p:cTn id="133" dur="250" fill="hold">
                                          <p:stCondLst>
                                            <p:cond delay="500"/>
                                          </p:stCondLst>
                                        </p:cTn>
                                        <p:tgtEl>
                                          <p:spTgt spid="9"/>
                                        </p:tgtEl>
                                        <p:attrNameLst>
                                          <p:attrName>r</p:attrName>
                                        </p:attrNameLst>
                                      </p:cBhvr>
                                    </p:animRot>
                                    <p:animRot by="1500000">
                                      <p:cBhvr>
                                        <p:cTn id="134" dur="250" fill="hold">
                                          <p:stCondLst>
                                            <p:cond delay="750"/>
                                          </p:stCondLst>
                                        </p:cTn>
                                        <p:tgtEl>
                                          <p:spTgt spid="9"/>
                                        </p:tgtEl>
                                        <p:attrNameLst>
                                          <p:attrName>r</p:attrName>
                                        </p:attrNameLst>
                                      </p:cBhvr>
                                    </p:animRot>
                                  </p:childTnLst>
                                </p:cTn>
                              </p:par>
                            </p:childTnLst>
                          </p:cTn>
                        </p:par>
                        <p:par>
                          <p:cTn id="135" fill="hold">
                            <p:stCondLst>
                              <p:cond delay="6000"/>
                            </p:stCondLst>
                            <p:childTnLst>
                              <p:par>
                                <p:cTn id="136" presetID="34" presetClass="emph" presetSubtype="0" repeatCount="indefinite" fill="hold" grpId="1" nodeType="afterEffect">
                                  <p:stCondLst>
                                    <p:cond delay="0"/>
                                  </p:stCondLst>
                                  <p:iterate type="lt">
                                    <p:tmPct val="10000"/>
                                  </p:iterate>
                                  <p:childTnLst>
                                    <p:animMotion origin="layout" path="M 0.0 0.0 L 0.0 -0.07213" pathEditMode="relative" ptsTypes="">
                                      <p:cBhvr>
                                        <p:cTn id="137" dur="500" accel="50000" decel="50000" autoRev="1" fill="hold">
                                          <p:stCondLst>
                                            <p:cond delay="0"/>
                                          </p:stCondLst>
                                        </p:cTn>
                                        <p:tgtEl>
                                          <p:spTgt spid="10"/>
                                        </p:tgtEl>
                                        <p:attrNameLst>
                                          <p:attrName>ppt_x</p:attrName>
                                          <p:attrName>ppt_y</p:attrName>
                                        </p:attrNameLst>
                                      </p:cBhvr>
                                    </p:animMotion>
                                    <p:animRot by="1500000">
                                      <p:cBhvr>
                                        <p:cTn id="138" dur="250" fill="hold">
                                          <p:stCondLst>
                                            <p:cond delay="0"/>
                                          </p:stCondLst>
                                        </p:cTn>
                                        <p:tgtEl>
                                          <p:spTgt spid="10"/>
                                        </p:tgtEl>
                                        <p:attrNameLst>
                                          <p:attrName>r</p:attrName>
                                        </p:attrNameLst>
                                      </p:cBhvr>
                                    </p:animRot>
                                    <p:animRot by="-1500000">
                                      <p:cBhvr>
                                        <p:cTn id="139" dur="250" fill="hold">
                                          <p:stCondLst>
                                            <p:cond delay="250"/>
                                          </p:stCondLst>
                                        </p:cTn>
                                        <p:tgtEl>
                                          <p:spTgt spid="10"/>
                                        </p:tgtEl>
                                        <p:attrNameLst>
                                          <p:attrName>r</p:attrName>
                                        </p:attrNameLst>
                                      </p:cBhvr>
                                    </p:animRot>
                                    <p:animRot by="-1500000">
                                      <p:cBhvr>
                                        <p:cTn id="140" dur="250" fill="hold">
                                          <p:stCondLst>
                                            <p:cond delay="500"/>
                                          </p:stCondLst>
                                        </p:cTn>
                                        <p:tgtEl>
                                          <p:spTgt spid="10"/>
                                        </p:tgtEl>
                                        <p:attrNameLst>
                                          <p:attrName>r</p:attrName>
                                        </p:attrNameLst>
                                      </p:cBhvr>
                                    </p:animRot>
                                    <p:animRot by="1500000">
                                      <p:cBhvr>
                                        <p:cTn id="141" dur="250" fill="hold">
                                          <p:stCondLst>
                                            <p:cond delay="750"/>
                                          </p:stCondLst>
                                        </p:cTn>
                                        <p:tgtEl>
                                          <p:spTgt spid="10"/>
                                        </p:tgtEl>
                                        <p:attrNameLst>
                                          <p:attrName>r</p:attrName>
                                        </p:attrNameLst>
                                      </p:cBhvr>
                                    </p:animRot>
                                  </p:childTnLst>
                                </p:cTn>
                              </p:par>
                            </p:childTnLst>
                          </p:cTn>
                        </p:par>
                        <p:par>
                          <p:cTn id="142" fill="hold">
                            <p:stCondLst>
                              <p:cond delay="7500"/>
                            </p:stCondLst>
                            <p:childTnLst>
                              <p:par>
                                <p:cTn id="143" presetID="34" presetClass="emph" presetSubtype="0" repeatCount="indefinite" fill="hold" grpId="1" nodeType="afterEffect">
                                  <p:stCondLst>
                                    <p:cond delay="0"/>
                                  </p:stCondLst>
                                  <p:iterate type="lt">
                                    <p:tmPct val="10000"/>
                                  </p:iterate>
                                  <p:childTnLst>
                                    <p:animMotion origin="layout" path="M 0.0 0.0 L 0.0 -0.07213" pathEditMode="relative" ptsTypes="">
                                      <p:cBhvr>
                                        <p:cTn id="144" dur="500" accel="50000" decel="50000" autoRev="1" fill="hold">
                                          <p:stCondLst>
                                            <p:cond delay="0"/>
                                          </p:stCondLst>
                                        </p:cTn>
                                        <p:tgtEl>
                                          <p:spTgt spid="11"/>
                                        </p:tgtEl>
                                        <p:attrNameLst>
                                          <p:attrName>ppt_x</p:attrName>
                                          <p:attrName>ppt_y</p:attrName>
                                        </p:attrNameLst>
                                      </p:cBhvr>
                                    </p:animMotion>
                                    <p:animRot by="1500000">
                                      <p:cBhvr>
                                        <p:cTn id="145" dur="250" fill="hold">
                                          <p:stCondLst>
                                            <p:cond delay="0"/>
                                          </p:stCondLst>
                                        </p:cTn>
                                        <p:tgtEl>
                                          <p:spTgt spid="11"/>
                                        </p:tgtEl>
                                        <p:attrNameLst>
                                          <p:attrName>r</p:attrName>
                                        </p:attrNameLst>
                                      </p:cBhvr>
                                    </p:animRot>
                                    <p:animRot by="-1500000">
                                      <p:cBhvr>
                                        <p:cTn id="146" dur="250" fill="hold">
                                          <p:stCondLst>
                                            <p:cond delay="250"/>
                                          </p:stCondLst>
                                        </p:cTn>
                                        <p:tgtEl>
                                          <p:spTgt spid="11"/>
                                        </p:tgtEl>
                                        <p:attrNameLst>
                                          <p:attrName>r</p:attrName>
                                        </p:attrNameLst>
                                      </p:cBhvr>
                                    </p:animRot>
                                    <p:animRot by="-1500000">
                                      <p:cBhvr>
                                        <p:cTn id="147" dur="250" fill="hold">
                                          <p:stCondLst>
                                            <p:cond delay="500"/>
                                          </p:stCondLst>
                                        </p:cTn>
                                        <p:tgtEl>
                                          <p:spTgt spid="11"/>
                                        </p:tgtEl>
                                        <p:attrNameLst>
                                          <p:attrName>r</p:attrName>
                                        </p:attrNameLst>
                                      </p:cBhvr>
                                    </p:animRot>
                                    <p:animRot by="1500000">
                                      <p:cBhvr>
                                        <p:cTn id="148" dur="250" fill="hold">
                                          <p:stCondLst>
                                            <p:cond delay="750"/>
                                          </p:stCondLst>
                                        </p:cTn>
                                        <p:tgtEl>
                                          <p:spTgt spid="11"/>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P spid="5" grpId="0" animBg="1"/>
      <p:bldP spid="6" grpId="0" animBg="1"/>
      <p:bldP spid="7" grpId="0" animBg="1"/>
      <p:bldP spid="8" grpId="0" animBg="1"/>
      <p:bldP spid="9" grpId="0"/>
      <p:bldP spid="9" grpId="1"/>
      <p:bldP spid="10" grpId="0"/>
      <p:bldP spid="10" grpId="1"/>
      <p:bldP spid="11" grpId="0"/>
      <p:bldP spid="11" grpId="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1EE1C12D-9DBB-40A6-8C4B-0D6686A6C329}"/>
              </a:ext>
            </a:extLst>
          </p:cNvPr>
          <p:cNvSpPr>
            <a:spLocks noGrp="1"/>
          </p:cNvSpPr>
          <p:nvPr>
            <p:ph type="title"/>
          </p:nvPr>
        </p:nvSpPr>
        <p:spPr>
          <a:xfrm>
            <a:off x="293511" y="191907"/>
            <a:ext cx="11898489" cy="575733"/>
          </a:xfrm>
        </p:spPr>
        <p:txBody>
          <a:bodyPr>
            <a:noAutofit/>
          </a:bodyPr>
          <a:lstStyle/>
          <a:p>
            <a:r>
              <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 TR</a:t>
            </a:r>
            <a:r>
              <a:rPr lang="vi-VN"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Ư</a:t>
            </a:r>
            <a:r>
              <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ỜNG MẪU GIÁO, TR</a:t>
            </a:r>
            <a:r>
              <a:rPr lang="vi-VN"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Ư</a:t>
            </a:r>
            <a:r>
              <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ỜNG MẦM NON, NHÀ TRẺ:</a:t>
            </a:r>
          </a:p>
        </p:txBody>
      </p:sp>
      <p:sp>
        <p:nvSpPr>
          <p:cNvPr id="5" name="TextBox 4">
            <a:extLst>
              <a:ext uri="{FF2B5EF4-FFF2-40B4-BE49-F238E27FC236}">
                <a16:creationId xmlns:a16="http://schemas.microsoft.com/office/drawing/2014/main" xmlns="" id="{B4FCA48C-3862-4638-97D5-C7563FD591E4}"/>
              </a:ext>
            </a:extLst>
          </p:cNvPr>
          <p:cNvSpPr txBox="1"/>
          <p:nvPr/>
        </p:nvSpPr>
        <p:spPr>
          <a:xfrm>
            <a:off x="417687" y="687630"/>
            <a:ext cx="11435645" cy="553998"/>
          </a:xfrm>
          <a:prstGeom prst="rect">
            <a:avLst/>
          </a:prstGeom>
          <a:noFill/>
        </p:spPr>
        <p:txBody>
          <a:bodyPr wrap="square" rtlCol="0">
            <a:spAutoFit/>
          </a:bodyPr>
          <a:lstStyle/>
          <a:p>
            <a:r>
              <a:rPr lang="en-US" sz="3000" b="1" dirty="0">
                <a:latin typeface="Times New Roman" panose="02020603050405020304" pitchFamily="18" charset="0"/>
                <a:cs typeface="Times New Roman" panose="02020603050405020304" pitchFamily="18" charset="0"/>
              </a:rPr>
              <a:t>D. </a:t>
            </a:r>
            <a:r>
              <a:rPr lang="en-US" sz="3000" b="1" dirty="0" err="1">
                <a:latin typeface="Times New Roman" panose="02020603050405020304" pitchFamily="18" charset="0"/>
                <a:cs typeface="Times New Roman" panose="02020603050405020304" pitchFamily="18" charset="0"/>
              </a:rPr>
              <a:t>Quy</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trình</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đình</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chỉ</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hoạt</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động</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giáo</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dục</a:t>
            </a:r>
            <a:r>
              <a:rPr lang="en-US" sz="3000" b="1" dirty="0">
                <a:latin typeface="Times New Roman" panose="02020603050405020304" pitchFamily="18" charset="0"/>
                <a:cs typeface="Times New Roman" panose="02020603050405020304" pitchFamily="18" charset="0"/>
              </a:rPr>
              <a:t> tr</a:t>
            </a:r>
            <a:r>
              <a:rPr lang="vi-VN" sz="3000" b="1" dirty="0">
                <a:latin typeface="Times New Roman" panose="02020603050405020304" pitchFamily="18" charset="0"/>
                <a:cs typeface="Times New Roman" panose="02020603050405020304" pitchFamily="18" charset="0"/>
              </a:rPr>
              <a:t>ư</a:t>
            </a:r>
            <a:r>
              <a:rPr lang="en-US" sz="3000" b="1" dirty="0" err="1">
                <a:latin typeface="Times New Roman" panose="02020603050405020304" pitchFamily="18" charset="0"/>
                <a:cs typeface="Times New Roman" panose="02020603050405020304" pitchFamily="18" charset="0"/>
              </a:rPr>
              <a:t>ờng</a:t>
            </a:r>
            <a:endParaRPr lang="en-US" sz="3000" b="1" dirty="0">
              <a:latin typeface="Times New Roman" panose="02020603050405020304" pitchFamily="18" charset="0"/>
              <a:cs typeface="Times New Roman" panose="02020603050405020304" pitchFamily="18" charset="0"/>
            </a:endParaRPr>
          </a:p>
        </p:txBody>
      </p:sp>
      <p:graphicFrame>
        <p:nvGraphicFramePr>
          <p:cNvPr id="7" name="Table 6">
            <a:extLst>
              <a:ext uri="{FF2B5EF4-FFF2-40B4-BE49-F238E27FC236}">
                <a16:creationId xmlns:a16="http://schemas.microsoft.com/office/drawing/2014/main" xmlns="" id="{8D2FA62A-B08F-4A52-A4E7-C1BC395D318F}"/>
              </a:ext>
            </a:extLst>
          </p:cNvPr>
          <p:cNvGraphicFramePr>
            <a:graphicFrameLocks noGrp="1"/>
          </p:cNvGraphicFramePr>
          <p:nvPr>
            <p:extLst>
              <p:ext uri="{D42A27DB-BD31-4B8C-83A1-F6EECF244321}">
                <p14:modId xmlns:p14="http://schemas.microsoft.com/office/powerpoint/2010/main" val="2795013377"/>
              </p:ext>
            </p:extLst>
          </p:nvPr>
        </p:nvGraphicFramePr>
        <p:xfrm>
          <a:off x="474546" y="1530593"/>
          <a:ext cx="10600834" cy="4023360"/>
        </p:xfrm>
        <a:graphic>
          <a:graphicData uri="http://schemas.openxmlformats.org/drawingml/2006/table">
            <a:tbl>
              <a:tblPr firstRow="1" bandRow="1">
                <a:tableStyleId>{BDBED569-4797-4DF1-A0F4-6AAB3CD982D8}</a:tableStyleId>
              </a:tblPr>
              <a:tblGrid>
                <a:gridCol w="3826678">
                  <a:extLst>
                    <a:ext uri="{9D8B030D-6E8A-4147-A177-3AD203B41FA5}">
                      <a16:colId xmlns:a16="http://schemas.microsoft.com/office/drawing/2014/main" xmlns="" val="2319432926"/>
                    </a:ext>
                  </a:extLst>
                </a:gridCol>
                <a:gridCol w="6774156">
                  <a:extLst>
                    <a:ext uri="{9D8B030D-6E8A-4147-A177-3AD203B41FA5}">
                      <a16:colId xmlns:a16="http://schemas.microsoft.com/office/drawing/2014/main" xmlns="" val="792731546"/>
                    </a:ext>
                  </a:extLst>
                </a:gridCol>
              </a:tblGrid>
              <a:tr h="370840">
                <a:tc>
                  <a:txBody>
                    <a:bodyPr/>
                    <a:lstStyle/>
                    <a:p>
                      <a:r>
                        <a:rPr lang="en-US" sz="2400" b="0" dirty="0">
                          <a:latin typeface="Times New Roman" panose="02020603050405020304" pitchFamily="18" charset="0"/>
                          <a:cs typeface="Times New Roman" panose="02020603050405020304" pitchFamily="18" charset="0"/>
                        </a:rPr>
                        <a:t>1 </a:t>
                      </a:r>
                      <a:r>
                        <a:rPr lang="en-US" sz="2400" b="0" dirty="0" err="1">
                          <a:latin typeface="Times New Roman" panose="02020603050405020304" pitchFamily="18" charset="0"/>
                          <a:cs typeface="Times New Roman" panose="02020603050405020304" pitchFamily="18" charset="0"/>
                        </a:rPr>
                        <a:t>Thẩm</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quyền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quyết</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định</a:t>
                      </a:r>
                      <a:endParaRPr lang="en-US" sz="2400" b="0" dirty="0">
                        <a:latin typeface="Times New Roman" panose="02020603050405020304" pitchFamily="18" charset="0"/>
                        <a:cs typeface="Times New Roman" panose="02020603050405020304" pitchFamily="18" charset="0"/>
                      </a:endParaRPr>
                    </a:p>
                  </a:txBody>
                  <a:tcPr/>
                </a:tc>
                <a:tc>
                  <a:txBody>
                    <a:bodyPr/>
                    <a:lstStyle/>
                    <a:p>
                      <a:r>
                        <a:rPr lang="en-US" sz="2400" b="0" dirty="0">
                          <a:latin typeface="Times New Roman" panose="02020603050405020304" pitchFamily="18" charset="0"/>
                          <a:cs typeface="Times New Roman" panose="02020603050405020304" pitchFamily="18" charset="0"/>
                        </a:rPr>
                        <a:t> Tr</a:t>
                      </a:r>
                      <a:r>
                        <a:rPr lang="vi-VN" sz="2400" b="0" dirty="0">
                          <a:latin typeface="Times New Roman" panose="02020603050405020304" pitchFamily="18" charset="0"/>
                          <a:cs typeface="Times New Roman" panose="02020603050405020304" pitchFamily="18" charset="0"/>
                        </a:rPr>
                        <a:t>ư</a:t>
                      </a:r>
                      <a:r>
                        <a:rPr lang="en-US" sz="2400" b="0" dirty="0" err="1">
                          <a:latin typeface="Times New Roman" panose="02020603050405020304" pitchFamily="18" charset="0"/>
                          <a:cs typeface="Times New Roman" panose="02020603050405020304" pitchFamily="18" charset="0"/>
                        </a:rPr>
                        <a:t>ởng</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phòng</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Giáo</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dục</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và</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Đào</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tạo</a:t>
                      </a:r>
                      <a:r>
                        <a:rPr lang="en-US" sz="2400" b="0" dirty="0">
                          <a:latin typeface="Times New Roman" panose="02020603050405020304" pitchFamily="18" charset="0"/>
                          <a:cs typeface="Times New Roman" panose="02020603050405020304" pitchFamily="18" charset="0"/>
                        </a:rPr>
                        <a:t> </a:t>
                      </a:r>
                    </a:p>
                  </a:txBody>
                  <a:tcPr/>
                </a:tc>
                <a:extLst>
                  <a:ext uri="{0D108BD9-81ED-4DB2-BD59-A6C34878D82A}">
                    <a16:rowId xmlns:a16="http://schemas.microsoft.com/office/drawing/2014/main" xmlns="" val="961649875"/>
                  </a:ext>
                </a:extLst>
              </a:tr>
              <a:tr h="370840">
                <a:tc>
                  <a:txBody>
                    <a:bodyPr/>
                    <a:lstStyle/>
                    <a:p>
                      <a:r>
                        <a:rPr lang="en-US" sz="2400" b="0" dirty="0">
                          <a:latin typeface="Times New Roman" panose="02020603050405020304" pitchFamily="18" charset="0"/>
                          <a:cs typeface="Times New Roman" panose="02020603050405020304" pitchFamily="18" charset="0"/>
                        </a:rPr>
                        <a:t>2 </a:t>
                      </a:r>
                      <a:r>
                        <a:rPr lang="en-US" sz="2400" b="0" dirty="0" err="1">
                          <a:latin typeface="Times New Roman" panose="02020603050405020304" pitchFamily="18" charset="0"/>
                          <a:cs typeface="Times New Roman" panose="02020603050405020304" pitchFamily="18" charset="0"/>
                        </a:rPr>
                        <a:t>Các</a:t>
                      </a:r>
                      <a:r>
                        <a:rPr lang="en-US" sz="2400" b="0" dirty="0">
                          <a:latin typeface="Times New Roman" panose="02020603050405020304" pitchFamily="18" charset="0"/>
                          <a:cs typeface="Times New Roman" panose="02020603050405020304" pitchFamily="18" charset="0"/>
                        </a:rPr>
                        <a:t> tr</a:t>
                      </a:r>
                      <a:r>
                        <a:rPr lang="vi-VN" sz="2400" b="0" dirty="0">
                          <a:latin typeface="Times New Roman" panose="02020603050405020304" pitchFamily="18" charset="0"/>
                          <a:cs typeface="Times New Roman" panose="02020603050405020304" pitchFamily="18" charset="0"/>
                        </a:rPr>
                        <a:t>ư</a:t>
                      </a:r>
                      <a:r>
                        <a:rPr lang="en-US" sz="2400" b="0" dirty="0" err="1">
                          <a:latin typeface="Times New Roman" panose="02020603050405020304" pitchFamily="18" charset="0"/>
                          <a:cs typeface="Times New Roman" panose="02020603050405020304" pitchFamily="18" charset="0"/>
                        </a:rPr>
                        <a:t>ờng</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hợp</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đình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chỉ</a:t>
                      </a:r>
                      <a:endParaRPr lang="en-US" sz="2400" b="0" dirty="0">
                        <a:latin typeface="Times New Roman" panose="02020603050405020304" pitchFamily="18" charset="0"/>
                        <a:cs typeface="Times New Roman" panose="02020603050405020304" pitchFamily="18" charset="0"/>
                      </a:endParaRPr>
                    </a:p>
                  </a:txBody>
                  <a:tcPr/>
                </a:tc>
                <a:tc>
                  <a:txBody>
                    <a:bodyPr/>
                    <a:lstStyle/>
                    <a:p>
                      <a:pPr marL="342900" indent="-342900">
                        <a:buFontTx/>
                        <a:buChar char="-"/>
                      </a:pPr>
                      <a:r>
                        <a:rPr lang="en-US" sz="2400" b="0" dirty="0" err="1">
                          <a:latin typeface="Times New Roman" panose="02020603050405020304" pitchFamily="18" charset="0"/>
                          <a:cs typeface="Times New Roman" panose="02020603050405020304" pitchFamily="18" charset="0"/>
                        </a:rPr>
                        <a:t>Có</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hành</a:t>
                      </a:r>
                      <a:r>
                        <a:rPr lang="en-US" sz="2400" b="0" dirty="0">
                          <a:latin typeface="Times New Roman" panose="02020603050405020304" pitchFamily="18" charset="0"/>
                          <a:cs typeface="Times New Roman" panose="02020603050405020304" pitchFamily="18" charset="0"/>
                        </a:rPr>
                        <a:t> vi </a:t>
                      </a:r>
                      <a:r>
                        <a:rPr lang="en-US" sz="2400" b="0" dirty="0" err="1">
                          <a:latin typeface="Times New Roman" panose="02020603050405020304" pitchFamily="18" charset="0"/>
                          <a:cs typeface="Times New Roman" panose="02020603050405020304" pitchFamily="18" charset="0"/>
                        </a:rPr>
                        <a:t>gian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lận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để</a:t>
                      </a:r>
                      <a:r>
                        <a:rPr lang="en-US" sz="2400" b="0" dirty="0">
                          <a:latin typeface="Times New Roman" panose="02020603050405020304" pitchFamily="18" charset="0"/>
                          <a:cs typeface="Times New Roman" panose="02020603050405020304" pitchFamily="18" charset="0"/>
                        </a:rPr>
                        <a:t> đ</a:t>
                      </a:r>
                      <a:r>
                        <a:rPr lang="vi-VN" sz="2400" b="0" dirty="0">
                          <a:latin typeface="Times New Roman" panose="02020603050405020304" pitchFamily="18" charset="0"/>
                          <a:cs typeface="Times New Roman" panose="02020603050405020304" pitchFamily="18" charset="0"/>
                        </a:rPr>
                        <a:t>ư</a:t>
                      </a:r>
                      <a:r>
                        <a:rPr lang="en-US" sz="2400" b="0" dirty="0" err="1">
                          <a:latin typeface="Times New Roman" panose="02020603050405020304" pitchFamily="18" charset="0"/>
                          <a:cs typeface="Times New Roman" panose="02020603050405020304" pitchFamily="18" charset="0"/>
                        </a:rPr>
                        <a:t>ợc</a:t>
                      </a:r>
                      <a:r>
                        <a:rPr lang="en-US" sz="2400" b="0" dirty="0">
                          <a:latin typeface="Times New Roman" panose="02020603050405020304" pitchFamily="18" charset="0"/>
                          <a:cs typeface="Times New Roman" panose="02020603050405020304" pitchFamily="18" charset="0"/>
                        </a:rPr>
                        <a:t> HĐGD</a:t>
                      </a:r>
                    </a:p>
                    <a:p>
                      <a:pPr marL="342900" indent="-342900">
                        <a:buFontTx/>
                        <a:buChar char="-"/>
                      </a:pPr>
                      <a:r>
                        <a:rPr lang="en-US" sz="2400" b="0" dirty="0" err="1">
                          <a:latin typeface="Times New Roman" panose="02020603050405020304" pitchFamily="18" charset="0"/>
                          <a:cs typeface="Times New Roman" panose="02020603050405020304" pitchFamily="18" charset="0"/>
                        </a:rPr>
                        <a:t>Không</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đảm</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bảo</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điều</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kiện</a:t>
                      </a:r>
                      <a:r>
                        <a:rPr lang="en-US" sz="2400" b="0" dirty="0">
                          <a:latin typeface="Times New Roman" panose="02020603050405020304" pitchFamily="18" charset="0"/>
                          <a:cs typeface="Times New Roman" panose="02020603050405020304" pitchFamily="18" charset="0"/>
                        </a:rPr>
                        <a:t> HĐGD</a:t>
                      </a:r>
                    </a:p>
                    <a:p>
                      <a:pPr marL="342900" indent="-342900">
                        <a:buFontTx/>
                        <a:buChar char="-"/>
                      </a:pPr>
                      <a:r>
                        <a:rPr lang="en-US" sz="2400" b="0" dirty="0">
                          <a:latin typeface="Times New Roman" panose="02020603050405020304" pitchFamily="18" charset="0"/>
                          <a:cs typeface="Times New Roman" panose="02020603050405020304" pitchFamily="18" charset="0"/>
                        </a:rPr>
                        <a:t>Ng</a:t>
                      </a:r>
                      <a:r>
                        <a:rPr lang="vi-VN" sz="2400" b="0" dirty="0">
                          <a:latin typeface="Times New Roman" panose="02020603050405020304" pitchFamily="18" charset="0"/>
                          <a:cs typeface="Times New Roman" panose="02020603050405020304" pitchFamily="18" charset="0"/>
                        </a:rPr>
                        <a:t>ư</a:t>
                      </a:r>
                      <a:r>
                        <a:rPr lang="en-US" sz="2400" b="0" dirty="0" err="1">
                          <a:latin typeface="Times New Roman" panose="02020603050405020304" pitchFamily="18" charset="0"/>
                          <a:cs typeface="Times New Roman" panose="02020603050405020304" pitchFamily="18" charset="0"/>
                        </a:rPr>
                        <a:t>ời</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cho</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phép</a:t>
                      </a:r>
                      <a:r>
                        <a:rPr lang="en-US" sz="2400" b="0" dirty="0">
                          <a:latin typeface="Times New Roman" panose="02020603050405020304" pitchFamily="18" charset="0"/>
                          <a:cs typeface="Times New Roman" panose="02020603050405020304" pitchFamily="18" charset="0"/>
                        </a:rPr>
                        <a:t> HĐGD </a:t>
                      </a:r>
                      <a:r>
                        <a:rPr lang="en-US" sz="2400" b="0" dirty="0" err="1">
                          <a:latin typeface="Times New Roman" panose="02020603050405020304" pitchFamily="18" charset="0"/>
                          <a:cs typeface="Times New Roman" panose="02020603050405020304" pitchFamily="18" charset="0"/>
                        </a:rPr>
                        <a:t>không</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đúng</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thẩm</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quyền</a:t>
                      </a:r>
                      <a:endParaRPr lang="en-US" sz="2400" b="0" dirty="0">
                        <a:latin typeface="Times New Roman" panose="02020603050405020304" pitchFamily="18" charset="0"/>
                        <a:cs typeface="Times New Roman" panose="02020603050405020304" pitchFamily="18" charset="0"/>
                      </a:endParaRPr>
                    </a:p>
                    <a:p>
                      <a:pPr marL="342900" indent="-342900">
                        <a:buFontTx/>
                        <a:buChar char="-"/>
                      </a:pPr>
                      <a:r>
                        <a:rPr lang="en-US" sz="2400" b="0" dirty="0" err="1">
                          <a:latin typeface="Times New Roman" panose="02020603050405020304" pitchFamily="18" charset="0"/>
                          <a:cs typeface="Times New Roman" panose="02020603050405020304" pitchFamily="18" charset="0"/>
                        </a:rPr>
                        <a:t>Không</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triển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khai</a:t>
                      </a:r>
                      <a:r>
                        <a:rPr lang="en-US" sz="2400" b="0" dirty="0">
                          <a:latin typeface="Times New Roman" panose="02020603050405020304" pitchFamily="18" charset="0"/>
                          <a:cs typeface="Times New Roman" panose="02020603050405020304" pitchFamily="18" charset="0"/>
                        </a:rPr>
                        <a:t> HĐGD </a:t>
                      </a:r>
                      <a:r>
                        <a:rPr lang="en-US" sz="2400" b="0" dirty="0" err="1">
                          <a:latin typeface="Times New Roman" panose="02020603050405020304" pitchFamily="18" charset="0"/>
                          <a:cs typeface="Times New Roman" panose="02020603050405020304" pitchFamily="18" charset="0"/>
                        </a:rPr>
                        <a:t>trong</a:t>
                      </a:r>
                      <a:r>
                        <a:rPr lang="en-US" sz="2400" b="0" dirty="0">
                          <a:latin typeface="Times New Roman" panose="02020603050405020304" pitchFamily="18" charset="0"/>
                          <a:cs typeface="Times New Roman" panose="02020603050405020304" pitchFamily="18" charset="0"/>
                        </a:rPr>
                        <a:t> 01 </a:t>
                      </a:r>
                      <a:r>
                        <a:rPr lang="en-US" sz="2400" b="0" dirty="0" err="1">
                          <a:latin typeface="Times New Roman" panose="02020603050405020304" pitchFamily="18" charset="0"/>
                          <a:cs typeface="Times New Roman" panose="02020603050405020304" pitchFamily="18" charset="0"/>
                        </a:rPr>
                        <a:t>năm</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kể</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từ</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ngày</a:t>
                      </a:r>
                      <a:r>
                        <a:rPr lang="en-US" sz="2400" b="0" dirty="0">
                          <a:latin typeface="Times New Roman" panose="02020603050405020304" pitchFamily="18" charset="0"/>
                          <a:cs typeface="Times New Roman" panose="02020603050405020304" pitchFamily="18" charset="0"/>
                        </a:rPr>
                        <a:t> đ</a:t>
                      </a:r>
                      <a:r>
                        <a:rPr lang="vi-VN" sz="2400" b="0" dirty="0">
                          <a:latin typeface="Times New Roman" panose="02020603050405020304" pitchFamily="18" charset="0"/>
                          <a:cs typeface="Times New Roman" panose="02020603050405020304" pitchFamily="18" charset="0"/>
                        </a:rPr>
                        <a:t>ư</a:t>
                      </a:r>
                      <a:r>
                        <a:rPr lang="en-US" sz="2400" b="0" dirty="0" err="1">
                          <a:latin typeface="Times New Roman" panose="02020603050405020304" pitchFamily="18" charset="0"/>
                          <a:cs typeface="Times New Roman" panose="02020603050405020304" pitchFamily="18" charset="0"/>
                        </a:rPr>
                        <a:t>ợc</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cấp</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phép</a:t>
                      </a:r>
                      <a:endParaRPr lang="en-US" sz="2400" b="0" dirty="0">
                        <a:latin typeface="Times New Roman" panose="02020603050405020304" pitchFamily="18" charset="0"/>
                        <a:cs typeface="Times New Roman" panose="02020603050405020304" pitchFamily="18" charset="0"/>
                      </a:endParaRPr>
                    </a:p>
                    <a:p>
                      <a:pPr marL="342900" indent="-342900">
                        <a:buFontTx/>
                        <a:buChar char="-"/>
                      </a:pPr>
                      <a:r>
                        <a:rPr lang="en-US" sz="2400" b="0" dirty="0">
                          <a:latin typeface="Times New Roman" panose="02020603050405020304" pitchFamily="18" charset="0"/>
                          <a:cs typeface="Times New Roman" panose="02020603050405020304" pitchFamily="18" charset="0"/>
                        </a:rPr>
                        <a:t>Vi </a:t>
                      </a:r>
                      <a:r>
                        <a:rPr lang="en-US" sz="2400" b="0" dirty="0" err="1">
                          <a:latin typeface="Times New Roman" panose="02020603050405020304" pitchFamily="18" charset="0"/>
                          <a:cs typeface="Times New Roman" panose="02020603050405020304" pitchFamily="18" charset="0"/>
                        </a:rPr>
                        <a:t>phạm</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quy</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định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về</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xử</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phạt</a:t>
                      </a:r>
                      <a:r>
                        <a:rPr lang="en-US" sz="2400" b="0" dirty="0">
                          <a:latin typeface="Times New Roman" panose="02020603050405020304" pitchFamily="18" charset="0"/>
                          <a:cs typeface="Times New Roman" panose="02020603050405020304" pitchFamily="18" charset="0"/>
                        </a:rPr>
                        <a:t> vi </a:t>
                      </a:r>
                      <a:r>
                        <a:rPr lang="en-US" sz="2400" b="0" dirty="0" err="1">
                          <a:latin typeface="Times New Roman" panose="02020603050405020304" pitchFamily="18" charset="0"/>
                          <a:cs typeface="Times New Roman" panose="02020603050405020304" pitchFamily="18" charset="0"/>
                        </a:rPr>
                        <a:t>phạm</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hành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chính</a:t>
                      </a:r>
                      <a:endParaRPr lang="en-US" sz="2400" b="0" dirty="0">
                        <a:latin typeface="Times New Roman" panose="02020603050405020304" pitchFamily="18" charset="0"/>
                        <a:cs typeface="Times New Roman" panose="02020603050405020304" pitchFamily="18" charset="0"/>
                      </a:endParaRPr>
                    </a:p>
                    <a:p>
                      <a:pPr marL="342900" indent="-342900">
                        <a:buFontTx/>
                        <a:buChar char="-"/>
                      </a:pPr>
                      <a:r>
                        <a:rPr lang="en-US" sz="2400" b="0" dirty="0" err="1">
                          <a:latin typeface="Times New Roman" panose="02020603050405020304" pitchFamily="18" charset="0"/>
                          <a:cs typeface="Times New Roman" panose="02020603050405020304" pitchFamily="18" charset="0"/>
                        </a:rPr>
                        <a:t>Các</a:t>
                      </a:r>
                      <a:r>
                        <a:rPr lang="en-US" sz="2400" b="0" dirty="0">
                          <a:latin typeface="Times New Roman" panose="02020603050405020304" pitchFamily="18" charset="0"/>
                          <a:cs typeface="Times New Roman" panose="02020603050405020304" pitchFamily="18" charset="0"/>
                        </a:rPr>
                        <a:t> tr</a:t>
                      </a:r>
                      <a:r>
                        <a:rPr lang="vi-VN" sz="2400" b="0" dirty="0">
                          <a:latin typeface="Times New Roman" panose="02020603050405020304" pitchFamily="18" charset="0"/>
                          <a:cs typeface="Times New Roman" panose="02020603050405020304" pitchFamily="18" charset="0"/>
                        </a:rPr>
                        <a:t>ư</a:t>
                      </a:r>
                      <a:r>
                        <a:rPr lang="en-US" sz="2400" b="0" dirty="0" err="1">
                          <a:latin typeface="Times New Roman" panose="02020603050405020304" pitchFamily="18" charset="0"/>
                          <a:cs typeface="Times New Roman" panose="02020603050405020304" pitchFamily="18" charset="0"/>
                        </a:rPr>
                        <a:t>ờng</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hợp</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khác</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theo</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quy</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định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của</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pháp</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luật</a:t>
                      </a:r>
                      <a:endParaRPr lang="en-US" sz="2400" b="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3002427145"/>
                  </a:ext>
                </a:extLst>
              </a:tr>
              <a:tr h="370840">
                <a:tc>
                  <a:txBody>
                    <a:bodyPr/>
                    <a:lstStyle/>
                    <a:p>
                      <a:r>
                        <a:rPr lang="en-US" sz="2400" b="0" dirty="0">
                          <a:latin typeface="Times New Roman" panose="02020603050405020304" pitchFamily="18" charset="0"/>
                          <a:cs typeface="Times New Roman" panose="02020603050405020304" pitchFamily="18" charset="0"/>
                        </a:rPr>
                        <a:t>3 </a:t>
                      </a:r>
                      <a:r>
                        <a:rPr lang="en-US" sz="2400" b="0" dirty="0" err="1">
                          <a:latin typeface="Times New Roman" panose="02020603050405020304" pitchFamily="18" charset="0"/>
                          <a:cs typeface="Times New Roman" panose="02020603050405020304" pitchFamily="18" charset="0"/>
                        </a:rPr>
                        <a:t>Trình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tự</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thực</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hiện</a:t>
                      </a:r>
                      <a:endParaRPr lang="en-US" sz="2400" b="0" dirty="0">
                        <a:latin typeface="Times New Roman" panose="02020603050405020304" pitchFamily="18" charset="0"/>
                        <a:cs typeface="Times New Roman" panose="02020603050405020304" pitchFamily="18" charset="0"/>
                      </a:endParaRPr>
                    </a:p>
                  </a:txBody>
                  <a:tcPr/>
                </a:tc>
                <a:tc>
                  <a:txBody>
                    <a:bodyPr/>
                    <a:lstStyle/>
                    <a:p>
                      <a:pPr marL="0" indent="0">
                        <a:buFontTx/>
                        <a:buNone/>
                      </a:pPr>
                      <a:r>
                        <a:rPr lang="en-US" sz="2400" b="0" dirty="0" err="1">
                          <a:latin typeface="Times New Roman" panose="02020603050405020304" pitchFamily="18" charset="0"/>
                          <a:cs typeface="Times New Roman" panose="02020603050405020304" pitchFamily="18" charset="0"/>
                        </a:rPr>
                        <a:t>Quy</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trình</a:t>
                      </a:r>
                      <a:r>
                        <a:rPr lang="en-US" sz="2400" b="0" dirty="0">
                          <a:latin typeface="Times New Roman" panose="02020603050405020304" pitchFamily="18" charset="0"/>
                          <a:cs typeface="Times New Roman" panose="02020603050405020304" pitchFamily="18" charset="0"/>
                        </a:rPr>
                        <a:t> 10 </a:t>
                      </a:r>
                      <a:r>
                        <a:rPr lang="en-US" sz="2400" b="0" dirty="0" err="1">
                          <a:latin typeface="Times New Roman" panose="02020603050405020304" pitchFamily="18" charset="0"/>
                          <a:cs typeface="Times New Roman" panose="02020603050405020304" pitchFamily="18" charset="0"/>
                        </a:rPr>
                        <a:t>ngày</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làm</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việc</a:t>
                      </a:r>
                      <a:endParaRPr lang="en-US" sz="2400" b="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1613331879"/>
                  </a:ext>
                </a:extLst>
              </a:tr>
              <a:tr h="370840">
                <a:tc>
                  <a:txBody>
                    <a:bodyPr/>
                    <a:lstStyle/>
                    <a:p>
                      <a:r>
                        <a:rPr lang="en-US" sz="2400" b="0" dirty="0">
                          <a:latin typeface="Times New Roman" panose="02020603050405020304" pitchFamily="18" charset="0"/>
                          <a:cs typeface="Times New Roman" panose="02020603050405020304" pitchFamily="18" charset="0"/>
                        </a:rPr>
                        <a:t>4 Sau </a:t>
                      </a:r>
                      <a:r>
                        <a:rPr lang="en-US" sz="2400" b="0" dirty="0" err="1">
                          <a:latin typeface="Times New Roman" panose="02020603050405020304" pitchFamily="18" charset="0"/>
                          <a:cs typeface="Times New Roman" panose="02020603050405020304" pitchFamily="18" charset="0"/>
                        </a:rPr>
                        <a:t>đình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chỉ</a:t>
                      </a:r>
                      <a:endParaRPr lang="en-US" sz="2400" b="0" dirty="0">
                        <a:latin typeface="Times New Roman" panose="02020603050405020304" pitchFamily="18" charset="0"/>
                        <a:cs typeface="Times New Roman" panose="02020603050405020304" pitchFamily="18" charset="0"/>
                      </a:endParaRPr>
                    </a:p>
                  </a:txBody>
                  <a:tcPr/>
                </a:tc>
                <a:tc>
                  <a:txBody>
                    <a:bodyPr/>
                    <a:lstStyle/>
                    <a:p>
                      <a:pPr marL="0" indent="0">
                        <a:buFontTx/>
                        <a:buNone/>
                      </a:pPr>
                      <a:endParaRPr lang="en-US" sz="2400" b="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1728410489"/>
                  </a:ext>
                </a:extLst>
              </a:tr>
            </a:tbl>
          </a:graphicData>
        </a:graphic>
      </p:graphicFrame>
    </p:spTree>
    <p:extLst>
      <p:ext uri="{BB962C8B-B14F-4D97-AF65-F5344CB8AC3E}">
        <p14:creationId xmlns:p14="http://schemas.microsoft.com/office/powerpoint/2010/main" val="231480371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E031231A-D030-4281-95DA-C7DED93BC839}"/>
              </a:ext>
            </a:extLst>
          </p:cNvPr>
          <p:cNvSpPr>
            <a:spLocks noGrp="1"/>
          </p:cNvSpPr>
          <p:nvPr>
            <p:ph type="title"/>
          </p:nvPr>
        </p:nvSpPr>
        <p:spPr>
          <a:xfrm>
            <a:off x="293511" y="191907"/>
            <a:ext cx="11898489" cy="575733"/>
          </a:xfrm>
        </p:spPr>
        <p:txBody>
          <a:bodyPr>
            <a:noAutofit/>
          </a:bodyPr>
          <a:lstStyle/>
          <a:p>
            <a:r>
              <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 TR</a:t>
            </a:r>
            <a:r>
              <a:rPr lang="vi-VN"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Ư</a:t>
            </a:r>
            <a:r>
              <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ỜNG MẪU GIÁO, TR</a:t>
            </a:r>
            <a:r>
              <a:rPr lang="vi-VN"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Ư</a:t>
            </a:r>
            <a:r>
              <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ỜNG MẦM NON, NHÀ TRẺ:</a:t>
            </a:r>
          </a:p>
        </p:txBody>
      </p:sp>
      <p:sp>
        <p:nvSpPr>
          <p:cNvPr id="5" name="TextBox 4">
            <a:extLst>
              <a:ext uri="{FF2B5EF4-FFF2-40B4-BE49-F238E27FC236}">
                <a16:creationId xmlns:a16="http://schemas.microsoft.com/office/drawing/2014/main" xmlns="" id="{B021D845-54A5-41CF-BA27-705AEB2B8868}"/>
              </a:ext>
            </a:extLst>
          </p:cNvPr>
          <p:cNvSpPr txBox="1"/>
          <p:nvPr/>
        </p:nvSpPr>
        <p:spPr>
          <a:xfrm>
            <a:off x="417687" y="687630"/>
            <a:ext cx="11435645" cy="553998"/>
          </a:xfrm>
          <a:prstGeom prst="rect">
            <a:avLst/>
          </a:prstGeom>
          <a:noFill/>
        </p:spPr>
        <p:txBody>
          <a:bodyPr wrap="square" rtlCol="0">
            <a:spAutoFit/>
          </a:bodyPr>
          <a:lstStyle/>
          <a:p>
            <a:r>
              <a:rPr lang="en-US" sz="3000" b="1" dirty="0">
                <a:latin typeface="Times New Roman" panose="02020603050405020304" pitchFamily="18" charset="0"/>
                <a:cs typeface="Times New Roman" panose="02020603050405020304" pitchFamily="18" charset="0"/>
              </a:rPr>
              <a:t>D. </a:t>
            </a:r>
            <a:r>
              <a:rPr lang="en-US" sz="3000" b="1" dirty="0" err="1">
                <a:latin typeface="Times New Roman" panose="02020603050405020304" pitchFamily="18" charset="0"/>
                <a:cs typeface="Times New Roman" panose="02020603050405020304" pitchFamily="18" charset="0"/>
              </a:rPr>
              <a:t>Quy</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trình</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đình</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chỉ</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hoạt</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động</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giáo</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dục</a:t>
            </a:r>
            <a:r>
              <a:rPr lang="en-US" sz="3000" b="1" dirty="0">
                <a:latin typeface="Times New Roman" panose="02020603050405020304" pitchFamily="18" charset="0"/>
                <a:cs typeface="Times New Roman" panose="02020603050405020304" pitchFamily="18" charset="0"/>
              </a:rPr>
              <a:t> tr</a:t>
            </a:r>
            <a:r>
              <a:rPr lang="vi-VN" sz="3000" b="1" dirty="0">
                <a:latin typeface="Times New Roman" panose="02020603050405020304" pitchFamily="18" charset="0"/>
                <a:cs typeface="Times New Roman" panose="02020603050405020304" pitchFamily="18" charset="0"/>
              </a:rPr>
              <a:t>ư</a:t>
            </a:r>
            <a:r>
              <a:rPr lang="en-US" sz="3000" b="1" dirty="0" err="1">
                <a:latin typeface="Times New Roman" panose="02020603050405020304" pitchFamily="18" charset="0"/>
                <a:cs typeface="Times New Roman" panose="02020603050405020304" pitchFamily="18" charset="0"/>
              </a:rPr>
              <a:t>ờng</a:t>
            </a:r>
            <a:endParaRPr lang="en-US" sz="3000" b="1" dirty="0">
              <a:latin typeface="Times New Roman" panose="02020603050405020304" pitchFamily="18" charset="0"/>
              <a:cs typeface="Times New Roman" panose="02020603050405020304" pitchFamily="18" charset="0"/>
            </a:endParaRPr>
          </a:p>
        </p:txBody>
      </p:sp>
      <p:sp>
        <p:nvSpPr>
          <p:cNvPr id="3" name="Freeform: Shape 2">
            <a:extLst>
              <a:ext uri="{FF2B5EF4-FFF2-40B4-BE49-F238E27FC236}">
                <a16:creationId xmlns:a16="http://schemas.microsoft.com/office/drawing/2014/main" xmlns="" id="{54EC3B09-3365-465B-BA2F-A39EE7075014}"/>
              </a:ext>
            </a:extLst>
          </p:cNvPr>
          <p:cNvSpPr/>
          <p:nvPr/>
        </p:nvSpPr>
        <p:spPr>
          <a:xfrm>
            <a:off x="1380862" y="1826791"/>
            <a:ext cx="2445092" cy="1467055"/>
          </a:xfrm>
          <a:custGeom>
            <a:avLst/>
            <a:gdLst>
              <a:gd name="connsiteX0" fmla="*/ 0 w 2445092"/>
              <a:gd name="connsiteY0" fmla="*/ 146706 h 1467055"/>
              <a:gd name="connsiteX1" fmla="*/ 146706 w 2445092"/>
              <a:gd name="connsiteY1" fmla="*/ 0 h 1467055"/>
              <a:gd name="connsiteX2" fmla="*/ 2298387 w 2445092"/>
              <a:gd name="connsiteY2" fmla="*/ 0 h 1467055"/>
              <a:gd name="connsiteX3" fmla="*/ 2445093 w 2445092"/>
              <a:gd name="connsiteY3" fmla="*/ 146706 h 1467055"/>
              <a:gd name="connsiteX4" fmla="*/ 2445092 w 2445092"/>
              <a:gd name="connsiteY4" fmla="*/ 1320350 h 1467055"/>
              <a:gd name="connsiteX5" fmla="*/ 2298386 w 2445092"/>
              <a:gd name="connsiteY5" fmla="*/ 1467056 h 1467055"/>
              <a:gd name="connsiteX6" fmla="*/ 146706 w 2445092"/>
              <a:gd name="connsiteY6" fmla="*/ 1467055 h 1467055"/>
              <a:gd name="connsiteX7" fmla="*/ 0 w 2445092"/>
              <a:gd name="connsiteY7" fmla="*/ 1320349 h 1467055"/>
              <a:gd name="connsiteX8" fmla="*/ 0 w 2445092"/>
              <a:gd name="connsiteY8" fmla="*/ 146706 h 14670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45092" h="1467055">
                <a:moveTo>
                  <a:pt x="0" y="146706"/>
                </a:moveTo>
                <a:cubicBezTo>
                  <a:pt x="0" y="65683"/>
                  <a:pt x="65683" y="0"/>
                  <a:pt x="146706" y="0"/>
                </a:cubicBezTo>
                <a:lnTo>
                  <a:pt x="2298387" y="0"/>
                </a:lnTo>
                <a:cubicBezTo>
                  <a:pt x="2379410" y="0"/>
                  <a:pt x="2445093" y="65683"/>
                  <a:pt x="2445093" y="146706"/>
                </a:cubicBezTo>
                <a:cubicBezTo>
                  <a:pt x="2445093" y="537921"/>
                  <a:pt x="2445092" y="929135"/>
                  <a:pt x="2445092" y="1320350"/>
                </a:cubicBezTo>
                <a:cubicBezTo>
                  <a:pt x="2445092" y="1401373"/>
                  <a:pt x="2379409" y="1467056"/>
                  <a:pt x="2298386" y="1467056"/>
                </a:cubicBezTo>
                <a:lnTo>
                  <a:pt x="146706" y="1467055"/>
                </a:lnTo>
                <a:cubicBezTo>
                  <a:pt x="65683" y="1467055"/>
                  <a:pt x="0" y="1401372"/>
                  <a:pt x="0" y="1320349"/>
                </a:cubicBezTo>
                <a:lnTo>
                  <a:pt x="0" y="146706"/>
                </a:lnTo>
                <a:close/>
              </a:path>
            </a:pathLst>
          </a:custGeom>
        </p:spPr>
        <p:style>
          <a:lnRef idx="2">
            <a:schemeClr val="accent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138219" tIns="138219" rIns="138219" bIns="138219" numCol="1" spcCol="1270" anchor="ctr" anchorCtr="0">
            <a:noAutofit/>
          </a:bodyPr>
          <a:lstStyle/>
          <a:p>
            <a:pPr marL="0" lvl="0" indent="0" algn="ctr" defTabSz="1111250">
              <a:lnSpc>
                <a:spcPct val="90000"/>
              </a:lnSpc>
              <a:spcBef>
                <a:spcPct val="0"/>
              </a:spcBef>
              <a:spcAft>
                <a:spcPct val="35000"/>
              </a:spcAft>
              <a:buNone/>
            </a:pPr>
            <a:r>
              <a:rPr lang="en-US" sz="2500" kern="1200" dirty="0">
                <a:latin typeface="Times New Roman" panose="02020603050405020304" pitchFamily="18" charset="0"/>
                <a:cs typeface="Times New Roman" panose="02020603050405020304" pitchFamily="18" charset="0"/>
              </a:rPr>
              <a:t>PHÁT HIỆN</a:t>
            </a:r>
          </a:p>
          <a:p>
            <a:pPr marL="0" lvl="0" indent="0" algn="ctr" defTabSz="1111250">
              <a:lnSpc>
                <a:spcPct val="90000"/>
              </a:lnSpc>
              <a:spcBef>
                <a:spcPct val="0"/>
              </a:spcBef>
              <a:spcAft>
                <a:spcPct val="35000"/>
              </a:spcAft>
              <a:buNone/>
            </a:pPr>
            <a:r>
              <a:rPr lang="en-US" sz="2500" kern="1200" dirty="0">
                <a:latin typeface="Times New Roman" panose="02020603050405020304" pitchFamily="18" charset="0"/>
                <a:cs typeface="Times New Roman" panose="02020603050405020304" pitchFamily="18" charset="0"/>
              </a:rPr>
              <a:t> VI PHẠM</a:t>
            </a:r>
          </a:p>
        </p:txBody>
      </p:sp>
      <p:sp>
        <p:nvSpPr>
          <p:cNvPr id="12" name="Freeform: Shape 11">
            <a:extLst>
              <a:ext uri="{FF2B5EF4-FFF2-40B4-BE49-F238E27FC236}">
                <a16:creationId xmlns:a16="http://schemas.microsoft.com/office/drawing/2014/main" xmlns="" id="{47F35BEE-AA27-4ECB-A4CD-7DA4EC989B7E}"/>
              </a:ext>
            </a:extLst>
          </p:cNvPr>
          <p:cNvSpPr/>
          <p:nvPr/>
        </p:nvSpPr>
        <p:spPr>
          <a:xfrm>
            <a:off x="4070464" y="2257128"/>
            <a:ext cx="518359" cy="606382"/>
          </a:xfrm>
          <a:custGeom>
            <a:avLst/>
            <a:gdLst>
              <a:gd name="connsiteX0" fmla="*/ 0 w 518359"/>
              <a:gd name="connsiteY0" fmla="*/ 121276 h 606382"/>
              <a:gd name="connsiteX1" fmla="*/ 259180 w 518359"/>
              <a:gd name="connsiteY1" fmla="*/ 121276 h 606382"/>
              <a:gd name="connsiteX2" fmla="*/ 259180 w 518359"/>
              <a:gd name="connsiteY2" fmla="*/ 0 h 606382"/>
              <a:gd name="connsiteX3" fmla="*/ 518359 w 518359"/>
              <a:gd name="connsiteY3" fmla="*/ 303191 h 606382"/>
              <a:gd name="connsiteX4" fmla="*/ 259180 w 518359"/>
              <a:gd name="connsiteY4" fmla="*/ 606382 h 606382"/>
              <a:gd name="connsiteX5" fmla="*/ 259180 w 518359"/>
              <a:gd name="connsiteY5" fmla="*/ 485106 h 606382"/>
              <a:gd name="connsiteX6" fmla="*/ 0 w 518359"/>
              <a:gd name="connsiteY6" fmla="*/ 485106 h 606382"/>
              <a:gd name="connsiteX7" fmla="*/ 0 w 518359"/>
              <a:gd name="connsiteY7" fmla="*/ 121276 h 6063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8359" h="606382">
                <a:moveTo>
                  <a:pt x="0" y="121276"/>
                </a:moveTo>
                <a:lnTo>
                  <a:pt x="259180" y="121276"/>
                </a:lnTo>
                <a:lnTo>
                  <a:pt x="259180" y="0"/>
                </a:lnTo>
                <a:lnTo>
                  <a:pt x="518359" y="303191"/>
                </a:lnTo>
                <a:lnTo>
                  <a:pt x="259180" y="606382"/>
                </a:lnTo>
                <a:lnTo>
                  <a:pt x="259180" y="485106"/>
                </a:lnTo>
                <a:lnTo>
                  <a:pt x="0" y="485106"/>
                </a:lnTo>
                <a:lnTo>
                  <a:pt x="0" y="121276"/>
                </a:lnTo>
                <a:close/>
              </a:path>
            </a:pathLst>
          </a:custGeom>
        </p:spPr>
        <p:style>
          <a:lnRef idx="0">
            <a:schemeClr val="accent2">
              <a:tint val="60000"/>
              <a:hueOff val="0"/>
              <a:satOff val="0"/>
              <a:lumOff val="0"/>
              <a:alphaOff val="0"/>
            </a:schemeClr>
          </a:lnRef>
          <a:fillRef idx="1">
            <a:schemeClr val="accent2">
              <a:tint val="60000"/>
              <a:hueOff val="0"/>
              <a:satOff val="0"/>
              <a:lumOff val="0"/>
              <a:alphaOff val="0"/>
            </a:schemeClr>
          </a:fillRef>
          <a:effectRef idx="0">
            <a:schemeClr val="accent2">
              <a:tint val="60000"/>
              <a:hueOff val="0"/>
              <a:satOff val="0"/>
              <a:lumOff val="0"/>
              <a:alphaOff val="0"/>
            </a:schemeClr>
          </a:effectRef>
          <a:fontRef idx="minor">
            <a:schemeClr val="dk1">
              <a:hueOff val="0"/>
              <a:satOff val="0"/>
              <a:lumOff val="0"/>
              <a:alphaOff val="0"/>
            </a:schemeClr>
          </a:fontRef>
        </p:style>
        <p:txBody>
          <a:bodyPr spcFirstLastPara="0" vert="horz" wrap="square" lIns="0" tIns="121276" rIns="155508" bIns="121276" numCol="1" spcCol="1270" anchor="ctr" anchorCtr="0">
            <a:noAutofit/>
          </a:bodyPr>
          <a:lstStyle/>
          <a:p>
            <a:pPr marL="0" lvl="0" indent="0" algn="ctr" defTabSz="1111250">
              <a:lnSpc>
                <a:spcPct val="90000"/>
              </a:lnSpc>
              <a:spcBef>
                <a:spcPct val="0"/>
              </a:spcBef>
              <a:spcAft>
                <a:spcPct val="35000"/>
              </a:spcAft>
              <a:buNone/>
            </a:pPr>
            <a:endParaRPr lang="en-US" sz="2500" kern="1200">
              <a:latin typeface="Times New Roman" panose="02020603050405020304" pitchFamily="18" charset="0"/>
              <a:cs typeface="Times New Roman" panose="02020603050405020304" pitchFamily="18" charset="0"/>
            </a:endParaRPr>
          </a:p>
        </p:txBody>
      </p:sp>
      <p:sp>
        <p:nvSpPr>
          <p:cNvPr id="13" name="Freeform: Shape 12">
            <a:extLst>
              <a:ext uri="{FF2B5EF4-FFF2-40B4-BE49-F238E27FC236}">
                <a16:creationId xmlns:a16="http://schemas.microsoft.com/office/drawing/2014/main" xmlns="" id="{0DF7E6AB-072C-4D30-95A3-88AD7AAF3773}"/>
              </a:ext>
            </a:extLst>
          </p:cNvPr>
          <p:cNvSpPr/>
          <p:nvPr/>
        </p:nvSpPr>
        <p:spPr>
          <a:xfrm>
            <a:off x="4803991" y="1826791"/>
            <a:ext cx="2895307" cy="1467055"/>
          </a:xfrm>
          <a:custGeom>
            <a:avLst/>
            <a:gdLst>
              <a:gd name="connsiteX0" fmla="*/ 0 w 2895307"/>
              <a:gd name="connsiteY0" fmla="*/ 146706 h 1467055"/>
              <a:gd name="connsiteX1" fmla="*/ 146706 w 2895307"/>
              <a:gd name="connsiteY1" fmla="*/ 0 h 1467055"/>
              <a:gd name="connsiteX2" fmla="*/ 2748602 w 2895307"/>
              <a:gd name="connsiteY2" fmla="*/ 0 h 1467055"/>
              <a:gd name="connsiteX3" fmla="*/ 2895308 w 2895307"/>
              <a:gd name="connsiteY3" fmla="*/ 146706 h 1467055"/>
              <a:gd name="connsiteX4" fmla="*/ 2895307 w 2895307"/>
              <a:gd name="connsiteY4" fmla="*/ 1320350 h 1467055"/>
              <a:gd name="connsiteX5" fmla="*/ 2748601 w 2895307"/>
              <a:gd name="connsiteY5" fmla="*/ 1467056 h 1467055"/>
              <a:gd name="connsiteX6" fmla="*/ 146706 w 2895307"/>
              <a:gd name="connsiteY6" fmla="*/ 1467055 h 1467055"/>
              <a:gd name="connsiteX7" fmla="*/ 0 w 2895307"/>
              <a:gd name="connsiteY7" fmla="*/ 1320349 h 1467055"/>
              <a:gd name="connsiteX8" fmla="*/ 0 w 2895307"/>
              <a:gd name="connsiteY8" fmla="*/ 146706 h 14670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895307" h="1467055">
                <a:moveTo>
                  <a:pt x="0" y="146706"/>
                </a:moveTo>
                <a:cubicBezTo>
                  <a:pt x="0" y="65683"/>
                  <a:pt x="65683" y="0"/>
                  <a:pt x="146706" y="0"/>
                </a:cubicBezTo>
                <a:lnTo>
                  <a:pt x="2748602" y="0"/>
                </a:lnTo>
                <a:cubicBezTo>
                  <a:pt x="2829625" y="0"/>
                  <a:pt x="2895308" y="65683"/>
                  <a:pt x="2895308" y="146706"/>
                </a:cubicBezTo>
                <a:cubicBezTo>
                  <a:pt x="2895308" y="537921"/>
                  <a:pt x="2895307" y="929135"/>
                  <a:pt x="2895307" y="1320350"/>
                </a:cubicBezTo>
                <a:cubicBezTo>
                  <a:pt x="2895307" y="1401373"/>
                  <a:pt x="2829624" y="1467056"/>
                  <a:pt x="2748601" y="1467056"/>
                </a:cubicBezTo>
                <a:lnTo>
                  <a:pt x="146706" y="1467055"/>
                </a:lnTo>
                <a:cubicBezTo>
                  <a:pt x="65683" y="1467055"/>
                  <a:pt x="0" y="1401372"/>
                  <a:pt x="0" y="1320349"/>
                </a:cubicBezTo>
                <a:lnTo>
                  <a:pt x="0" y="146706"/>
                </a:lnTo>
                <a:close/>
              </a:path>
            </a:pathLst>
          </a:custGeom>
        </p:spPr>
        <p:style>
          <a:lnRef idx="2">
            <a:schemeClr val="accent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138219" tIns="138219" rIns="138219" bIns="138219" numCol="1" spcCol="1270" anchor="ctr" anchorCtr="0">
            <a:noAutofit/>
          </a:bodyPr>
          <a:lstStyle/>
          <a:p>
            <a:pPr marL="0" lvl="0" indent="0" algn="ctr" defTabSz="1111250">
              <a:lnSpc>
                <a:spcPct val="90000"/>
              </a:lnSpc>
              <a:spcBef>
                <a:spcPct val="0"/>
              </a:spcBef>
              <a:spcAft>
                <a:spcPct val="35000"/>
              </a:spcAft>
              <a:buNone/>
            </a:pPr>
            <a:r>
              <a:rPr lang="en-US" sz="2500" kern="1200" dirty="0">
                <a:latin typeface="Times New Roman" panose="02020603050405020304" pitchFamily="18" charset="0"/>
                <a:cs typeface="Times New Roman" panose="02020603050405020304" pitchFamily="18" charset="0"/>
              </a:rPr>
              <a:t>THÀNH LẬP</a:t>
            </a:r>
          </a:p>
          <a:p>
            <a:pPr marL="0" lvl="0" indent="0" algn="ctr" defTabSz="1111250">
              <a:lnSpc>
                <a:spcPct val="90000"/>
              </a:lnSpc>
              <a:spcBef>
                <a:spcPct val="0"/>
              </a:spcBef>
              <a:spcAft>
                <a:spcPct val="35000"/>
              </a:spcAft>
              <a:buNone/>
            </a:pPr>
            <a:r>
              <a:rPr lang="en-US" sz="2500" kern="1200" dirty="0">
                <a:latin typeface="Times New Roman" panose="02020603050405020304" pitchFamily="18" charset="0"/>
                <a:cs typeface="Times New Roman" panose="02020603050405020304" pitchFamily="18" charset="0"/>
              </a:rPr>
              <a:t>ĐOÀN KIỂM TRA</a:t>
            </a:r>
          </a:p>
        </p:txBody>
      </p:sp>
      <p:sp>
        <p:nvSpPr>
          <p:cNvPr id="14" name="Freeform: Shape 13">
            <a:extLst>
              <a:ext uri="{FF2B5EF4-FFF2-40B4-BE49-F238E27FC236}">
                <a16:creationId xmlns:a16="http://schemas.microsoft.com/office/drawing/2014/main" xmlns="" id="{384C884B-BB4A-41A1-8FCA-C838BC49689E}"/>
              </a:ext>
            </a:extLst>
          </p:cNvPr>
          <p:cNvSpPr/>
          <p:nvPr/>
        </p:nvSpPr>
        <p:spPr>
          <a:xfrm>
            <a:off x="7943808" y="2257128"/>
            <a:ext cx="518359" cy="606382"/>
          </a:xfrm>
          <a:custGeom>
            <a:avLst/>
            <a:gdLst>
              <a:gd name="connsiteX0" fmla="*/ 0 w 518359"/>
              <a:gd name="connsiteY0" fmla="*/ 121276 h 606382"/>
              <a:gd name="connsiteX1" fmla="*/ 259180 w 518359"/>
              <a:gd name="connsiteY1" fmla="*/ 121276 h 606382"/>
              <a:gd name="connsiteX2" fmla="*/ 259180 w 518359"/>
              <a:gd name="connsiteY2" fmla="*/ 0 h 606382"/>
              <a:gd name="connsiteX3" fmla="*/ 518359 w 518359"/>
              <a:gd name="connsiteY3" fmla="*/ 303191 h 606382"/>
              <a:gd name="connsiteX4" fmla="*/ 259180 w 518359"/>
              <a:gd name="connsiteY4" fmla="*/ 606382 h 606382"/>
              <a:gd name="connsiteX5" fmla="*/ 259180 w 518359"/>
              <a:gd name="connsiteY5" fmla="*/ 485106 h 606382"/>
              <a:gd name="connsiteX6" fmla="*/ 0 w 518359"/>
              <a:gd name="connsiteY6" fmla="*/ 485106 h 606382"/>
              <a:gd name="connsiteX7" fmla="*/ 0 w 518359"/>
              <a:gd name="connsiteY7" fmla="*/ 121276 h 6063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8359" h="606382">
                <a:moveTo>
                  <a:pt x="0" y="121276"/>
                </a:moveTo>
                <a:lnTo>
                  <a:pt x="259180" y="121276"/>
                </a:lnTo>
                <a:lnTo>
                  <a:pt x="259180" y="0"/>
                </a:lnTo>
                <a:lnTo>
                  <a:pt x="518359" y="303191"/>
                </a:lnTo>
                <a:lnTo>
                  <a:pt x="259180" y="606382"/>
                </a:lnTo>
                <a:lnTo>
                  <a:pt x="259180" y="485106"/>
                </a:lnTo>
                <a:lnTo>
                  <a:pt x="0" y="485106"/>
                </a:lnTo>
                <a:lnTo>
                  <a:pt x="0" y="121276"/>
                </a:lnTo>
                <a:close/>
              </a:path>
            </a:pathLst>
          </a:custGeom>
        </p:spPr>
        <p:style>
          <a:lnRef idx="0">
            <a:schemeClr val="accent2">
              <a:tint val="60000"/>
              <a:hueOff val="0"/>
              <a:satOff val="0"/>
              <a:lumOff val="0"/>
              <a:alphaOff val="0"/>
            </a:schemeClr>
          </a:lnRef>
          <a:fillRef idx="1">
            <a:schemeClr val="accent2">
              <a:tint val="60000"/>
              <a:hueOff val="0"/>
              <a:satOff val="0"/>
              <a:lumOff val="0"/>
              <a:alphaOff val="0"/>
            </a:schemeClr>
          </a:fillRef>
          <a:effectRef idx="0">
            <a:schemeClr val="accent2">
              <a:tint val="60000"/>
              <a:hueOff val="0"/>
              <a:satOff val="0"/>
              <a:lumOff val="0"/>
              <a:alphaOff val="0"/>
            </a:schemeClr>
          </a:effectRef>
          <a:fontRef idx="minor">
            <a:schemeClr val="dk1">
              <a:hueOff val="0"/>
              <a:satOff val="0"/>
              <a:lumOff val="0"/>
              <a:alphaOff val="0"/>
            </a:schemeClr>
          </a:fontRef>
        </p:style>
        <p:txBody>
          <a:bodyPr spcFirstLastPara="0" vert="horz" wrap="square" lIns="0" tIns="121276" rIns="155508" bIns="121276" numCol="1" spcCol="1270" anchor="ctr" anchorCtr="0">
            <a:noAutofit/>
          </a:bodyPr>
          <a:lstStyle/>
          <a:p>
            <a:pPr marL="0" lvl="0" indent="0" algn="ctr" defTabSz="1111250">
              <a:lnSpc>
                <a:spcPct val="90000"/>
              </a:lnSpc>
              <a:spcBef>
                <a:spcPct val="0"/>
              </a:spcBef>
              <a:spcAft>
                <a:spcPct val="35000"/>
              </a:spcAft>
              <a:buNone/>
            </a:pPr>
            <a:endParaRPr lang="en-US" sz="2500" kern="1200">
              <a:latin typeface="Times New Roman" panose="02020603050405020304" pitchFamily="18" charset="0"/>
              <a:cs typeface="Times New Roman" panose="02020603050405020304" pitchFamily="18" charset="0"/>
            </a:endParaRPr>
          </a:p>
        </p:txBody>
      </p:sp>
      <p:sp>
        <p:nvSpPr>
          <p:cNvPr id="15" name="Freeform: Shape 14">
            <a:extLst>
              <a:ext uri="{FF2B5EF4-FFF2-40B4-BE49-F238E27FC236}">
                <a16:creationId xmlns:a16="http://schemas.microsoft.com/office/drawing/2014/main" xmlns="" id="{5BC3585B-CF5A-4D04-8EF3-AABB0343C0A0}"/>
              </a:ext>
            </a:extLst>
          </p:cNvPr>
          <p:cNvSpPr/>
          <p:nvPr/>
        </p:nvSpPr>
        <p:spPr>
          <a:xfrm>
            <a:off x="8677335" y="1826791"/>
            <a:ext cx="2445092" cy="1467055"/>
          </a:xfrm>
          <a:custGeom>
            <a:avLst/>
            <a:gdLst>
              <a:gd name="connsiteX0" fmla="*/ 0 w 2445092"/>
              <a:gd name="connsiteY0" fmla="*/ 146706 h 1467055"/>
              <a:gd name="connsiteX1" fmla="*/ 146706 w 2445092"/>
              <a:gd name="connsiteY1" fmla="*/ 0 h 1467055"/>
              <a:gd name="connsiteX2" fmla="*/ 2298387 w 2445092"/>
              <a:gd name="connsiteY2" fmla="*/ 0 h 1467055"/>
              <a:gd name="connsiteX3" fmla="*/ 2445093 w 2445092"/>
              <a:gd name="connsiteY3" fmla="*/ 146706 h 1467055"/>
              <a:gd name="connsiteX4" fmla="*/ 2445092 w 2445092"/>
              <a:gd name="connsiteY4" fmla="*/ 1320350 h 1467055"/>
              <a:gd name="connsiteX5" fmla="*/ 2298386 w 2445092"/>
              <a:gd name="connsiteY5" fmla="*/ 1467056 h 1467055"/>
              <a:gd name="connsiteX6" fmla="*/ 146706 w 2445092"/>
              <a:gd name="connsiteY6" fmla="*/ 1467055 h 1467055"/>
              <a:gd name="connsiteX7" fmla="*/ 0 w 2445092"/>
              <a:gd name="connsiteY7" fmla="*/ 1320349 h 1467055"/>
              <a:gd name="connsiteX8" fmla="*/ 0 w 2445092"/>
              <a:gd name="connsiteY8" fmla="*/ 146706 h 14670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45092" h="1467055">
                <a:moveTo>
                  <a:pt x="0" y="146706"/>
                </a:moveTo>
                <a:cubicBezTo>
                  <a:pt x="0" y="65683"/>
                  <a:pt x="65683" y="0"/>
                  <a:pt x="146706" y="0"/>
                </a:cubicBezTo>
                <a:lnTo>
                  <a:pt x="2298387" y="0"/>
                </a:lnTo>
                <a:cubicBezTo>
                  <a:pt x="2379410" y="0"/>
                  <a:pt x="2445093" y="65683"/>
                  <a:pt x="2445093" y="146706"/>
                </a:cubicBezTo>
                <a:cubicBezTo>
                  <a:pt x="2445093" y="537921"/>
                  <a:pt x="2445092" y="929135"/>
                  <a:pt x="2445092" y="1320350"/>
                </a:cubicBezTo>
                <a:cubicBezTo>
                  <a:pt x="2445092" y="1401373"/>
                  <a:pt x="2379409" y="1467056"/>
                  <a:pt x="2298386" y="1467056"/>
                </a:cubicBezTo>
                <a:lnTo>
                  <a:pt x="146706" y="1467055"/>
                </a:lnTo>
                <a:cubicBezTo>
                  <a:pt x="65683" y="1467055"/>
                  <a:pt x="0" y="1401372"/>
                  <a:pt x="0" y="1320349"/>
                </a:cubicBezTo>
                <a:lnTo>
                  <a:pt x="0" y="146706"/>
                </a:lnTo>
                <a:close/>
              </a:path>
            </a:pathLst>
          </a:custGeom>
        </p:spPr>
        <p:style>
          <a:lnRef idx="2">
            <a:schemeClr val="accent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138219" tIns="138219" rIns="138219" bIns="138219" numCol="1" spcCol="1270" anchor="ctr" anchorCtr="0">
            <a:noAutofit/>
          </a:bodyPr>
          <a:lstStyle/>
          <a:p>
            <a:pPr marL="0" lvl="0" indent="0" algn="ctr" defTabSz="1111250">
              <a:lnSpc>
                <a:spcPct val="90000"/>
              </a:lnSpc>
              <a:spcBef>
                <a:spcPct val="0"/>
              </a:spcBef>
              <a:spcAft>
                <a:spcPct val="35000"/>
              </a:spcAft>
              <a:buNone/>
            </a:pPr>
            <a:r>
              <a:rPr lang="en-US" sz="2500" kern="1200" dirty="0">
                <a:latin typeface="Times New Roman" panose="02020603050405020304" pitchFamily="18" charset="0"/>
                <a:cs typeface="Times New Roman" panose="02020603050405020304" pitchFamily="18" charset="0"/>
              </a:rPr>
              <a:t>LẬP BIÊN BẢN</a:t>
            </a:r>
          </a:p>
        </p:txBody>
      </p:sp>
      <p:sp>
        <p:nvSpPr>
          <p:cNvPr id="17" name="Freeform: Shape 16">
            <a:extLst>
              <a:ext uri="{FF2B5EF4-FFF2-40B4-BE49-F238E27FC236}">
                <a16:creationId xmlns:a16="http://schemas.microsoft.com/office/drawing/2014/main" xmlns="" id="{8353064D-BF5D-4C76-BA7E-E37C9597FC73}"/>
              </a:ext>
            </a:extLst>
          </p:cNvPr>
          <p:cNvSpPr/>
          <p:nvPr/>
        </p:nvSpPr>
        <p:spPr>
          <a:xfrm>
            <a:off x="1703210" y="4002923"/>
            <a:ext cx="2861416" cy="1716849"/>
          </a:xfrm>
          <a:custGeom>
            <a:avLst/>
            <a:gdLst>
              <a:gd name="connsiteX0" fmla="*/ 0 w 2861416"/>
              <a:gd name="connsiteY0" fmla="*/ 171685 h 1716849"/>
              <a:gd name="connsiteX1" fmla="*/ 171685 w 2861416"/>
              <a:gd name="connsiteY1" fmla="*/ 0 h 1716849"/>
              <a:gd name="connsiteX2" fmla="*/ 2689731 w 2861416"/>
              <a:gd name="connsiteY2" fmla="*/ 0 h 1716849"/>
              <a:gd name="connsiteX3" fmla="*/ 2861416 w 2861416"/>
              <a:gd name="connsiteY3" fmla="*/ 171685 h 1716849"/>
              <a:gd name="connsiteX4" fmla="*/ 2861416 w 2861416"/>
              <a:gd name="connsiteY4" fmla="*/ 1545164 h 1716849"/>
              <a:gd name="connsiteX5" fmla="*/ 2689731 w 2861416"/>
              <a:gd name="connsiteY5" fmla="*/ 1716849 h 1716849"/>
              <a:gd name="connsiteX6" fmla="*/ 171685 w 2861416"/>
              <a:gd name="connsiteY6" fmla="*/ 1716849 h 1716849"/>
              <a:gd name="connsiteX7" fmla="*/ 0 w 2861416"/>
              <a:gd name="connsiteY7" fmla="*/ 1545164 h 1716849"/>
              <a:gd name="connsiteX8" fmla="*/ 0 w 2861416"/>
              <a:gd name="connsiteY8" fmla="*/ 171685 h 17168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861416" h="1716849">
                <a:moveTo>
                  <a:pt x="0" y="171685"/>
                </a:moveTo>
                <a:cubicBezTo>
                  <a:pt x="0" y="76866"/>
                  <a:pt x="76866" y="0"/>
                  <a:pt x="171685" y="0"/>
                </a:cubicBezTo>
                <a:lnTo>
                  <a:pt x="2689731" y="0"/>
                </a:lnTo>
                <a:cubicBezTo>
                  <a:pt x="2784550" y="0"/>
                  <a:pt x="2861416" y="76866"/>
                  <a:pt x="2861416" y="171685"/>
                </a:cubicBezTo>
                <a:lnTo>
                  <a:pt x="2861416" y="1545164"/>
                </a:lnTo>
                <a:cubicBezTo>
                  <a:pt x="2861416" y="1639983"/>
                  <a:pt x="2784550" y="1716849"/>
                  <a:pt x="2689731" y="1716849"/>
                </a:cubicBezTo>
                <a:lnTo>
                  <a:pt x="171685" y="1716849"/>
                </a:lnTo>
                <a:cubicBezTo>
                  <a:pt x="76866" y="1716849"/>
                  <a:pt x="0" y="1639983"/>
                  <a:pt x="0" y="1545164"/>
                </a:cubicBezTo>
                <a:lnTo>
                  <a:pt x="0" y="171685"/>
                </a:lnTo>
                <a:close/>
              </a:path>
            </a:pathLst>
          </a:custGeom>
        </p:spPr>
        <p:style>
          <a:lnRef idx="2">
            <a:schemeClr val="accent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145535" tIns="145535" rIns="145535" bIns="145535" numCol="1" spcCol="1270" anchor="ctr" anchorCtr="0">
            <a:noAutofit/>
          </a:bodyPr>
          <a:lstStyle/>
          <a:p>
            <a:pPr marL="0" lvl="0" indent="0" algn="ctr" defTabSz="1111250">
              <a:lnSpc>
                <a:spcPct val="90000"/>
              </a:lnSpc>
              <a:spcBef>
                <a:spcPct val="0"/>
              </a:spcBef>
              <a:spcAft>
                <a:spcPct val="35000"/>
              </a:spcAft>
              <a:buNone/>
            </a:pPr>
            <a:r>
              <a:rPr lang="en-US" sz="2500" kern="1200" dirty="0">
                <a:latin typeface="Times New Roman" panose="02020603050405020304" pitchFamily="18" charset="0"/>
                <a:cs typeface="Times New Roman" panose="02020603050405020304" pitchFamily="18" charset="0"/>
              </a:rPr>
              <a:t>XEM XÉT</a:t>
            </a:r>
          </a:p>
          <a:p>
            <a:pPr marL="0" lvl="0" indent="0" algn="ctr" defTabSz="1111250">
              <a:lnSpc>
                <a:spcPct val="90000"/>
              </a:lnSpc>
              <a:spcBef>
                <a:spcPct val="0"/>
              </a:spcBef>
              <a:spcAft>
                <a:spcPct val="35000"/>
              </a:spcAft>
              <a:buNone/>
            </a:pPr>
            <a:r>
              <a:rPr lang="en-US" sz="2500" kern="1200" dirty="0">
                <a:latin typeface="Times New Roman" panose="02020603050405020304" pitchFamily="18" charset="0"/>
                <a:cs typeface="Times New Roman" panose="02020603050405020304" pitchFamily="18" charset="0"/>
              </a:rPr>
              <a:t>QUYẾT ĐỊNH</a:t>
            </a:r>
          </a:p>
        </p:txBody>
      </p:sp>
      <p:sp>
        <p:nvSpPr>
          <p:cNvPr id="18" name="Freeform: Shape 17">
            <a:extLst>
              <a:ext uri="{FF2B5EF4-FFF2-40B4-BE49-F238E27FC236}">
                <a16:creationId xmlns:a16="http://schemas.microsoft.com/office/drawing/2014/main" xmlns="" id="{921EED04-E6A2-440B-A04C-DF1FBC2307D8}"/>
              </a:ext>
            </a:extLst>
          </p:cNvPr>
          <p:cNvSpPr/>
          <p:nvPr/>
        </p:nvSpPr>
        <p:spPr>
          <a:xfrm rot="10800000">
            <a:off x="4588821" y="4506530"/>
            <a:ext cx="1881857" cy="1070180"/>
          </a:xfrm>
          <a:custGeom>
            <a:avLst/>
            <a:gdLst>
              <a:gd name="connsiteX0" fmla="*/ 0 w 1130279"/>
              <a:gd name="connsiteY0" fmla="*/ 141926 h 709631"/>
              <a:gd name="connsiteX1" fmla="*/ 775464 w 1130279"/>
              <a:gd name="connsiteY1" fmla="*/ 141926 h 709631"/>
              <a:gd name="connsiteX2" fmla="*/ 775464 w 1130279"/>
              <a:gd name="connsiteY2" fmla="*/ 0 h 709631"/>
              <a:gd name="connsiteX3" fmla="*/ 1130279 w 1130279"/>
              <a:gd name="connsiteY3" fmla="*/ 354816 h 709631"/>
              <a:gd name="connsiteX4" fmla="*/ 775464 w 1130279"/>
              <a:gd name="connsiteY4" fmla="*/ 709631 h 709631"/>
              <a:gd name="connsiteX5" fmla="*/ 775464 w 1130279"/>
              <a:gd name="connsiteY5" fmla="*/ 567705 h 709631"/>
              <a:gd name="connsiteX6" fmla="*/ 0 w 1130279"/>
              <a:gd name="connsiteY6" fmla="*/ 567705 h 709631"/>
              <a:gd name="connsiteX7" fmla="*/ 0 w 1130279"/>
              <a:gd name="connsiteY7" fmla="*/ 141926 h 7096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30279" h="709631">
                <a:moveTo>
                  <a:pt x="0" y="141926"/>
                </a:moveTo>
                <a:lnTo>
                  <a:pt x="775464" y="141926"/>
                </a:lnTo>
                <a:lnTo>
                  <a:pt x="775464" y="0"/>
                </a:lnTo>
                <a:lnTo>
                  <a:pt x="1130279" y="354816"/>
                </a:lnTo>
                <a:lnTo>
                  <a:pt x="775464" y="709631"/>
                </a:lnTo>
                <a:lnTo>
                  <a:pt x="775464" y="567705"/>
                </a:lnTo>
                <a:lnTo>
                  <a:pt x="0" y="567705"/>
                </a:lnTo>
                <a:lnTo>
                  <a:pt x="0" y="141926"/>
                </a:lnTo>
                <a:close/>
              </a:path>
            </a:pathLst>
          </a:custGeom>
        </p:spPr>
        <p:style>
          <a:lnRef idx="0">
            <a:schemeClr val="accent2">
              <a:tint val="60000"/>
              <a:hueOff val="0"/>
              <a:satOff val="0"/>
              <a:lumOff val="0"/>
              <a:alphaOff val="0"/>
            </a:schemeClr>
          </a:lnRef>
          <a:fillRef idx="1">
            <a:schemeClr val="accent2">
              <a:tint val="60000"/>
              <a:hueOff val="0"/>
              <a:satOff val="0"/>
              <a:lumOff val="0"/>
              <a:alphaOff val="0"/>
            </a:schemeClr>
          </a:fillRef>
          <a:effectRef idx="0">
            <a:schemeClr val="accent2">
              <a:tint val="60000"/>
              <a:hueOff val="0"/>
              <a:satOff val="0"/>
              <a:lumOff val="0"/>
              <a:alphaOff val="0"/>
            </a:schemeClr>
          </a:effectRef>
          <a:fontRef idx="minor">
            <a:schemeClr val="dk1">
              <a:hueOff val="0"/>
              <a:satOff val="0"/>
              <a:lumOff val="0"/>
              <a:alphaOff val="0"/>
            </a:schemeClr>
          </a:fontRef>
        </p:style>
        <p:txBody>
          <a:bodyPr spcFirstLastPara="0" vert="horz" wrap="square" lIns="-1" tIns="141925" rIns="212889" bIns="141927" numCol="1" spcCol="1270" anchor="ctr" anchorCtr="0">
            <a:noAutofit/>
          </a:bodyPr>
          <a:lstStyle/>
          <a:p>
            <a:pPr marL="0" lvl="0" indent="0" algn="ctr" defTabSz="1111250">
              <a:lnSpc>
                <a:spcPct val="90000"/>
              </a:lnSpc>
              <a:spcBef>
                <a:spcPct val="0"/>
              </a:spcBef>
              <a:spcAft>
                <a:spcPct val="35000"/>
              </a:spcAft>
              <a:buNone/>
            </a:pPr>
            <a:endParaRPr lang="en-US" sz="2500" kern="1200">
              <a:latin typeface="Times New Roman" panose="02020603050405020304" pitchFamily="18" charset="0"/>
              <a:cs typeface="Times New Roman" panose="02020603050405020304" pitchFamily="18" charset="0"/>
            </a:endParaRPr>
          </a:p>
        </p:txBody>
      </p:sp>
      <p:sp>
        <p:nvSpPr>
          <p:cNvPr id="19" name="Freeform: Shape 18">
            <a:extLst>
              <a:ext uri="{FF2B5EF4-FFF2-40B4-BE49-F238E27FC236}">
                <a16:creationId xmlns:a16="http://schemas.microsoft.com/office/drawing/2014/main" xmlns="" id="{0120228B-DE48-426C-8418-30FD818EC61B}"/>
              </a:ext>
            </a:extLst>
          </p:cNvPr>
          <p:cNvSpPr/>
          <p:nvPr/>
        </p:nvSpPr>
        <p:spPr>
          <a:xfrm>
            <a:off x="6535270" y="4002923"/>
            <a:ext cx="2892491" cy="1716849"/>
          </a:xfrm>
          <a:custGeom>
            <a:avLst/>
            <a:gdLst>
              <a:gd name="connsiteX0" fmla="*/ 0 w 2892491"/>
              <a:gd name="connsiteY0" fmla="*/ 171685 h 1716849"/>
              <a:gd name="connsiteX1" fmla="*/ 171685 w 2892491"/>
              <a:gd name="connsiteY1" fmla="*/ 0 h 1716849"/>
              <a:gd name="connsiteX2" fmla="*/ 2720806 w 2892491"/>
              <a:gd name="connsiteY2" fmla="*/ 0 h 1716849"/>
              <a:gd name="connsiteX3" fmla="*/ 2892491 w 2892491"/>
              <a:gd name="connsiteY3" fmla="*/ 171685 h 1716849"/>
              <a:gd name="connsiteX4" fmla="*/ 2892491 w 2892491"/>
              <a:gd name="connsiteY4" fmla="*/ 1545164 h 1716849"/>
              <a:gd name="connsiteX5" fmla="*/ 2720806 w 2892491"/>
              <a:gd name="connsiteY5" fmla="*/ 1716849 h 1716849"/>
              <a:gd name="connsiteX6" fmla="*/ 171685 w 2892491"/>
              <a:gd name="connsiteY6" fmla="*/ 1716849 h 1716849"/>
              <a:gd name="connsiteX7" fmla="*/ 0 w 2892491"/>
              <a:gd name="connsiteY7" fmla="*/ 1545164 h 1716849"/>
              <a:gd name="connsiteX8" fmla="*/ 0 w 2892491"/>
              <a:gd name="connsiteY8" fmla="*/ 171685 h 17168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892491" h="1716849">
                <a:moveTo>
                  <a:pt x="0" y="171685"/>
                </a:moveTo>
                <a:cubicBezTo>
                  <a:pt x="0" y="76866"/>
                  <a:pt x="76866" y="0"/>
                  <a:pt x="171685" y="0"/>
                </a:cubicBezTo>
                <a:lnTo>
                  <a:pt x="2720806" y="0"/>
                </a:lnTo>
                <a:cubicBezTo>
                  <a:pt x="2815625" y="0"/>
                  <a:pt x="2892491" y="76866"/>
                  <a:pt x="2892491" y="171685"/>
                </a:cubicBezTo>
                <a:lnTo>
                  <a:pt x="2892491" y="1545164"/>
                </a:lnTo>
                <a:cubicBezTo>
                  <a:pt x="2892491" y="1639983"/>
                  <a:pt x="2815625" y="1716849"/>
                  <a:pt x="2720806" y="1716849"/>
                </a:cubicBezTo>
                <a:lnTo>
                  <a:pt x="171685" y="1716849"/>
                </a:lnTo>
                <a:cubicBezTo>
                  <a:pt x="76866" y="1716849"/>
                  <a:pt x="0" y="1639983"/>
                  <a:pt x="0" y="1545164"/>
                </a:cubicBezTo>
                <a:lnTo>
                  <a:pt x="0" y="171685"/>
                </a:lnTo>
                <a:close/>
              </a:path>
            </a:pathLst>
          </a:custGeom>
        </p:spPr>
        <p:style>
          <a:lnRef idx="2">
            <a:schemeClr val="accent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145535" tIns="145535" rIns="145535" bIns="145535" numCol="1" spcCol="1270" anchor="ctr" anchorCtr="0">
            <a:noAutofit/>
          </a:bodyPr>
          <a:lstStyle/>
          <a:p>
            <a:pPr marL="0" lvl="0" indent="0" algn="ctr" defTabSz="1111250">
              <a:lnSpc>
                <a:spcPct val="90000"/>
              </a:lnSpc>
              <a:spcBef>
                <a:spcPct val="0"/>
              </a:spcBef>
              <a:spcAft>
                <a:spcPct val="35000"/>
              </a:spcAft>
              <a:buNone/>
            </a:pPr>
            <a:r>
              <a:rPr lang="en-US" sz="2500" kern="1200" dirty="0">
                <a:latin typeface="Times New Roman" panose="02020603050405020304" pitchFamily="18" charset="0"/>
                <a:cs typeface="Times New Roman" panose="02020603050405020304" pitchFamily="18" charset="0"/>
              </a:rPr>
              <a:t>THÔNG BÁO</a:t>
            </a:r>
          </a:p>
          <a:p>
            <a:pPr marL="0" lvl="0" indent="0" algn="ctr" defTabSz="1111250">
              <a:lnSpc>
                <a:spcPct val="90000"/>
              </a:lnSpc>
              <a:spcBef>
                <a:spcPct val="0"/>
              </a:spcBef>
              <a:spcAft>
                <a:spcPct val="35000"/>
              </a:spcAft>
              <a:buNone/>
            </a:pPr>
            <a:r>
              <a:rPr lang="en-US" sz="2500" kern="1200" dirty="0">
                <a:latin typeface="Times New Roman" panose="02020603050405020304" pitchFamily="18" charset="0"/>
                <a:cs typeface="Times New Roman" panose="02020603050405020304" pitchFamily="18" charset="0"/>
              </a:rPr>
              <a:t>HÀNH VI</a:t>
            </a:r>
          </a:p>
          <a:p>
            <a:pPr marL="0" lvl="0" indent="0" algn="ctr" defTabSz="1111250">
              <a:lnSpc>
                <a:spcPct val="90000"/>
              </a:lnSpc>
              <a:spcBef>
                <a:spcPct val="0"/>
              </a:spcBef>
              <a:spcAft>
                <a:spcPct val="35000"/>
              </a:spcAft>
              <a:buNone/>
            </a:pPr>
            <a:r>
              <a:rPr lang="en-US" sz="2500" kern="1200" dirty="0">
                <a:latin typeface="Times New Roman" panose="02020603050405020304" pitchFamily="18" charset="0"/>
                <a:cs typeface="Times New Roman" panose="02020603050405020304" pitchFamily="18" charset="0"/>
              </a:rPr>
              <a:t>VI PHẠM</a:t>
            </a:r>
          </a:p>
        </p:txBody>
      </p:sp>
      <p:grpSp>
        <p:nvGrpSpPr>
          <p:cNvPr id="8" name="Group 7">
            <a:extLst>
              <a:ext uri="{FF2B5EF4-FFF2-40B4-BE49-F238E27FC236}">
                <a16:creationId xmlns:a16="http://schemas.microsoft.com/office/drawing/2014/main" xmlns="" id="{386234E7-2901-426D-A524-ED05126F9AA6}"/>
              </a:ext>
            </a:extLst>
          </p:cNvPr>
          <p:cNvGrpSpPr/>
          <p:nvPr/>
        </p:nvGrpSpPr>
        <p:grpSpPr>
          <a:xfrm rot="18229422">
            <a:off x="9146803" y="3338036"/>
            <a:ext cx="565893" cy="661988"/>
            <a:chOff x="2904251" y="1665657"/>
            <a:chExt cx="565893" cy="661988"/>
          </a:xfrm>
        </p:grpSpPr>
        <p:sp>
          <p:nvSpPr>
            <p:cNvPr id="9" name="Arrow: Right 8">
              <a:extLst>
                <a:ext uri="{FF2B5EF4-FFF2-40B4-BE49-F238E27FC236}">
                  <a16:creationId xmlns:a16="http://schemas.microsoft.com/office/drawing/2014/main" xmlns="" id="{25219055-0939-40E4-8E1C-BE87DA89DCBE}"/>
                </a:ext>
              </a:extLst>
            </p:cNvPr>
            <p:cNvSpPr/>
            <p:nvPr/>
          </p:nvSpPr>
          <p:spPr>
            <a:xfrm rot="10800000">
              <a:off x="2904251" y="1665657"/>
              <a:ext cx="565893" cy="661988"/>
            </a:xfrm>
            <a:prstGeom prst="rightArrow">
              <a:avLst>
                <a:gd name="adj1" fmla="val 60000"/>
                <a:gd name="adj2" fmla="val 50000"/>
              </a:avLst>
            </a:prstGeom>
          </p:spPr>
          <p:style>
            <a:lnRef idx="0">
              <a:schemeClr val="accent2">
                <a:tint val="60000"/>
                <a:hueOff val="0"/>
                <a:satOff val="0"/>
                <a:lumOff val="0"/>
                <a:alphaOff val="0"/>
              </a:schemeClr>
            </a:lnRef>
            <a:fillRef idx="1">
              <a:schemeClr val="accent2">
                <a:tint val="60000"/>
                <a:hueOff val="0"/>
                <a:satOff val="0"/>
                <a:lumOff val="0"/>
                <a:alphaOff val="0"/>
              </a:schemeClr>
            </a:fillRef>
            <a:effectRef idx="0">
              <a:schemeClr val="accent2">
                <a:tint val="60000"/>
                <a:hueOff val="0"/>
                <a:satOff val="0"/>
                <a:lumOff val="0"/>
                <a:alphaOff val="0"/>
              </a:schemeClr>
            </a:effectRef>
            <a:fontRef idx="minor">
              <a:schemeClr val="dk1">
                <a:hueOff val="0"/>
                <a:satOff val="0"/>
                <a:lumOff val="0"/>
                <a:alphaOff val="0"/>
              </a:schemeClr>
            </a:fontRef>
          </p:style>
        </p:sp>
        <p:sp>
          <p:nvSpPr>
            <p:cNvPr id="10" name="Arrow: Right 4">
              <a:extLst>
                <a:ext uri="{FF2B5EF4-FFF2-40B4-BE49-F238E27FC236}">
                  <a16:creationId xmlns:a16="http://schemas.microsoft.com/office/drawing/2014/main" xmlns="" id="{03C2BF28-A9D7-4ECD-A61B-E21E7B2AA8D2}"/>
                </a:ext>
              </a:extLst>
            </p:cNvPr>
            <p:cNvSpPr txBox="1"/>
            <p:nvPr/>
          </p:nvSpPr>
          <p:spPr>
            <a:xfrm rot="10800000">
              <a:off x="3074019" y="1798055"/>
              <a:ext cx="396125" cy="397192"/>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0" tIns="0" rIns="0" bIns="0" numCol="1" spcCol="1270" anchor="ctr" anchorCtr="0">
              <a:noAutofit/>
            </a:bodyPr>
            <a:lstStyle/>
            <a:p>
              <a:pPr marL="0" lvl="0" indent="0" algn="ctr" defTabSz="1111250">
                <a:lnSpc>
                  <a:spcPct val="90000"/>
                </a:lnSpc>
                <a:spcBef>
                  <a:spcPct val="0"/>
                </a:spcBef>
                <a:spcAft>
                  <a:spcPct val="35000"/>
                </a:spcAft>
                <a:buNone/>
              </a:pPr>
              <a:endParaRPr lang="en-US" sz="2500" kern="1200">
                <a:latin typeface="Times New Roman" panose="02020603050405020304" pitchFamily="18" charset="0"/>
                <a:cs typeface="Times New Roman" panose="02020603050405020304" pitchFamily="18" charset="0"/>
              </a:endParaRPr>
            </a:p>
          </p:txBody>
        </p:sp>
      </p:grpSp>
      <p:sp>
        <p:nvSpPr>
          <p:cNvPr id="11" name="TextBox 10">
            <a:extLst>
              <a:ext uri="{FF2B5EF4-FFF2-40B4-BE49-F238E27FC236}">
                <a16:creationId xmlns:a16="http://schemas.microsoft.com/office/drawing/2014/main" xmlns="" id="{CC1CD25E-6835-4B4D-BCCE-C88DA61EA932}"/>
              </a:ext>
            </a:extLst>
          </p:cNvPr>
          <p:cNvSpPr txBox="1"/>
          <p:nvPr/>
        </p:nvSpPr>
        <p:spPr>
          <a:xfrm>
            <a:off x="4719205" y="4757937"/>
            <a:ext cx="1881858" cy="630942"/>
          </a:xfrm>
          <a:prstGeom prst="rect">
            <a:avLst/>
          </a:prstGeom>
          <a:noFill/>
        </p:spPr>
        <p:txBody>
          <a:bodyPr wrap="square" rtlCol="0">
            <a:spAutoFit/>
          </a:bodyPr>
          <a:lstStyle/>
          <a:p>
            <a:pPr algn="ctr"/>
            <a:r>
              <a:rPr lang="en-US" sz="3500" b="1" dirty="0">
                <a:solidFill>
                  <a:srgbClr val="C00000"/>
                </a:solidFill>
                <a:latin typeface="Times New Roman" panose="02020603050405020304" pitchFamily="18" charset="0"/>
                <a:cs typeface="Times New Roman" panose="02020603050405020304" pitchFamily="18" charset="0"/>
              </a:rPr>
              <a:t>10 </a:t>
            </a:r>
            <a:r>
              <a:rPr lang="en-US" sz="3500" b="1" dirty="0" err="1">
                <a:solidFill>
                  <a:srgbClr val="C00000"/>
                </a:solidFill>
                <a:latin typeface="Times New Roman" panose="02020603050405020304" pitchFamily="18" charset="0"/>
                <a:cs typeface="Times New Roman" panose="02020603050405020304" pitchFamily="18" charset="0"/>
              </a:rPr>
              <a:t>ngày</a:t>
            </a:r>
            <a:endParaRPr lang="en-US" sz="3500" b="1"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69738873"/>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fade">
                                      <p:cBhvr>
                                        <p:cTn id="15" dur="500"/>
                                        <p:tgtEl>
                                          <p:spTgt spid="13"/>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4"/>
                                        </p:tgtEl>
                                        <p:attrNameLst>
                                          <p:attrName>style.visibility</p:attrName>
                                        </p:attrNameLst>
                                      </p:cBhvr>
                                      <p:to>
                                        <p:strVal val="visible"/>
                                      </p:to>
                                    </p:set>
                                    <p:animEffect transition="in" filter="fade">
                                      <p:cBhvr>
                                        <p:cTn id="20" dur="500"/>
                                        <p:tgtEl>
                                          <p:spTgt spid="14"/>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5"/>
                                        </p:tgtEl>
                                        <p:attrNameLst>
                                          <p:attrName>style.visibility</p:attrName>
                                        </p:attrNameLst>
                                      </p:cBhvr>
                                      <p:to>
                                        <p:strVal val="visible"/>
                                      </p:to>
                                    </p:set>
                                    <p:animEffect transition="in" filter="fade">
                                      <p:cBhvr>
                                        <p:cTn id="23" dur="500"/>
                                        <p:tgtEl>
                                          <p:spTgt spid="15"/>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fade">
                                      <p:cBhvr>
                                        <p:cTn id="28" dur="500"/>
                                        <p:tgtEl>
                                          <p:spTgt spid="8"/>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9"/>
                                        </p:tgtEl>
                                        <p:attrNameLst>
                                          <p:attrName>style.visibility</p:attrName>
                                        </p:attrNameLst>
                                      </p:cBhvr>
                                      <p:to>
                                        <p:strVal val="visible"/>
                                      </p:to>
                                    </p:set>
                                    <p:animEffect transition="in" filter="fade">
                                      <p:cBhvr>
                                        <p:cTn id="31" dur="500"/>
                                        <p:tgtEl>
                                          <p:spTgt spid="19"/>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18"/>
                                        </p:tgtEl>
                                        <p:attrNameLst>
                                          <p:attrName>style.visibility</p:attrName>
                                        </p:attrNameLst>
                                      </p:cBhvr>
                                      <p:to>
                                        <p:strVal val="visible"/>
                                      </p:to>
                                    </p:set>
                                    <p:animEffect transition="in" filter="fade">
                                      <p:cBhvr>
                                        <p:cTn id="36" dur="500"/>
                                        <p:tgtEl>
                                          <p:spTgt spid="18"/>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17"/>
                                        </p:tgtEl>
                                        <p:attrNameLst>
                                          <p:attrName>style.visibility</p:attrName>
                                        </p:attrNameLst>
                                      </p:cBhvr>
                                      <p:to>
                                        <p:strVal val="visible"/>
                                      </p:to>
                                    </p:set>
                                    <p:animEffect transition="in" filter="fade">
                                      <p:cBhvr>
                                        <p:cTn id="39" dur="500"/>
                                        <p:tgtEl>
                                          <p:spTgt spid="17"/>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fade">
                                      <p:cBhvr>
                                        <p:cTn id="42" dur="500"/>
                                        <p:tgtEl>
                                          <p:spTgt spid="11"/>
                                        </p:tgtEl>
                                      </p:cBhvr>
                                    </p:animEffect>
                                  </p:childTnLst>
                                </p:cTn>
                              </p:par>
                              <p:par>
                                <p:cTn id="43" presetID="35" presetClass="emph" presetSubtype="0" repeatCount="indefinite" fill="hold" grpId="1" nodeType="withEffect">
                                  <p:stCondLst>
                                    <p:cond delay="0"/>
                                  </p:stCondLst>
                                  <p:childTnLst>
                                    <p:anim calcmode="discrete" valueType="str">
                                      <p:cBhvr>
                                        <p:cTn id="44" dur="1000" fill="hold"/>
                                        <p:tgtEl>
                                          <p:spTgt spid="11"/>
                                        </p:tgtEl>
                                        <p:attrNameLst>
                                          <p:attrName>style.visibility</p:attrName>
                                        </p:attrNameLst>
                                      </p:cBhvr>
                                      <p:tavLst>
                                        <p:tav tm="0">
                                          <p:val>
                                            <p:strVal val="hidden"/>
                                          </p:val>
                                        </p:tav>
                                        <p:tav tm="50000">
                                          <p:val>
                                            <p:strVal val="visible"/>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2" grpId="0" animBg="1"/>
      <p:bldP spid="13" grpId="0" animBg="1"/>
      <p:bldP spid="14" grpId="0" animBg="1"/>
      <p:bldP spid="15" grpId="0" animBg="1"/>
      <p:bldP spid="17" grpId="0" animBg="1"/>
      <p:bldP spid="18" grpId="0" animBg="1"/>
      <p:bldP spid="19" grpId="0" animBg="1"/>
      <p:bldP spid="11" grpId="0"/>
      <p:bldP spid="11" grpId="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1EE1C12D-9DBB-40A6-8C4B-0D6686A6C329}"/>
              </a:ext>
            </a:extLst>
          </p:cNvPr>
          <p:cNvSpPr>
            <a:spLocks noGrp="1"/>
          </p:cNvSpPr>
          <p:nvPr>
            <p:ph type="title"/>
          </p:nvPr>
        </p:nvSpPr>
        <p:spPr>
          <a:xfrm>
            <a:off x="293511" y="191907"/>
            <a:ext cx="11898489" cy="575733"/>
          </a:xfrm>
        </p:spPr>
        <p:txBody>
          <a:bodyPr>
            <a:noAutofit/>
          </a:bodyPr>
          <a:lstStyle/>
          <a:p>
            <a:r>
              <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 TR</a:t>
            </a:r>
            <a:r>
              <a:rPr lang="vi-VN"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Ư</a:t>
            </a:r>
            <a:r>
              <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ỜNG MẪU GIÁO, TR</a:t>
            </a:r>
            <a:r>
              <a:rPr lang="vi-VN"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Ư</a:t>
            </a:r>
            <a:r>
              <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ỜNG MẦM NON, NHÀ TRẺ:</a:t>
            </a:r>
          </a:p>
        </p:txBody>
      </p:sp>
      <p:sp>
        <p:nvSpPr>
          <p:cNvPr id="5" name="TextBox 4">
            <a:extLst>
              <a:ext uri="{FF2B5EF4-FFF2-40B4-BE49-F238E27FC236}">
                <a16:creationId xmlns:a16="http://schemas.microsoft.com/office/drawing/2014/main" xmlns="" id="{B4FCA48C-3862-4638-97D5-C7563FD591E4}"/>
              </a:ext>
            </a:extLst>
          </p:cNvPr>
          <p:cNvSpPr txBox="1"/>
          <p:nvPr/>
        </p:nvSpPr>
        <p:spPr>
          <a:xfrm>
            <a:off x="417687" y="687630"/>
            <a:ext cx="11435645" cy="553998"/>
          </a:xfrm>
          <a:prstGeom prst="rect">
            <a:avLst/>
          </a:prstGeom>
          <a:noFill/>
        </p:spPr>
        <p:txBody>
          <a:bodyPr wrap="square" rtlCol="0">
            <a:spAutoFit/>
          </a:bodyPr>
          <a:lstStyle/>
          <a:p>
            <a:r>
              <a:rPr lang="en-US" sz="3000" b="1" dirty="0">
                <a:latin typeface="Times New Roman" panose="02020603050405020304" pitchFamily="18" charset="0"/>
                <a:cs typeface="Times New Roman" panose="02020603050405020304" pitchFamily="18" charset="0"/>
              </a:rPr>
              <a:t>D. </a:t>
            </a:r>
            <a:r>
              <a:rPr lang="en-US" sz="3000" b="1" dirty="0" err="1">
                <a:latin typeface="Times New Roman" panose="02020603050405020304" pitchFamily="18" charset="0"/>
                <a:cs typeface="Times New Roman" panose="02020603050405020304" pitchFamily="18" charset="0"/>
              </a:rPr>
              <a:t>Quy</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trình</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đình</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chỉ</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hoạt</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động</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giáo</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dục</a:t>
            </a:r>
            <a:r>
              <a:rPr lang="en-US" sz="3000" b="1" dirty="0">
                <a:latin typeface="Times New Roman" panose="02020603050405020304" pitchFamily="18" charset="0"/>
                <a:cs typeface="Times New Roman" panose="02020603050405020304" pitchFamily="18" charset="0"/>
              </a:rPr>
              <a:t> tr</a:t>
            </a:r>
            <a:r>
              <a:rPr lang="vi-VN" sz="3000" b="1" dirty="0">
                <a:latin typeface="Times New Roman" panose="02020603050405020304" pitchFamily="18" charset="0"/>
                <a:cs typeface="Times New Roman" panose="02020603050405020304" pitchFamily="18" charset="0"/>
              </a:rPr>
              <a:t>ư</a:t>
            </a:r>
            <a:r>
              <a:rPr lang="en-US" sz="3000" b="1" dirty="0" err="1">
                <a:latin typeface="Times New Roman" panose="02020603050405020304" pitchFamily="18" charset="0"/>
                <a:cs typeface="Times New Roman" panose="02020603050405020304" pitchFamily="18" charset="0"/>
              </a:rPr>
              <a:t>ờng</a:t>
            </a:r>
            <a:endParaRPr lang="en-US" sz="3000" b="1" dirty="0">
              <a:latin typeface="Times New Roman" panose="02020603050405020304" pitchFamily="18" charset="0"/>
              <a:cs typeface="Times New Roman" panose="02020603050405020304" pitchFamily="18" charset="0"/>
            </a:endParaRPr>
          </a:p>
        </p:txBody>
      </p:sp>
      <p:graphicFrame>
        <p:nvGraphicFramePr>
          <p:cNvPr id="7" name="Table 6">
            <a:extLst>
              <a:ext uri="{FF2B5EF4-FFF2-40B4-BE49-F238E27FC236}">
                <a16:creationId xmlns:a16="http://schemas.microsoft.com/office/drawing/2014/main" xmlns="" id="{8D2FA62A-B08F-4A52-A4E7-C1BC395D318F}"/>
              </a:ext>
            </a:extLst>
          </p:cNvPr>
          <p:cNvGraphicFramePr>
            <a:graphicFrameLocks noGrp="1"/>
          </p:cNvGraphicFramePr>
          <p:nvPr>
            <p:extLst>
              <p:ext uri="{D42A27DB-BD31-4B8C-83A1-F6EECF244321}">
                <p14:modId xmlns:p14="http://schemas.microsoft.com/office/powerpoint/2010/main" val="611703661"/>
              </p:ext>
            </p:extLst>
          </p:nvPr>
        </p:nvGraphicFramePr>
        <p:xfrm>
          <a:off x="474546" y="1530593"/>
          <a:ext cx="10600834" cy="4754880"/>
        </p:xfrm>
        <a:graphic>
          <a:graphicData uri="http://schemas.openxmlformats.org/drawingml/2006/table">
            <a:tbl>
              <a:tblPr firstRow="1" bandRow="1">
                <a:tableStyleId>{BDBED569-4797-4DF1-A0F4-6AAB3CD982D8}</a:tableStyleId>
              </a:tblPr>
              <a:tblGrid>
                <a:gridCol w="3826678">
                  <a:extLst>
                    <a:ext uri="{9D8B030D-6E8A-4147-A177-3AD203B41FA5}">
                      <a16:colId xmlns:a16="http://schemas.microsoft.com/office/drawing/2014/main" xmlns="" val="2319432926"/>
                    </a:ext>
                  </a:extLst>
                </a:gridCol>
                <a:gridCol w="6774156">
                  <a:extLst>
                    <a:ext uri="{9D8B030D-6E8A-4147-A177-3AD203B41FA5}">
                      <a16:colId xmlns:a16="http://schemas.microsoft.com/office/drawing/2014/main" xmlns="" val="792731546"/>
                    </a:ext>
                  </a:extLst>
                </a:gridCol>
              </a:tblGrid>
              <a:tr h="370840">
                <a:tc>
                  <a:txBody>
                    <a:bodyPr/>
                    <a:lstStyle/>
                    <a:p>
                      <a:r>
                        <a:rPr lang="en-US" sz="2400" b="0" dirty="0">
                          <a:latin typeface="Times New Roman" panose="02020603050405020304" pitchFamily="18" charset="0"/>
                          <a:cs typeface="Times New Roman" panose="02020603050405020304" pitchFamily="18" charset="0"/>
                        </a:rPr>
                        <a:t>1 </a:t>
                      </a:r>
                      <a:r>
                        <a:rPr lang="en-US" sz="2400" b="0" dirty="0" err="1">
                          <a:latin typeface="Times New Roman" panose="02020603050405020304" pitchFamily="18" charset="0"/>
                          <a:cs typeface="Times New Roman" panose="02020603050405020304" pitchFamily="18" charset="0"/>
                        </a:rPr>
                        <a:t>Thẩm</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quyền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quyết</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định</a:t>
                      </a:r>
                      <a:endParaRPr lang="en-US" sz="2400" b="0" dirty="0">
                        <a:latin typeface="Times New Roman" panose="02020603050405020304" pitchFamily="18" charset="0"/>
                        <a:cs typeface="Times New Roman" panose="02020603050405020304" pitchFamily="18" charset="0"/>
                      </a:endParaRPr>
                    </a:p>
                  </a:txBody>
                  <a:tcPr/>
                </a:tc>
                <a:tc>
                  <a:txBody>
                    <a:bodyPr/>
                    <a:lstStyle/>
                    <a:p>
                      <a:r>
                        <a:rPr lang="en-US" sz="2400" b="0" dirty="0">
                          <a:latin typeface="Times New Roman" panose="02020603050405020304" pitchFamily="18" charset="0"/>
                          <a:cs typeface="Times New Roman" panose="02020603050405020304" pitchFamily="18" charset="0"/>
                        </a:rPr>
                        <a:t> Tr</a:t>
                      </a:r>
                      <a:r>
                        <a:rPr lang="vi-VN" sz="2400" b="0" dirty="0">
                          <a:latin typeface="Times New Roman" panose="02020603050405020304" pitchFamily="18" charset="0"/>
                          <a:cs typeface="Times New Roman" panose="02020603050405020304" pitchFamily="18" charset="0"/>
                        </a:rPr>
                        <a:t>ư</a:t>
                      </a:r>
                      <a:r>
                        <a:rPr lang="en-US" sz="2400" b="0" dirty="0" err="1">
                          <a:latin typeface="Times New Roman" panose="02020603050405020304" pitchFamily="18" charset="0"/>
                          <a:cs typeface="Times New Roman" panose="02020603050405020304" pitchFamily="18" charset="0"/>
                        </a:rPr>
                        <a:t>ởng</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phòng</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Giáo</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dục</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và</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Đào</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tạo</a:t>
                      </a:r>
                      <a:r>
                        <a:rPr lang="en-US" sz="2400" b="0" dirty="0">
                          <a:latin typeface="Times New Roman" panose="02020603050405020304" pitchFamily="18" charset="0"/>
                          <a:cs typeface="Times New Roman" panose="02020603050405020304" pitchFamily="18" charset="0"/>
                        </a:rPr>
                        <a:t> </a:t>
                      </a:r>
                    </a:p>
                  </a:txBody>
                  <a:tcPr/>
                </a:tc>
                <a:extLst>
                  <a:ext uri="{0D108BD9-81ED-4DB2-BD59-A6C34878D82A}">
                    <a16:rowId xmlns:a16="http://schemas.microsoft.com/office/drawing/2014/main" xmlns="" val="961649875"/>
                  </a:ext>
                </a:extLst>
              </a:tr>
              <a:tr h="370840">
                <a:tc>
                  <a:txBody>
                    <a:bodyPr/>
                    <a:lstStyle/>
                    <a:p>
                      <a:r>
                        <a:rPr lang="en-US" sz="2400" b="0" dirty="0">
                          <a:latin typeface="Times New Roman" panose="02020603050405020304" pitchFamily="18" charset="0"/>
                          <a:cs typeface="Times New Roman" panose="02020603050405020304" pitchFamily="18" charset="0"/>
                        </a:rPr>
                        <a:t>2 </a:t>
                      </a:r>
                      <a:r>
                        <a:rPr lang="en-US" sz="2400" b="0" dirty="0" err="1">
                          <a:latin typeface="Times New Roman" panose="02020603050405020304" pitchFamily="18" charset="0"/>
                          <a:cs typeface="Times New Roman" panose="02020603050405020304" pitchFamily="18" charset="0"/>
                        </a:rPr>
                        <a:t>Các</a:t>
                      </a:r>
                      <a:r>
                        <a:rPr lang="en-US" sz="2400" b="0" dirty="0">
                          <a:latin typeface="Times New Roman" panose="02020603050405020304" pitchFamily="18" charset="0"/>
                          <a:cs typeface="Times New Roman" panose="02020603050405020304" pitchFamily="18" charset="0"/>
                        </a:rPr>
                        <a:t> tr</a:t>
                      </a:r>
                      <a:r>
                        <a:rPr lang="vi-VN" sz="2400" b="0" dirty="0">
                          <a:latin typeface="Times New Roman" panose="02020603050405020304" pitchFamily="18" charset="0"/>
                          <a:cs typeface="Times New Roman" panose="02020603050405020304" pitchFamily="18" charset="0"/>
                        </a:rPr>
                        <a:t>ư</a:t>
                      </a:r>
                      <a:r>
                        <a:rPr lang="en-US" sz="2400" b="0" dirty="0" err="1">
                          <a:latin typeface="Times New Roman" panose="02020603050405020304" pitchFamily="18" charset="0"/>
                          <a:cs typeface="Times New Roman" panose="02020603050405020304" pitchFamily="18" charset="0"/>
                        </a:rPr>
                        <a:t>ờng</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hợp</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đình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chỉ</a:t>
                      </a:r>
                      <a:endParaRPr lang="en-US" sz="2400" b="0" dirty="0">
                        <a:latin typeface="Times New Roman" panose="02020603050405020304" pitchFamily="18" charset="0"/>
                        <a:cs typeface="Times New Roman" panose="02020603050405020304" pitchFamily="18" charset="0"/>
                      </a:endParaRPr>
                    </a:p>
                  </a:txBody>
                  <a:tcPr/>
                </a:tc>
                <a:tc>
                  <a:txBody>
                    <a:bodyPr/>
                    <a:lstStyle/>
                    <a:p>
                      <a:pPr marL="342900" indent="-342900">
                        <a:buFontTx/>
                        <a:buChar char="-"/>
                      </a:pPr>
                      <a:r>
                        <a:rPr lang="en-US" sz="2400" b="0" dirty="0" err="1">
                          <a:latin typeface="Times New Roman" panose="02020603050405020304" pitchFamily="18" charset="0"/>
                          <a:cs typeface="Times New Roman" panose="02020603050405020304" pitchFamily="18" charset="0"/>
                        </a:rPr>
                        <a:t>Có</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hành</a:t>
                      </a:r>
                      <a:r>
                        <a:rPr lang="en-US" sz="2400" b="0" dirty="0">
                          <a:latin typeface="Times New Roman" panose="02020603050405020304" pitchFamily="18" charset="0"/>
                          <a:cs typeface="Times New Roman" panose="02020603050405020304" pitchFamily="18" charset="0"/>
                        </a:rPr>
                        <a:t> vi </a:t>
                      </a:r>
                      <a:r>
                        <a:rPr lang="en-US" sz="2400" b="0" dirty="0" err="1">
                          <a:latin typeface="Times New Roman" panose="02020603050405020304" pitchFamily="18" charset="0"/>
                          <a:cs typeface="Times New Roman" panose="02020603050405020304" pitchFamily="18" charset="0"/>
                        </a:rPr>
                        <a:t>gian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lận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để</a:t>
                      </a:r>
                      <a:r>
                        <a:rPr lang="en-US" sz="2400" b="0" dirty="0">
                          <a:latin typeface="Times New Roman" panose="02020603050405020304" pitchFamily="18" charset="0"/>
                          <a:cs typeface="Times New Roman" panose="02020603050405020304" pitchFamily="18" charset="0"/>
                        </a:rPr>
                        <a:t> đ</a:t>
                      </a:r>
                      <a:r>
                        <a:rPr lang="vi-VN" sz="2400" b="0" dirty="0">
                          <a:latin typeface="Times New Roman" panose="02020603050405020304" pitchFamily="18" charset="0"/>
                          <a:cs typeface="Times New Roman" panose="02020603050405020304" pitchFamily="18" charset="0"/>
                        </a:rPr>
                        <a:t>ư</a:t>
                      </a:r>
                      <a:r>
                        <a:rPr lang="en-US" sz="2400" b="0" dirty="0" err="1">
                          <a:latin typeface="Times New Roman" panose="02020603050405020304" pitchFamily="18" charset="0"/>
                          <a:cs typeface="Times New Roman" panose="02020603050405020304" pitchFamily="18" charset="0"/>
                        </a:rPr>
                        <a:t>ợc</a:t>
                      </a:r>
                      <a:r>
                        <a:rPr lang="en-US" sz="2400" b="0" dirty="0">
                          <a:latin typeface="Times New Roman" panose="02020603050405020304" pitchFamily="18" charset="0"/>
                          <a:cs typeface="Times New Roman" panose="02020603050405020304" pitchFamily="18" charset="0"/>
                        </a:rPr>
                        <a:t> HĐGD</a:t>
                      </a:r>
                    </a:p>
                    <a:p>
                      <a:pPr marL="342900" indent="-342900">
                        <a:buFontTx/>
                        <a:buChar char="-"/>
                      </a:pPr>
                      <a:r>
                        <a:rPr lang="en-US" sz="2400" b="0" dirty="0" err="1">
                          <a:latin typeface="Times New Roman" panose="02020603050405020304" pitchFamily="18" charset="0"/>
                          <a:cs typeface="Times New Roman" panose="02020603050405020304" pitchFamily="18" charset="0"/>
                        </a:rPr>
                        <a:t>Không</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đảm</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bảo</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điều</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kiện</a:t>
                      </a:r>
                      <a:r>
                        <a:rPr lang="en-US" sz="2400" b="0" dirty="0">
                          <a:latin typeface="Times New Roman" panose="02020603050405020304" pitchFamily="18" charset="0"/>
                          <a:cs typeface="Times New Roman" panose="02020603050405020304" pitchFamily="18" charset="0"/>
                        </a:rPr>
                        <a:t> HĐGD</a:t>
                      </a:r>
                    </a:p>
                    <a:p>
                      <a:pPr marL="342900" indent="-342900">
                        <a:buFontTx/>
                        <a:buChar char="-"/>
                      </a:pPr>
                      <a:r>
                        <a:rPr lang="en-US" sz="2400" b="0" dirty="0">
                          <a:latin typeface="Times New Roman" panose="02020603050405020304" pitchFamily="18" charset="0"/>
                          <a:cs typeface="Times New Roman" panose="02020603050405020304" pitchFamily="18" charset="0"/>
                        </a:rPr>
                        <a:t>Ng</a:t>
                      </a:r>
                      <a:r>
                        <a:rPr lang="vi-VN" sz="2400" b="0" dirty="0">
                          <a:latin typeface="Times New Roman" panose="02020603050405020304" pitchFamily="18" charset="0"/>
                          <a:cs typeface="Times New Roman" panose="02020603050405020304" pitchFamily="18" charset="0"/>
                        </a:rPr>
                        <a:t>ư</a:t>
                      </a:r>
                      <a:r>
                        <a:rPr lang="en-US" sz="2400" b="0" dirty="0" err="1">
                          <a:latin typeface="Times New Roman" panose="02020603050405020304" pitchFamily="18" charset="0"/>
                          <a:cs typeface="Times New Roman" panose="02020603050405020304" pitchFamily="18" charset="0"/>
                        </a:rPr>
                        <a:t>ời</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cho</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phép</a:t>
                      </a:r>
                      <a:r>
                        <a:rPr lang="en-US" sz="2400" b="0" dirty="0">
                          <a:latin typeface="Times New Roman" panose="02020603050405020304" pitchFamily="18" charset="0"/>
                          <a:cs typeface="Times New Roman" panose="02020603050405020304" pitchFamily="18" charset="0"/>
                        </a:rPr>
                        <a:t> HĐGD </a:t>
                      </a:r>
                      <a:r>
                        <a:rPr lang="en-US" sz="2400" b="0" dirty="0" err="1">
                          <a:latin typeface="Times New Roman" panose="02020603050405020304" pitchFamily="18" charset="0"/>
                          <a:cs typeface="Times New Roman" panose="02020603050405020304" pitchFamily="18" charset="0"/>
                        </a:rPr>
                        <a:t>không</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đúng</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thẩm</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quyền</a:t>
                      </a:r>
                      <a:endParaRPr lang="en-US" sz="2400" b="0" dirty="0">
                        <a:latin typeface="Times New Roman" panose="02020603050405020304" pitchFamily="18" charset="0"/>
                        <a:cs typeface="Times New Roman" panose="02020603050405020304" pitchFamily="18" charset="0"/>
                      </a:endParaRPr>
                    </a:p>
                    <a:p>
                      <a:pPr marL="342900" indent="-342900">
                        <a:buFontTx/>
                        <a:buChar char="-"/>
                      </a:pPr>
                      <a:r>
                        <a:rPr lang="en-US" sz="2400" b="0" dirty="0" err="1">
                          <a:latin typeface="Times New Roman" panose="02020603050405020304" pitchFamily="18" charset="0"/>
                          <a:cs typeface="Times New Roman" panose="02020603050405020304" pitchFamily="18" charset="0"/>
                        </a:rPr>
                        <a:t>Không</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triển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khai</a:t>
                      </a:r>
                      <a:r>
                        <a:rPr lang="en-US" sz="2400" b="0" dirty="0">
                          <a:latin typeface="Times New Roman" panose="02020603050405020304" pitchFamily="18" charset="0"/>
                          <a:cs typeface="Times New Roman" panose="02020603050405020304" pitchFamily="18" charset="0"/>
                        </a:rPr>
                        <a:t> HĐGD </a:t>
                      </a:r>
                      <a:r>
                        <a:rPr lang="en-US" sz="2400" b="0" dirty="0" err="1">
                          <a:latin typeface="Times New Roman" panose="02020603050405020304" pitchFamily="18" charset="0"/>
                          <a:cs typeface="Times New Roman" panose="02020603050405020304" pitchFamily="18" charset="0"/>
                        </a:rPr>
                        <a:t>trong</a:t>
                      </a:r>
                      <a:r>
                        <a:rPr lang="en-US" sz="2400" b="0" dirty="0">
                          <a:latin typeface="Times New Roman" panose="02020603050405020304" pitchFamily="18" charset="0"/>
                          <a:cs typeface="Times New Roman" panose="02020603050405020304" pitchFamily="18" charset="0"/>
                        </a:rPr>
                        <a:t> 01 </a:t>
                      </a:r>
                      <a:r>
                        <a:rPr lang="en-US" sz="2400" b="0" dirty="0" err="1">
                          <a:latin typeface="Times New Roman" panose="02020603050405020304" pitchFamily="18" charset="0"/>
                          <a:cs typeface="Times New Roman" panose="02020603050405020304" pitchFamily="18" charset="0"/>
                        </a:rPr>
                        <a:t>năm</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kể</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từ</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ngày</a:t>
                      </a:r>
                      <a:r>
                        <a:rPr lang="en-US" sz="2400" b="0" dirty="0">
                          <a:latin typeface="Times New Roman" panose="02020603050405020304" pitchFamily="18" charset="0"/>
                          <a:cs typeface="Times New Roman" panose="02020603050405020304" pitchFamily="18" charset="0"/>
                        </a:rPr>
                        <a:t> đ</a:t>
                      </a:r>
                      <a:r>
                        <a:rPr lang="vi-VN" sz="2400" b="0" dirty="0">
                          <a:latin typeface="Times New Roman" panose="02020603050405020304" pitchFamily="18" charset="0"/>
                          <a:cs typeface="Times New Roman" panose="02020603050405020304" pitchFamily="18" charset="0"/>
                        </a:rPr>
                        <a:t>ư</a:t>
                      </a:r>
                      <a:r>
                        <a:rPr lang="en-US" sz="2400" b="0" dirty="0" err="1">
                          <a:latin typeface="Times New Roman" panose="02020603050405020304" pitchFamily="18" charset="0"/>
                          <a:cs typeface="Times New Roman" panose="02020603050405020304" pitchFamily="18" charset="0"/>
                        </a:rPr>
                        <a:t>ợc</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cấp</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phép</a:t>
                      </a:r>
                      <a:endParaRPr lang="en-US" sz="2400" b="0" dirty="0">
                        <a:latin typeface="Times New Roman" panose="02020603050405020304" pitchFamily="18" charset="0"/>
                        <a:cs typeface="Times New Roman" panose="02020603050405020304" pitchFamily="18" charset="0"/>
                      </a:endParaRPr>
                    </a:p>
                    <a:p>
                      <a:pPr marL="342900" indent="-342900">
                        <a:buFontTx/>
                        <a:buChar char="-"/>
                      </a:pPr>
                      <a:r>
                        <a:rPr lang="en-US" sz="2400" b="0" dirty="0">
                          <a:latin typeface="Times New Roman" panose="02020603050405020304" pitchFamily="18" charset="0"/>
                          <a:cs typeface="Times New Roman" panose="02020603050405020304" pitchFamily="18" charset="0"/>
                        </a:rPr>
                        <a:t>Vi </a:t>
                      </a:r>
                      <a:r>
                        <a:rPr lang="en-US" sz="2400" b="0" dirty="0" err="1">
                          <a:latin typeface="Times New Roman" panose="02020603050405020304" pitchFamily="18" charset="0"/>
                          <a:cs typeface="Times New Roman" panose="02020603050405020304" pitchFamily="18" charset="0"/>
                        </a:rPr>
                        <a:t>phạm</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quy</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định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về</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xử</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phạt</a:t>
                      </a:r>
                      <a:r>
                        <a:rPr lang="en-US" sz="2400" b="0" dirty="0">
                          <a:latin typeface="Times New Roman" panose="02020603050405020304" pitchFamily="18" charset="0"/>
                          <a:cs typeface="Times New Roman" panose="02020603050405020304" pitchFamily="18" charset="0"/>
                        </a:rPr>
                        <a:t> vi </a:t>
                      </a:r>
                      <a:r>
                        <a:rPr lang="en-US" sz="2400" b="0" dirty="0" err="1">
                          <a:latin typeface="Times New Roman" panose="02020603050405020304" pitchFamily="18" charset="0"/>
                          <a:cs typeface="Times New Roman" panose="02020603050405020304" pitchFamily="18" charset="0"/>
                        </a:rPr>
                        <a:t>phạm</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hành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chính</a:t>
                      </a:r>
                      <a:endParaRPr lang="en-US" sz="2400" b="0" dirty="0">
                        <a:latin typeface="Times New Roman" panose="02020603050405020304" pitchFamily="18" charset="0"/>
                        <a:cs typeface="Times New Roman" panose="02020603050405020304" pitchFamily="18" charset="0"/>
                      </a:endParaRPr>
                    </a:p>
                    <a:p>
                      <a:pPr marL="342900" indent="-342900">
                        <a:buFontTx/>
                        <a:buChar char="-"/>
                      </a:pPr>
                      <a:r>
                        <a:rPr lang="en-US" sz="2400" b="0" dirty="0" err="1">
                          <a:latin typeface="Times New Roman" panose="02020603050405020304" pitchFamily="18" charset="0"/>
                          <a:cs typeface="Times New Roman" panose="02020603050405020304" pitchFamily="18" charset="0"/>
                        </a:rPr>
                        <a:t>Các</a:t>
                      </a:r>
                      <a:r>
                        <a:rPr lang="en-US" sz="2400" b="0" dirty="0">
                          <a:latin typeface="Times New Roman" panose="02020603050405020304" pitchFamily="18" charset="0"/>
                          <a:cs typeface="Times New Roman" panose="02020603050405020304" pitchFamily="18" charset="0"/>
                        </a:rPr>
                        <a:t> tr</a:t>
                      </a:r>
                      <a:r>
                        <a:rPr lang="vi-VN" sz="2400" b="0" dirty="0">
                          <a:latin typeface="Times New Roman" panose="02020603050405020304" pitchFamily="18" charset="0"/>
                          <a:cs typeface="Times New Roman" panose="02020603050405020304" pitchFamily="18" charset="0"/>
                        </a:rPr>
                        <a:t>ư</a:t>
                      </a:r>
                      <a:r>
                        <a:rPr lang="en-US" sz="2400" b="0" dirty="0" err="1">
                          <a:latin typeface="Times New Roman" panose="02020603050405020304" pitchFamily="18" charset="0"/>
                          <a:cs typeface="Times New Roman" panose="02020603050405020304" pitchFamily="18" charset="0"/>
                        </a:rPr>
                        <a:t>ờng</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hợp</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khác</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theo</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quy</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định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của</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pháp</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luật</a:t>
                      </a:r>
                      <a:endParaRPr lang="en-US" sz="2400" b="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3002427145"/>
                  </a:ext>
                </a:extLst>
              </a:tr>
              <a:tr h="370840">
                <a:tc>
                  <a:txBody>
                    <a:bodyPr/>
                    <a:lstStyle/>
                    <a:p>
                      <a:r>
                        <a:rPr lang="en-US" sz="2400" b="0" dirty="0">
                          <a:latin typeface="Times New Roman" panose="02020603050405020304" pitchFamily="18" charset="0"/>
                          <a:cs typeface="Times New Roman" panose="02020603050405020304" pitchFamily="18" charset="0"/>
                        </a:rPr>
                        <a:t>3 </a:t>
                      </a:r>
                      <a:r>
                        <a:rPr lang="en-US" sz="2400" b="0" dirty="0" err="1">
                          <a:latin typeface="Times New Roman" panose="02020603050405020304" pitchFamily="18" charset="0"/>
                          <a:cs typeface="Times New Roman" panose="02020603050405020304" pitchFamily="18" charset="0"/>
                        </a:rPr>
                        <a:t>Trình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tự</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thực</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hiện</a:t>
                      </a:r>
                      <a:endParaRPr lang="en-US" sz="2400" b="0" dirty="0">
                        <a:latin typeface="Times New Roman" panose="02020603050405020304" pitchFamily="18" charset="0"/>
                        <a:cs typeface="Times New Roman" panose="02020603050405020304" pitchFamily="18" charset="0"/>
                      </a:endParaRPr>
                    </a:p>
                  </a:txBody>
                  <a:tcPr/>
                </a:tc>
                <a:tc>
                  <a:txBody>
                    <a:bodyPr/>
                    <a:lstStyle/>
                    <a:p>
                      <a:pPr marL="0" indent="0">
                        <a:buFontTx/>
                        <a:buNone/>
                      </a:pPr>
                      <a:r>
                        <a:rPr lang="en-US" sz="2400" b="0" dirty="0" err="1">
                          <a:latin typeface="Times New Roman" panose="02020603050405020304" pitchFamily="18" charset="0"/>
                          <a:cs typeface="Times New Roman" panose="02020603050405020304" pitchFamily="18" charset="0"/>
                        </a:rPr>
                        <a:t>Quy</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trình</a:t>
                      </a:r>
                      <a:r>
                        <a:rPr lang="en-US" sz="2400" b="0" dirty="0">
                          <a:latin typeface="Times New Roman" panose="02020603050405020304" pitchFamily="18" charset="0"/>
                          <a:cs typeface="Times New Roman" panose="02020603050405020304" pitchFamily="18" charset="0"/>
                        </a:rPr>
                        <a:t> 10 </a:t>
                      </a:r>
                      <a:r>
                        <a:rPr lang="en-US" sz="2400" b="0" dirty="0" err="1">
                          <a:latin typeface="Times New Roman" panose="02020603050405020304" pitchFamily="18" charset="0"/>
                          <a:cs typeface="Times New Roman" panose="02020603050405020304" pitchFamily="18" charset="0"/>
                        </a:rPr>
                        <a:t>ngày</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làm</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việc</a:t>
                      </a:r>
                      <a:endParaRPr lang="en-US" sz="2400" b="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1613331879"/>
                  </a:ext>
                </a:extLst>
              </a:tr>
              <a:tr h="370840">
                <a:tc>
                  <a:txBody>
                    <a:bodyPr/>
                    <a:lstStyle/>
                    <a:p>
                      <a:r>
                        <a:rPr lang="en-US" sz="2400" b="0" dirty="0">
                          <a:latin typeface="Times New Roman" panose="02020603050405020304" pitchFamily="18" charset="0"/>
                          <a:cs typeface="Times New Roman" panose="02020603050405020304" pitchFamily="18" charset="0"/>
                        </a:rPr>
                        <a:t>4 Sau </a:t>
                      </a:r>
                      <a:r>
                        <a:rPr lang="en-US" sz="2400" b="0" dirty="0" err="1">
                          <a:latin typeface="Times New Roman" panose="02020603050405020304" pitchFamily="18" charset="0"/>
                          <a:cs typeface="Times New Roman" panose="02020603050405020304" pitchFamily="18" charset="0"/>
                        </a:rPr>
                        <a:t>đình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chỉ</a:t>
                      </a:r>
                      <a:endParaRPr lang="en-US" sz="2400" b="0" dirty="0">
                        <a:latin typeface="Times New Roman" panose="02020603050405020304" pitchFamily="18" charset="0"/>
                        <a:cs typeface="Times New Roman" panose="02020603050405020304" pitchFamily="18" charset="0"/>
                      </a:endParaRPr>
                    </a:p>
                  </a:txBody>
                  <a:tcPr/>
                </a:tc>
                <a:tc>
                  <a:txBody>
                    <a:bodyPr/>
                    <a:lstStyle/>
                    <a:p>
                      <a:pPr marL="0" indent="0">
                        <a:buFontTx/>
                        <a:buNone/>
                      </a:pP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Nếu</a:t>
                      </a:r>
                      <a:r>
                        <a:rPr lang="en-US" sz="2400" b="0" dirty="0">
                          <a:latin typeface="Times New Roman" panose="02020603050405020304" pitchFamily="18" charset="0"/>
                          <a:cs typeface="Times New Roman" panose="02020603050405020304" pitchFamily="18" charset="0"/>
                        </a:rPr>
                        <a:t> tr</a:t>
                      </a:r>
                      <a:r>
                        <a:rPr lang="vi-VN" sz="2400" b="0" dirty="0">
                          <a:latin typeface="Times New Roman" panose="02020603050405020304" pitchFamily="18" charset="0"/>
                          <a:cs typeface="Times New Roman" panose="02020603050405020304" pitchFamily="18" charset="0"/>
                        </a:rPr>
                        <a:t>ư</a:t>
                      </a:r>
                      <a:r>
                        <a:rPr lang="en-US" sz="2400" b="0" dirty="0" err="1">
                          <a:latin typeface="Times New Roman" panose="02020603050405020304" pitchFamily="18" charset="0"/>
                          <a:cs typeface="Times New Roman" panose="02020603050405020304" pitchFamily="18" charset="0"/>
                        </a:rPr>
                        <a:t>ờng</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khắc</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phục</a:t>
                      </a:r>
                      <a:r>
                        <a:rPr lang="en-US" sz="2400" b="0" dirty="0">
                          <a:latin typeface="Times New Roman" panose="02020603050405020304" pitchFamily="18" charset="0"/>
                          <a:cs typeface="Times New Roman" panose="02020603050405020304" pitchFamily="18" charset="0"/>
                        </a:rPr>
                        <a:t> đ</a:t>
                      </a:r>
                      <a:r>
                        <a:rPr lang="vi-VN" sz="2400" b="0" dirty="0">
                          <a:latin typeface="Times New Roman" panose="02020603050405020304" pitchFamily="18" charset="0"/>
                          <a:cs typeface="Times New Roman" panose="02020603050405020304" pitchFamily="18" charset="0"/>
                        </a:rPr>
                        <a:t>ư</a:t>
                      </a:r>
                      <a:r>
                        <a:rPr lang="en-US" sz="2400" b="0" dirty="0" err="1">
                          <a:latin typeface="Times New Roman" panose="02020603050405020304" pitchFamily="18" charset="0"/>
                          <a:cs typeface="Times New Roman" panose="02020603050405020304" pitchFamily="18" charset="0"/>
                        </a:rPr>
                        <a:t>ợc</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nh</a:t>
                      </a:r>
                      <a:r>
                        <a:rPr lang="vi-VN" sz="2400" b="0" dirty="0">
                          <a:latin typeface="Times New Roman" panose="02020603050405020304" pitchFamily="18" charset="0"/>
                          <a:cs typeface="Times New Roman" panose="02020603050405020304" pitchFamily="18" charset="0"/>
                        </a:rPr>
                        <a:t>ư</a:t>
                      </a:r>
                      <a:r>
                        <a:rPr lang="en-US" sz="2400" b="0" dirty="0">
                          <a:latin typeface="Times New Roman" panose="02020603050405020304" pitchFamily="18" charset="0"/>
                          <a:cs typeface="Times New Roman" panose="02020603050405020304" pitchFamily="18" charset="0"/>
                        </a:rPr>
                        <a:t>ng </a:t>
                      </a:r>
                      <a:r>
                        <a:rPr lang="en-US" sz="2400" b="0" dirty="0" err="1">
                          <a:latin typeface="Times New Roman" panose="02020603050405020304" pitchFamily="18" charset="0"/>
                          <a:cs typeface="Times New Roman" panose="02020603050405020304" pitchFamily="18" charset="0"/>
                        </a:rPr>
                        <a:t>nguyên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nhân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thì</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xem</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xét</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quyết</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định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cho</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phéo</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hoạt</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động</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giáo</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dục</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trở</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lại</a:t>
                      </a:r>
                      <a:endParaRPr lang="en-US" sz="2400" b="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1728410489"/>
                  </a:ext>
                </a:extLst>
              </a:tr>
            </a:tbl>
          </a:graphicData>
        </a:graphic>
      </p:graphicFrame>
    </p:spTree>
    <p:extLst>
      <p:ext uri="{BB962C8B-B14F-4D97-AF65-F5344CB8AC3E}">
        <p14:creationId xmlns:p14="http://schemas.microsoft.com/office/powerpoint/2010/main" val="161106016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1EE1C12D-9DBB-40A6-8C4B-0D6686A6C329}"/>
              </a:ext>
            </a:extLst>
          </p:cNvPr>
          <p:cNvSpPr>
            <a:spLocks noGrp="1"/>
          </p:cNvSpPr>
          <p:nvPr>
            <p:ph type="title"/>
          </p:nvPr>
        </p:nvSpPr>
        <p:spPr>
          <a:xfrm>
            <a:off x="293511" y="191907"/>
            <a:ext cx="11898489" cy="575733"/>
          </a:xfrm>
        </p:spPr>
        <p:txBody>
          <a:bodyPr>
            <a:noAutofit/>
          </a:bodyPr>
          <a:lstStyle/>
          <a:p>
            <a:r>
              <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 TR</a:t>
            </a:r>
            <a:r>
              <a:rPr lang="vi-VN"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Ư</a:t>
            </a:r>
            <a:r>
              <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ỜNG MẪU GIÁO, TR</a:t>
            </a:r>
            <a:r>
              <a:rPr lang="vi-VN"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Ư</a:t>
            </a:r>
            <a:r>
              <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ỜNG MẦM NON, NHÀ TRẺ:</a:t>
            </a:r>
          </a:p>
        </p:txBody>
      </p:sp>
      <p:sp>
        <p:nvSpPr>
          <p:cNvPr id="5" name="TextBox 4">
            <a:extLst>
              <a:ext uri="{FF2B5EF4-FFF2-40B4-BE49-F238E27FC236}">
                <a16:creationId xmlns:a16="http://schemas.microsoft.com/office/drawing/2014/main" xmlns="" id="{B4FCA48C-3862-4638-97D5-C7563FD591E4}"/>
              </a:ext>
            </a:extLst>
          </p:cNvPr>
          <p:cNvSpPr txBox="1"/>
          <p:nvPr/>
        </p:nvSpPr>
        <p:spPr>
          <a:xfrm>
            <a:off x="417687" y="687630"/>
            <a:ext cx="11435645" cy="553998"/>
          </a:xfrm>
          <a:prstGeom prst="rect">
            <a:avLst/>
          </a:prstGeom>
          <a:noFill/>
        </p:spPr>
        <p:txBody>
          <a:bodyPr wrap="square" rtlCol="0">
            <a:spAutoFit/>
          </a:bodyPr>
          <a:lstStyle/>
          <a:p>
            <a:r>
              <a:rPr lang="en-US" sz="3000" b="1" dirty="0">
                <a:latin typeface="Times New Roman" panose="02020603050405020304" pitchFamily="18" charset="0"/>
                <a:cs typeface="Times New Roman" panose="02020603050405020304" pitchFamily="18" charset="0"/>
              </a:rPr>
              <a:t>E. </a:t>
            </a:r>
            <a:r>
              <a:rPr lang="en-US" sz="3000" b="1" dirty="0" err="1">
                <a:latin typeface="Times New Roman" panose="02020603050405020304" pitchFamily="18" charset="0"/>
                <a:cs typeface="Times New Roman" panose="02020603050405020304" pitchFamily="18" charset="0"/>
              </a:rPr>
              <a:t>Quy</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trình</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giải</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thể</a:t>
            </a:r>
            <a:r>
              <a:rPr lang="en-US" sz="3000" b="1" dirty="0">
                <a:latin typeface="Times New Roman" panose="02020603050405020304" pitchFamily="18" charset="0"/>
                <a:cs typeface="Times New Roman" panose="02020603050405020304" pitchFamily="18" charset="0"/>
              </a:rPr>
              <a:t> tr</a:t>
            </a:r>
            <a:r>
              <a:rPr lang="vi-VN" sz="3000" b="1" dirty="0">
                <a:latin typeface="Times New Roman" panose="02020603050405020304" pitchFamily="18" charset="0"/>
                <a:cs typeface="Times New Roman" panose="02020603050405020304" pitchFamily="18" charset="0"/>
              </a:rPr>
              <a:t>ư</a:t>
            </a:r>
            <a:r>
              <a:rPr lang="en-US" sz="3000" b="1" dirty="0" err="1">
                <a:latin typeface="Times New Roman" panose="02020603050405020304" pitchFamily="18" charset="0"/>
                <a:cs typeface="Times New Roman" panose="02020603050405020304" pitchFamily="18" charset="0"/>
              </a:rPr>
              <a:t>ờng</a:t>
            </a:r>
            <a:endParaRPr lang="en-US" sz="3000" b="1" dirty="0">
              <a:latin typeface="Times New Roman" panose="02020603050405020304" pitchFamily="18" charset="0"/>
              <a:cs typeface="Times New Roman" panose="02020603050405020304" pitchFamily="18" charset="0"/>
            </a:endParaRPr>
          </a:p>
        </p:txBody>
      </p:sp>
      <p:graphicFrame>
        <p:nvGraphicFramePr>
          <p:cNvPr id="7" name="Table 6">
            <a:extLst>
              <a:ext uri="{FF2B5EF4-FFF2-40B4-BE49-F238E27FC236}">
                <a16:creationId xmlns:a16="http://schemas.microsoft.com/office/drawing/2014/main" xmlns="" id="{8D2FA62A-B08F-4A52-A4E7-C1BC395D318F}"/>
              </a:ext>
            </a:extLst>
          </p:cNvPr>
          <p:cNvGraphicFramePr>
            <a:graphicFrameLocks noGrp="1"/>
          </p:cNvGraphicFramePr>
          <p:nvPr>
            <p:extLst>
              <p:ext uri="{D42A27DB-BD31-4B8C-83A1-F6EECF244321}">
                <p14:modId xmlns:p14="http://schemas.microsoft.com/office/powerpoint/2010/main" val="1621713168"/>
              </p:ext>
            </p:extLst>
          </p:nvPr>
        </p:nvGraphicFramePr>
        <p:xfrm>
          <a:off x="474546" y="1530593"/>
          <a:ext cx="10600834" cy="4389120"/>
        </p:xfrm>
        <a:graphic>
          <a:graphicData uri="http://schemas.openxmlformats.org/drawingml/2006/table">
            <a:tbl>
              <a:tblPr firstRow="1" bandRow="1">
                <a:tableStyleId>{BDBED569-4797-4DF1-A0F4-6AAB3CD982D8}</a:tableStyleId>
              </a:tblPr>
              <a:tblGrid>
                <a:gridCol w="3826678">
                  <a:extLst>
                    <a:ext uri="{9D8B030D-6E8A-4147-A177-3AD203B41FA5}">
                      <a16:colId xmlns:a16="http://schemas.microsoft.com/office/drawing/2014/main" xmlns="" val="2319432926"/>
                    </a:ext>
                  </a:extLst>
                </a:gridCol>
                <a:gridCol w="6774156">
                  <a:extLst>
                    <a:ext uri="{9D8B030D-6E8A-4147-A177-3AD203B41FA5}">
                      <a16:colId xmlns:a16="http://schemas.microsoft.com/office/drawing/2014/main" xmlns="" val="792731546"/>
                    </a:ext>
                  </a:extLst>
                </a:gridCol>
              </a:tblGrid>
              <a:tr h="370840">
                <a:tc>
                  <a:txBody>
                    <a:bodyPr/>
                    <a:lstStyle/>
                    <a:p>
                      <a:r>
                        <a:rPr lang="en-US" sz="2400" b="0" dirty="0">
                          <a:latin typeface="Times New Roman" panose="02020603050405020304" pitchFamily="18" charset="0"/>
                          <a:cs typeface="Times New Roman" panose="02020603050405020304" pitchFamily="18" charset="0"/>
                        </a:rPr>
                        <a:t>1 </a:t>
                      </a:r>
                      <a:r>
                        <a:rPr lang="en-US" sz="2400" b="0" dirty="0" err="1">
                          <a:latin typeface="Times New Roman" panose="02020603050405020304" pitchFamily="18" charset="0"/>
                          <a:cs typeface="Times New Roman" panose="02020603050405020304" pitchFamily="18" charset="0"/>
                        </a:rPr>
                        <a:t>Thẩm</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quyền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quyết</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định</a:t>
                      </a:r>
                      <a:endParaRPr lang="en-US" sz="2400" b="0" dirty="0">
                        <a:latin typeface="Times New Roman" panose="02020603050405020304" pitchFamily="18" charset="0"/>
                        <a:cs typeface="Times New Roman" panose="02020603050405020304" pitchFamily="18" charset="0"/>
                      </a:endParaRPr>
                    </a:p>
                  </a:txBody>
                  <a:tcPr/>
                </a:tc>
                <a:tc>
                  <a:txBody>
                    <a:bodyPr/>
                    <a:lstStyle/>
                    <a:p>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Chủ</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tịch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Ủy</a:t>
                      </a:r>
                      <a:r>
                        <a:rPr lang="en-US" sz="2400" b="0" dirty="0">
                          <a:latin typeface="Times New Roman" panose="02020603050405020304" pitchFamily="18" charset="0"/>
                          <a:cs typeface="Times New Roman" panose="02020603050405020304" pitchFamily="18" charset="0"/>
                        </a:rPr>
                        <a:t> ban </a:t>
                      </a:r>
                      <a:r>
                        <a:rPr lang="en-US" sz="2400" b="0" dirty="0" err="1">
                          <a:latin typeface="Times New Roman" panose="02020603050405020304" pitchFamily="18" charset="0"/>
                          <a:cs typeface="Times New Roman" panose="02020603050405020304" pitchFamily="18" charset="0"/>
                        </a:rPr>
                        <a:t>nhân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dân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quận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huyện</a:t>
                      </a:r>
                      <a:r>
                        <a:rPr lang="en-US" sz="2400" b="0" dirty="0">
                          <a:latin typeface="Times New Roman" panose="02020603050405020304" pitchFamily="18" charset="0"/>
                          <a:cs typeface="Times New Roman" panose="02020603050405020304" pitchFamily="18" charset="0"/>
                        </a:rPr>
                        <a:t> </a:t>
                      </a:r>
                    </a:p>
                  </a:txBody>
                  <a:tcPr/>
                </a:tc>
                <a:extLst>
                  <a:ext uri="{0D108BD9-81ED-4DB2-BD59-A6C34878D82A}">
                    <a16:rowId xmlns:a16="http://schemas.microsoft.com/office/drawing/2014/main" xmlns="" val="961649875"/>
                  </a:ext>
                </a:extLst>
              </a:tr>
              <a:tr h="370840">
                <a:tc>
                  <a:txBody>
                    <a:bodyPr/>
                    <a:lstStyle/>
                    <a:p>
                      <a:r>
                        <a:rPr lang="en-US" sz="2400" b="0" dirty="0">
                          <a:latin typeface="Times New Roman" panose="02020603050405020304" pitchFamily="18" charset="0"/>
                          <a:cs typeface="Times New Roman" panose="02020603050405020304" pitchFamily="18" charset="0"/>
                        </a:rPr>
                        <a:t>2 </a:t>
                      </a:r>
                      <a:r>
                        <a:rPr lang="en-US" sz="2400" b="0" dirty="0" err="1">
                          <a:latin typeface="Times New Roman" panose="02020603050405020304" pitchFamily="18" charset="0"/>
                          <a:cs typeface="Times New Roman" panose="02020603050405020304" pitchFamily="18" charset="0"/>
                        </a:rPr>
                        <a:t>Các</a:t>
                      </a:r>
                      <a:r>
                        <a:rPr lang="en-US" sz="2400" b="0" dirty="0">
                          <a:latin typeface="Times New Roman" panose="02020603050405020304" pitchFamily="18" charset="0"/>
                          <a:cs typeface="Times New Roman" panose="02020603050405020304" pitchFamily="18" charset="0"/>
                        </a:rPr>
                        <a:t> tr</a:t>
                      </a:r>
                      <a:r>
                        <a:rPr lang="vi-VN" sz="2400" b="0" dirty="0">
                          <a:latin typeface="Times New Roman" panose="02020603050405020304" pitchFamily="18" charset="0"/>
                          <a:cs typeface="Times New Roman" panose="02020603050405020304" pitchFamily="18" charset="0"/>
                        </a:rPr>
                        <a:t>ư</a:t>
                      </a:r>
                      <a:r>
                        <a:rPr lang="en-US" sz="2400" b="0" dirty="0" err="1">
                          <a:latin typeface="Times New Roman" panose="02020603050405020304" pitchFamily="18" charset="0"/>
                          <a:cs typeface="Times New Roman" panose="02020603050405020304" pitchFamily="18" charset="0"/>
                        </a:rPr>
                        <a:t>ờng</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hợp</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đình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chỉ</a:t>
                      </a:r>
                      <a:endParaRPr lang="en-US" sz="2400" b="0" dirty="0">
                        <a:latin typeface="Times New Roman" panose="02020603050405020304" pitchFamily="18" charset="0"/>
                        <a:cs typeface="Times New Roman" panose="02020603050405020304" pitchFamily="18" charset="0"/>
                      </a:endParaRPr>
                    </a:p>
                  </a:txBody>
                  <a:tcPr/>
                </a:tc>
                <a:tc>
                  <a:txBody>
                    <a:bodyPr/>
                    <a:lstStyle/>
                    <a:p>
                      <a:pPr marL="342900" indent="-342900">
                        <a:buFontTx/>
                        <a:buChar char="-"/>
                      </a:pPr>
                      <a:r>
                        <a:rPr lang="en-US" sz="2400" b="0" dirty="0">
                          <a:latin typeface="Times New Roman" panose="02020603050405020304" pitchFamily="18" charset="0"/>
                          <a:cs typeface="Times New Roman" panose="02020603050405020304" pitchFamily="18" charset="0"/>
                        </a:rPr>
                        <a:t>Vi </a:t>
                      </a:r>
                      <a:r>
                        <a:rPr lang="en-US" sz="2400" b="0" dirty="0" err="1">
                          <a:latin typeface="Times New Roman" panose="02020603050405020304" pitchFamily="18" charset="0"/>
                          <a:cs typeface="Times New Roman" panose="02020603050405020304" pitchFamily="18" charset="0"/>
                        </a:rPr>
                        <a:t>phạm</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nghiêm</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trọng</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các</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quy</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định</a:t>
                      </a:r>
                      <a:endParaRPr lang="en-US" sz="2400" b="0" dirty="0">
                        <a:latin typeface="Times New Roman" panose="02020603050405020304" pitchFamily="18" charset="0"/>
                        <a:cs typeface="Times New Roman" panose="02020603050405020304" pitchFamily="18" charset="0"/>
                      </a:endParaRPr>
                    </a:p>
                    <a:p>
                      <a:pPr marL="342900" indent="-342900">
                        <a:buFontTx/>
                        <a:buChar char="-"/>
                      </a:pPr>
                      <a:r>
                        <a:rPr lang="en-US" sz="2400" b="0" dirty="0" err="1">
                          <a:latin typeface="Times New Roman" panose="02020603050405020304" pitchFamily="18" charset="0"/>
                          <a:cs typeface="Times New Roman" panose="02020603050405020304" pitchFamily="18" charset="0"/>
                        </a:rPr>
                        <a:t>Hết</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thời</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gian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đình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chỉ</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mà</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không</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khắc</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phục</a:t>
                      </a:r>
                      <a:r>
                        <a:rPr lang="en-US" sz="2400" b="0" dirty="0">
                          <a:latin typeface="Times New Roman" panose="02020603050405020304" pitchFamily="18" charset="0"/>
                          <a:cs typeface="Times New Roman" panose="02020603050405020304" pitchFamily="18" charset="0"/>
                        </a:rPr>
                        <a:t> đ</a:t>
                      </a:r>
                      <a:r>
                        <a:rPr lang="vi-VN" sz="2400" b="0" dirty="0">
                          <a:latin typeface="Times New Roman" panose="02020603050405020304" pitchFamily="18" charset="0"/>
                          <a:cs typeface="Times New Roman" panose="02020603050405020304" pitchFamily="18" charset="0"/>
                        </a:rPr>
                        <a:t>ư</a:t>
                      </a:r>
                      <a:r>
                        <a:rPr lang="en-US" sz="2400" b="0" dirty="0" err="1">
                          <a:latin typeface="Times New Roman" panose="02020603050405020304" pitchFamily="18" charset="0"/>
                          <a:cs typeface="Times New Roman" panose="02020603050405020304" pitchFamily="18" charset="0"/>
                        </a:rPr>
                        <a:t>ợc</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nguyên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nhân</a:t>
                      </a:r>
                      <a:endParaRPr lang="en-US" sz="2400" b="0" dirty="0">
                        <a:latin typeface="Times New Roman" panose="02020603050405020304" pitchFamily="18" charset="0"/>
                        <a:cs typeface="Times New Roman" panose="02020603050405020304" pitchFamily="18" charset="0"/>
                      </a:endParaRPr>
                    </a:p>
                    <a:p>
                      <a:pPr marL="342900" indent="-342900">
                        <a:buFontTx/>
                        <a:buChar char="-"/>
                      </a:pPr>
                      <a:r>
                        <a:rPr lang="en-US" sz="2400" b="0" dirty="0" err="1">
                          <a:latin typeface="Times New Roman" panose="02020603050405020304" pitchFamily="18" charset="0"/>
                          <a:cs typeface="Times New Roman" panose="02020603050405020304" pitchFamily="18" charset="0"/>
                        </a:rPr>
                        <a:t>Mục</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tiêu</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và</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nội</a:t>
                      </a:r>
                      <a:r>
                        <a:rPr lang="en-US" sz="2400" b="0" dirty="0">
                          <a:latin typeface="Times New Roman" panose="02020603050405020304" pitchFamily="18" charset="0"/>
                          <a:cs typeface="Times New Roman" panose="02020603050405020304" pitchFamily="18" charset="0"/>
                        </a:rPr>
                        <a:t> dung </a:t>
                      </a:r>
                      <a:r>
                        <a:rPr lang="en-US" sz="2400" b="0" dirty="0" err="1">
                          <a:latin typeface="Times New Roman" panose="02020603050405020304" pitchFamily="18" charset="0"/>
                          <a:cs typeface="Times New Roman" panose="02020603050405020304" pitchFamily="18" charset="0"/>
                        </a:rPr>
                        <a:t>hoạt</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động</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không</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phù</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hợp</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với</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yêu</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cầu</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phát</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triển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kinh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tế</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xã</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hội</a:t>
                      </a:r>
                      <a:endParaRPr lang="en-US" sz="2400" b="0" dirty="0">
                        <a:latin typeface="Times New Roman" panose="02020603050405020304" pitchFamily="18" charset="0"/>
                        <a:cs typeface="Times New Roman" panose="02020603050405020304" pitchFamily="18" charset="0"/>
                      </a:endParaRPr>
                    </a:p>
                    <a:p>
                      <a:pPr marL="342900" indent="-342900">
                        <a:buFontTx/>
                        <a:buChar char="-"/>
                      </a:pPr>
                      <a:r>
                        <a:rPr lang="en-US" sz="2400" b="0" dirty="0">
                          <a:latin typeface="Times New Roman" panose="02020603050405020304" pitchFamily="18" charset="0"/>
                          <a:cs typeface="Times New Roman" panose="02020603050405020304" pitchFamily="18" charset="0"/>
                        </a:rPr>
                        <a:t>Theo </a:t>
                      </a:r>
                      <a:r>
                        <a:rPr lang="en-US" sz="2400" b="0" dirty="0" err="1">
                          <a:latin typeface="Times New Roman" panose="02020603050405020304" pitchFamily="18" charset="0"/>
                          <a:cs typeface="Times New Roman" panose="02020603050405020304" pitchFamily="18" charset="0"/>
                        </a:rPr>
                        <a:t>yêu</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cầu</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của</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tổ</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chức</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cá</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nhân</a:t>
                      </a:r>
                      <a:endParaRPr lang="en-US" sz="2400" b="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3002427145"/>
                  </a:ext>
                </a:extLst>
              </a:tr>
              <a:tr h="370840">
                <a:tc>
                  <a:txBody>
                    <a:bodyPr/>
                    <a:lstStyle/>
                    <a:p>
                      <a:r>
                        <a:rPr lang="en-US" sz="2400" b="0" dirty="0">
                          <a:latin typeface="Times New Roman" panose="02020603050405020304" pitchFamily="18" charset="0"/>
                          <a:cs typeface="Times New Roman" panose="02020603050405020304" pitchFamily="18" charset="0"/>
                        </a:rPr>
                        <a:t>.3 </a:t>
                      </a:r>
                      <a:r>
                        <a:rPr lang="en-US" sz="2400" b="0" dirty="0" err="1">
                          <a:latin typeface="Times New Roman" panose="02020603050405020304" pitchFamily="18" charset="0"/>
                          <a:cs typeface="Times New Roman" panose="02020603050405020304" pitchFamily="18" charset="0"/>
                        </a:rPr>
                        <a:t>Trình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tự</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thực</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hiện</a:t>
                      </a:r>
                      <a:endParaRPr lang="en-US" sz="2400" b="0" dirty="0">
                        <a:latin typeface="Times New Roman" panose="02020603050405020304" pitchFamily="18" charset="0"/>
                        <a:cs typeface="Times New Roman" panose="02020603050405020304" pitchFamily="18" charset="0"/>
                      </a:endParaRPr>
                    </a:p>
                  </a:txBody>
                  <a:tcPr/>
                </a:tc>
                <a:tc>
                  <a:txBody>
                    <a:bodyPr/>
                    <a:lstStyle/>
                    <a:p>
                      <a:pPr marL="0" indent="0">
                        <a:buFontTx/>
                        <a:buNone/>
                      </a:pPr>
                      <a:r>
                        <a:rPr lang="en-US" sz="2400" b="0" dirty="0" err="1">
                          <a:latin typeface="Times New Roman" panose="02020603050405020304" pitchFamily="18" charset="0"/>
                          <a:cs typeface="Times New Roman" panose="02020603050405020304" pitchFamily="18" charset="0"/>
                        </a:rPr>
                        <a:t>Quy</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trình</a:t>
                      </a:r>
                      <a:r>
                        <a:rPr lang="en-US" sz="2400" b="0" dirty="0">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30 </a:t>
                      </a:r>
                      <a:r>
                        <a:rPr lang="en-US" sz="2400" b="1" dirty="0" err="1">
                          <a:latin typeface="Times New Roman" panose="02020603050405020304" pitchFamily="18" charset="0"/>
                          <a:cs typeface="Times New Roman" panose="02020603050405020304" pitchFamily="18" charset="0"/>
                        </a:rPr>
                        <a:t>ngày</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hoặc</a:t>
                      </a:r>
                      <a:r>
                        <a:rPr lang="en-US" sz="2400" b="0" dirty="0">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10 </a:t>
                      </a:r>
                      <a:r>
                        <a:rPr lang="en-US" sz="2400" b="1" dirty="0" err="1">
                          <a:latin typeface="Times New Roman" panose="02020603050405020304" pitchFamily="18" charset="0"/>
                          <a:cs typeface="Times New Roman" panose="02020603050405020304" pitchFamily="18" charset="0"/>
                        </a:rPr>
                        <a:t>ngày</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làm</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việc</a:t>
                      </a:r>
                      <a:endParaRPr lang="en-US" sz="2400" b="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1613331879"/>
                  </a:ext>
                </a:extLst>
              </a:tr>
              <a:tr h="370840">
                <a:tc>
                  <a:txBody>
                    <a:bodyPr/>
                    <a:lstStyle/>
                    <a:p>
                      <a:r>
                        <a:rPr lang="en-US" sz="2400" b="0" dirty="0">
                          <a:latin typeface="Times New Roman" panose="02020603050405020304" pitchFamily="18" charset="0"/>
                          <a:cs typeface="Times New Roman" panose="02020603050405020304" pitchFamily="18" charset="0"/>
                        </a:rPr>
                        <a:t>4 </a:t>
                      </a:r>
                      <a:r>
                        <a:rPr lang="en-US" sz="2400" b="0" dirty="0" err="1">
                          <a:latin typeface="Times New Roman" panose="02020603050405020304" pitchFamily="18" charset="0"/>
                          <a:cs typeface="Times New Roman" panose="02020603050405020304" pitchFamily="18" charset="0"/>
                        </a:rPr>
                        <a:t>Hồ</a:t>
                      </a:r>
                      <a:r>
                        <a:rPr lang="en-US" sz="2400" b="0" dirty="0">
                          <a:latin typeface="Times New Roman" panose="02020603050405020304" pitchFamily="18" charset="0"/>
                          <a:cs typeface="Times New Roman" panose="02020603050405020304" pitchFamily="18" charset="0"/>
                        </a:rPr>
                        <a:t> s</a:t>
                      </a:r>
                      <a:r>
                        <a:rPr lang="vi-VN" sz="2400" b="0" dirty="0">
                          <a:latin typeface="Times New Roman" panose="02020603050405020304" pitchFamily="18" charset="0"/>
                          <a:cs typeface="Times New Roman" panose="02020603050405020304" pitchFamily="18" charset="0"/>
                        </a:rPr>
                        <a:t>ơ</a:t>
                      </a:r>
                      <a:endParaRPr lang="en-US" sz="2400" b="0" dirty="0">
                        <a:latin typeface="Times New Roman" panose="02020603050405020304" pitchFamily="18" charset="0"/>
                        <a:cs typeface="Times New Roman" panose="02020603050405020304" pitchFamily="18" charset="0"/>
                      </a:endParaRPr>
                    </a:p>
                  </a:txBody>
                  <a:tcPr/>
                </a:tc>
                <a:tc>
                  <a:txBody>
                    <a:bodyPr/>
                    <a:lstStyle/>
                    <a:p>
                      <a:pPr marL="342900" indent="-342900">
                        <a:buFontTx/>
                        <a:buChar char="-"/>
                      </a:pPr>
                      <a:r>
                        <a:rPr lang="en-US" sz="2400" b="0" dirty="0" err="1">
                          <a:latin typeface="Times New Roman" panose="02020603050405020304" pitchFamily="18" charset="0"/>
                          <a:cs typeface="Times New Roman" panose="02020603050405020304" pitchFamily="18" charset="0"/>
                        </a:rPr>
                        <a:t>Quyết</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định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thành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lập</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đoàn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kiểm</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tra</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của</a:t>
                      </a:r>
                      <a:r>
                        <a:rPr lang="en-US" sz="2400" b="0" dirty="0">
                          <a:latin typeface="Times New Roman" panose="02020603050405020304" pitchFamily="18" charset="0"/>
                          <a:cs typeface="Times New Roman" panose="02020603050405020304" pitchFamily="18" charset="0"/>
                        </a:rPr>
                        <a:t> UBND</a:t>
                      </a:r>
                    </a:p>
                    <a:p>
                      <a:pPr marL="342900" indent="-342900">
                        <a:buFontTx/>
                        <a:buChar char="-"/>
                      </a:pPr>
                      <a:r>
                        <a:rPr lang="en-US" sz="2400" b="0" dirty="0" err="1">
                          <a:latin typeface="Times New Roman" panose="02020603050405020304" pitchFamily="18" charset="0"/>
                          <a:cs typeface="Times New Roman" panose="02020603050405020304" pitchFamily="18" charset="0"/>
                        </a:rPr>
                        <a:t>Biên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bản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kiểm</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tra</a:t>
                      </a:r>
                      <a:endParaRPr lang="en-US" sz="2400" b="0" dirty="0">
                        <a:latin typeface="Times New Roman" panose="02020603050405020304" pitchFamily="18" charset="0"/>
                        <a:cs typeface="Times New Roman" panose="02020603050405020304" pitchFamily="18" charset="0"/>
                      </a:endParaRPr>
                    </a:p>
                    <a:p>
                      <a:pPr marL="342900" indent="-342900">
                        <a:buFontTx/>
                        <a:buChar char="-"/>
                      </a:pPr>
                      <a:r>
                        <a:rPr lang="en-US" sz="2400" b="0" dirty="0" err="1">
                          <a:latin typeface="Times New Roman" panose="02020603050405020304" pitchFamily="18" charset="0"/>
                          <a:cs typeface="Times New Roman" panose="02020603050405020304" pitchFamily="18" charset="0"/>
                        </a:rPr>
                        <a:t>Tờ</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trình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đề</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nghị</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giải</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thể</a:t>
                      </a:r>
                      <a:endParaRPr lang="en-US" sz="2400" b="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958716378"/>
                  </a:ext>
                </a:extLst>
              </a:tr>
            </a:tbl>
          </a:graphicData>
        </a:graphic>
      </p:graphicFrame>
    </p:spTree>
    <p:extLst>
      <p:ext uri="{BB962C8B-B14F-4D97-AF65-F5344CB8AC3E}">
        <p14:creationId xmlns:p14="http://schemas.microsoft.com/office/powerpoint/2010/main" val="114015732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3"/>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E031231A-D030-4281-95DA-C7DED93BC839}"/>
              </a:ext>
            </a:extLst>
          </p:cNvPr>
          <p:cNvSpPr>
            <a:spLocks noGrp="1"/>
          </p:cNvSpPr>
          <p:nvPr>
            <p:ph type="title"/>
          </p:nvPr>
        </p:nvSpPr>
        <p:spPr>
          <a:xfrm>
            <a:off x="293511" y="191907"/>
            <a:ext cx="11898489" cy="575733"/>
          </a:xfrm>
        </p:spPr>
        <p:txBody>
          <a:bodyPr>
            <a:noAutofit/>
          </a:bodyPr>
          <a:lstStyle/>
          <a:p>
            <a:r>
              <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 TR</a:t>
            </a:r>
            <a:r>
              <a:rPr lang="vi-VN"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Ư</a:t>
            </a:r>
            <a:r>
              <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ỜNG MẪU GIÁO, TR</a:t>
            </a:r>
            <a:r>
              <a:rPr lang="vi-VN"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Ư</a:t>
            </a:r>
            <a:r>
              <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ỜNG MẦM NON, NHÀ TRẺ:</a:t>
            </a:r>
          </a:p>
        </p:txBody>
      </p:sp>
      <p:sp>
        <p:nvSpPr>
          <p:cNvPr id="5" name="TextBox 4">
            <a:extLst>
              <a:ext uri="{FF2B5EF4-FFF2-40B4-BE49-F238E27FC236}">
                <a16:creationId xmlns:a16="http://schemas.microsoft.com/office/drawing/2014/main" xmlns="" id="{B021D845-54A5-41CF-BA27-705AEB2B8868}"/>
              </a:ext>
            </a:extLst>
          </p:cNvPr>
          <p:cNvSpPr txBox="1"/>
          <p:nvPr/>
        </p:nvSpPr>
        <p:spPr>
          <a:xfrm>
            <a:off x="417687" y="687630"/>
            <a:ext cx="11435645" cy="553998"/>
          </a:xfrm>
          <a:prstGeom prst="rect">
            <a:avLst/>
          </a:prstGeom>
          <a:noFill/>
        </p:spPr>
        <p:txBody>
          <a:bodyPr wrap="square" rtlCol="0">
            <a:spAutoFit/>
          </a:bodyPr>
          <a:lstStyle/>
          <a:p>
            <a:r>
              <a:rPr lang="en-US" sz="3000" b="1" dirty="0">
                <a:latin typeface="Times New Roman" panose="02020603050405020304" pitchFamily="18" charset="0"/>
                <a:cs typeface="Times New Roman" panose="02020603050405020304" pitchFamily="18" charset="0"/>
              </a:rPr>
              <a:t>D. </a:t>
            </a:r>
            <a:r>
              <a:rPr lang="en-US" sz="3000" b="1" dirty="0" err="1">
                <a:latin typeface="Times New Roman" panose="02020603050405020304" pitchFamily="18" charset="0"/>
                <a:cs typeface="Times New Roman" panose="02020603050405020304" pitchFamily="18" charset="0"/>
              </a:rPr>
              <a:t>Quy</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trình</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giải</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thể</a:t>
            </a:r>
            <a:r>
              <a:rPr lang="en-US" sz="3000" b="1" dirty="0">
                <a:latin typeface="Times New Roman" panose="02020603050405020304" pitchFamily="18" charset="0"/>
                <a:cs typeface="Times New Roman" panose="02020603050405020304" pitchFamily="18" charset="0"/>
              </a:rPr>
              <a:t> tr</a:t>
            </a:r>
            <a:r>
              <a:rPr lang="vi-VN" sz="3000" b="1" dirty="0">
                <a:latin typeface="Times New Roman" panose="02020603050405020304" pitchFamily="18" charset="0"/>
                <a:cs typeface="Times New Roman" panose="02020603050405020304" pitchFamily="18" charset="0"/>
              </a:rPr>
              <a:t>ư</a:t>
            </a:r>
            <a:r>
              <a:rPr lang="en-US" sz="3000" b="1" dirty="0" err="1">
                <a:latin typeface="Times New Roman" panose="02020603050405020304" pitchFamily="18" charset="0"/>
                <a:cs typeface="Times New Roman" panose="02020603050405020304" pitchFamily="18" charset="0"/>
              </a:rPr>
              <a:t>ờng</a:t>
            </a:r>
            <a:endParaRPr lang="en-US" sz="3000" b="1" dirty="0">
              <a:latin typeface="Times New Roman" panose="02020603050405020304" pitchFamily="18" charset="0"/>
              <a:cs typeface="Times New Roman" panose="02020603050405020304" pitchFamily="18" charset="0"/>
            </a:endParaRPr>
          </a:p>
        </p:txBody>
      </p:sp>
      <p:graphicFrame>
        <p:nvGraphicFramePr>
          <p:cNvPr id="6" name="Diagram 5">
            <a:extLst>
              <a:ext uri="{FF2B5EF4-FFF2-40B4-BE49-F238E27FC236}">
                <a16:creationId xmlns:a16="http://schemas.microsoft.com/office/drawing/2014/main" xmlns="" id="{42B10A4B-A59C-4126-A1FF-E5DFE2441C32}"/>
              </a:ext>
            </a:extLst>
          </p:cNvPr>
          <p:cNvGraphicFramePr/>
          <p:nvPr>
            <p:extLst>
              <p:ext uri="{D42A27DB-BD31-4B8C-83A1-F6EECF244321}">
                <p14:modId xmlns:p14="http://schemas.microsoft.com/office/powerpoint/2010/main" val="2582070623"/>
              </p:ext>
            </p:extLst>
          </p:nvPr>
        </p:nvGraphicFramePr>
        <p:xfrm>
          <a:off x="866139" y="-206164"/>
          <a:ext cx="10300971"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Diagram 6">
            <a:extLst>
              <a:ext uri="{FF2B5EF4-FFF2-40B4-BE49-F238E27FC236}">
                <a16:creationId xmlns:a16="http://schemas.microsoft.com/office/drawing/2014/main" xmlns="" id="{7B7A30CE-FE77-49D9-A35E-CC72DA6D67B6}"/>
              </a:ext>
            </a:extLst>
          </p:cNvPr>
          <p:cNvGraphicFramePr/>
          <p:nvPr>
            <p:extLst>
              <p:ext uri="{D42A27DB-BD31-4B8C-83A1-F6EECF244321}">
                <p14:modId xmlns:p14="http://schemas.microsoft.com/office/powerpoint/2010/main" val="20474305"/>
              </p:ext>
            </p:extLst>
          </p:nvPr>
        </p:nvGraphicFramePr>
        <p:xfrm>
          <a:off x="2527299" y="3550497"/>
          <a:ext cx="6902451" cy="399330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pSp>
        <p:nvGrpSpPr>
          <p:cNvPr id="8" name="Group 7">
            <a:extLst>
              <a:ext uri="{FF2B5EF4-FFF2-40B4-BE49-F238E27FC236}">
                <a16:creationId xmlns:a16="http://schemas.microsoft.com/office/drawing/2014/main" xmlns="" id="{386234E7-2901-426D-A524-ED05126F9AA6}"/>
              </a:ext>
            </a:extLst>
          </p:cNvPr>
          <p:cNvGrpSpPr/>
          <p:nvPr/>
        </p:nvGrpSpPr>
        <p:grpSpPr>
          <a:xfrm rot="18229422">
            <a:off x="9146803" y="3715226"/>
            <a:ext cx="565893" cy="661988"/>
            <a:chOff x="2904251" y="1665657"/>
            <a:chExt cx="565893" cy="661988"/>
          </a:xfrm>
        </p:grpSpPr>
        <p:sp>
          <p:nvSpPr>
            <p:cNvPr id="9" name="Arrow: Right 8">
              <a:extLst>
                <a:ext uri="{FF2B5EF4-FFF2-40B4-BE49-F238E27FC236}">
                  <a16:creationId xmlns:a16="http://schemas.microsoft.com/office/drawing/2014/main" xmlns="" id="{25219055-0939-40E4-8E1C-BE87DA89DCBE}"/>
                </a:ext>
              </a:extLst>
            </p:cNvPr>
            <p:cNvSpPr/>
            <p:nvPr/>
          </p:nvSpPr>
          <p:spPr>
            <a:xfrm rot="10800000">
              <a:off x="2904251" y="1665657"/>
              <a:ext cx="565893" cy="661988"/>
            </a:xfrm>
            <a:prstGeom prst="rightArrow">
              <a:avLst>
                <a:gd name="adj1" fmla="val 60000"/>
                <a:gd name="adj2" fmla="val 50000"/>
              </a:avLst>
            </a:prstGeom>
          </p:spPr>
          <p:style>
            <a:lnRef idx="0">
              <a:schemeClr val="accent2">
                <a:tint val="60000"/>
                <a:hueOff val="0"/>
                <a:satOff val="0"/>
                <a:lumOff val="0"/>
                <a:alphaOff val="0"/>
              </a:schemeClr>
            </a:lnRef>
            <a:fillRef idx="1">
              <a:schemeClr val="accent2">
                <a:tint val="60000"/>
                <a:hueOff val="0"/>
                <a:satOff val="0"/>
                <a:lumOff val="0"/>
                <a:alphaOff val="0"/>
              </a:schemeClr>
            </a:fillRef>
            <a:effectRef idx="0">
              <a:schemeClr val="accent2">
                <a:tint val="60000"/>
                <a:hueOff val="0"/>
                <a:satOff val="0"/>
                <a:lumOff val="0"/>
                <a:alphaOff val="0"/>
              </a:schemeClr>
            </a:effectRef>
            <a:fontRef idx="minor">
              <a:schemeClr val="dk1">
                <a:hueOff val="0"/>
                <a:satOff val="0"/>
                <a:lumOff val="0"/>
                <a:alphaOff val="0"/>
              </a:schemeClr>
            </a:fontRef>
          </p:style>
        </p:sp>
        <p:sp>
          <p:nvSpPr>
            <p:cNvPr id="10" name="Arrow: Right 4">
              <a:extLst>
                <a:ext uri="{FF2B5EF4-FFF2-40B4-BE49-F238E27FC236}">
                  <a16:creationId xmlns:a16="http://schemas.microsoft.com/office/drawing/2014/main" xmlns="" id="{03C2BF28-A9D7-4ECD-A61B-E21E7B2AA8D2}"/>
                </a:ext>
              </a:extLst>
            </p:cNvPr>
            <p:cNvSpPr txBox="1"/>
            <p:nvPr/>
          </p:nvSpPr>
          <p:spPr>
            <a:xfrm rot="10800000">
              <a:off x="3074019" y="1798055"/>
              <a:ext cx="396125" cy="397192"/>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0" tIns="0" rIns="0" bIns="0" numCol="1" spcCol="1270" anchor="ctr" anchorCtr="0">
              <a:noAutofit/>
            </a:bodyPr>
            <a:lstStyle/>
            <a:p>
              <a:pPr marL="0" lvl="0" indent="0" algn="ctr" defTabSz="1111250">
                <a:lnSpc>
                  <a:spcPct val="90000"/>
                </a:lnSpc>
                <a:spcBef>
                  <a:spcPct val="0"/>
                </a:spcBef>
                <a:spcAft>
                  <a:spcPct val="35000"/>
                </a:spcAft>
                <a:buNone/>
              </a:pPr>
              <a:endParaRPr lang="en-US" sz="2500" kern="1200">
                <a:latin typeface="Times New Roman" panose="02020603050405020304" pitchFamily="18" charset="0"/>
                <a:cs typeface="Times New Roman" panose="02020603050405020304" pitchFamily="18" charset="0"/>
              </a:endParaRPr>
            </a:p>
          </p:txBody>
        </p:sp>
      </p:grpSp>
      <p:sp>
        <p:nvSpPr>
          <p:cNvPr id="11" name="TextBox 10">
            <a:extLst>
              <a:ext uri="{FF2B5EF4-FFF2-40B4-BE49-F238E27FC236}">
                <a16:creationId xmlns:a16="http://schemas.microsoft.com/office/drawing/2014/main" xmlns="" id="{CC1CD25E-6835-4B4D-BCCE-C88DA61EA932}"/>
              </a:ext>
            </a:extLst>
          </p:cNvPr>
          <p:cNvSpPr txBox="1"/>
          <p:nvPr/>
        </p:nvSpPr>
        <p:spPr>
          <a:xfrm>
            <a:off x="5393055" y="4700049"/>
            <a:ext cx="1405890" cy="477054"/>
          </a:xfrm>
          <a:prstGeom prst="rect">
            <a:avLst/>
          </a:prstGeom>
          <a:noFill/>
        </p:spPr>
        <p:txBody>
          <a:bodyPr wrap="square" rtlCol="0">
            <a:spAutoFit/>
          </a:bodyPr>
          <a:lstStyle/>
          <a:p>
            <a:r>
              <a:rPr lang="en-US" sz="2500" b="1" dirty="0">
                <a:solidFill>
                  <a:srgbClr val="C00000"/>
                </a:solidFill>
                <a:latin typeface="Times New Roman" panose="02020603050405020304" pitchFamily="18" charset="0"/>
                <a:cs typeface="Times New Roman" panose="02020603050405020304" pitchFamily="18" charset="0"/>
              </a:rPr>
              <a:t>10 </a:t>
            </a:r>
            <a:r>
              <a:rPr lang="en-US" sz="2500" b="1" dirty="0" err="1">
                <a:solidFill>
                  <a:srgbClr val="C00000"/>
                </a:solidFill>
                <a:latin typeface="Times New Roman" panose="02020603050405020304" pitchFamily="18" charset="0"/>
                <a:cs typeface="Times New Roman" panose="02020603050405020304" pitchFamily="18" charset="0"/>
              </a:rPr>
              <a:t>ngày</a:t>
            </a:r>
            <a:endParaRPr lang="en-US" sz="2500" b="1" dirty="0">
              <a:solidFill>
                <a:srgbClr val="C00000"/>
              </a:solidFill>
              <a:latin typeface="Times New Roman" panose="02020603050405020304" pitchFamily="18" charset="0"/>
              <a:cs typeface="Times New Roman" panose="02020603050405020304" pitchFamily="18" charset="0"/>
            </a:endParaRPr>
          </a:p>
        </p:txBody>
      </p:sp>
      <p:sp>
        <p:nvSpPr>
          <p:cNvPr id="12" name="TextBox 11">
            <a:extLst>
              <a:ext uri="{FF2B5EF4-FFF2-40B4-BE49-F238E27FC236}">
                <a16:creationId xmlns:a16="http://schemas.microsoft.com/office/drawing/2014/main" xmlns="" id="{D3B852B0-C6DE-4926-BC53-77236A6F15BD}"/>
              </a:ext>
            </a:extLst>
          </p:cNvPr>
          <p:cNvSpPr txBox="1"/>
          <p:nvPr/>
        </p:nvSpPr>
        <p:spPr>
          <a:xfrm>
            <a:off x="7385685" y="1165711"/>
            <a:ext cx="1405890" cy="477054"/>
          </a:xfrm>
          <a:prstGeom prst="rect">
            <a:avLst/>
          </a:prstGeom>
          <a:noFill/>
        </p:spPr>
        <p:txBody>
          <a:bodyPr wrap="square" rtlCol="0">
            <a:spAutoFit/>
          </a:bodyPr>
          <a:lstStyle/>
          <a:p>
            <a:r>
              <a:rPr lang="en-US" sz="2500" b="1" dirty="0">
                <a:solidFill>
                  <a:srgbClr val="C00000"/>
                </a:solidFill>
                <a:latin typeface="Times New Roman" panose="02020603050405020304" pitchFamily="18" charset="0"/>
                <a:cs typeface="Times New Roman" panose="02020603050405020304" pitchFamily="18" charset="0"/>
              </a:rPr>
              <a:t>20 </a:t>
            </a:r>
            <a:r>
              <a:rPr lang="en-US" sz="2500" b="1" dirty="0" err="1">
                <a:solidFill>
                  <a:srgbClr val="C00000"/>
                </a:solidFill>
                <a:latin typeface="Times New Roman" panose="02020603050405020304" pitchFamily="18" charset="0"/>
                <a:cs typeface="Times New Roman" panose="02020603050405020304" pitchFamily="18" charset="0"/>
              </a:rPr>
              <a:t>ngày</a:t>
            </a:r>
            <a:endParaRPr lang="en-US" sz="2500" b="1" dirty="0">
              <a:solidFill>
                <a:srgbClr val="C00000"/>
              </a:solidFill>
              <a:latin typeface="Times New Roman" panose="02020603050405020304" pitchFamily="18" charset="0"/>
              <a:cs typeface="Times New Roman" panose="02020603050405020304" pitchFamily="18" charset="0"/>
            </a:endParaRPr>
          </a:p>
        </p:txBody>
      </p:sp>
      <p:sp>
        <p:nvSpPr>
          <p:cNvPr id="2" name="Left Brace 1">
            <a:extLst>
              <a:ext uri="{FF2B5EF4-FFF2-40B4-BE49-F238E27FC236}">
                <a16:creationId xmlns:a16="http://schemas.microsoft.com/office/drawing/2014/main" xmlns="" id="{A566989D-6412-47AA-B764-FE259A8836DF}"/>
              </a:ext>
            </a:extLst>
          </p:cNvPr>
          <p:cNvSpPr/>
          <p:nvPr/>
        </p:nvSpPr>
        <p:spPr>
          <a:xfrm rot="5400000">
            <a:off x="7798167" y="1255073"/>
            <a:ext cx="387280" cy="1184246"/>
          </a:xfrm>
          <a:prstGeom prst="leftBrace">
            <a:avLst/>
          </a:prstGeom>
          <a:ln w="34925">
            <a:solidFill>
              <a:schemeClr val="bg2">
                <a:lumMod val="2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400754409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p:tgtEl>
                                          <p:spTgt spid="6"/>
                                        </p:tgtEl>
                                        <p:attrNameLst>
                                          <p:attrName>ppt_y</p:attrName>
                                        </p:attrNameLst>
                                      </p:cBhvr>
                                      <p:tavLst>
                                        <p:tav tm="0">
                                          <p:val>
                                            <p:strVal val="#ppt_y+#ppt_h*1.125000"/>
                                          </p:val>
                                        </p:tav>
                                        <p:tav tm="100000">
                                          <p:val>
                                            <p:strVal val="#ppt_y"/>
                                          </p:val>
                                        </p:tav>
                                      </p:tavLst>
                                    </p:anim>
                                    <p:animEffect transition="in" filter="wipe(up)">
                                      <p:cBhvr>
                                        <p:cTn id="8" dur="500"/>
                                        <p:tgtEl>
                                          <p:spTgt spid="6"/>
                                        </p:tgtEl>
                                      </p:cBhvr>
                                    </p:animEffect>
                                  </p:childTnLst>
                                </p:cTn>
                              </p:par>
                            </p:childTnLst>
                          </p:cTn>
                        </p:par>
                        <p:par>
                          <p:cTn id="9" fill="hold">
                            <p:stCondLst>
                              <p:cond delay="500"/>
                            </p:stCondLst>
                            <p:childTnLst>
                              <p:par>
                                <p:cTn id="10" presetID="12" presetClass="entr" presetSubtype="4" fill="hold" grpId="0" nodeType="afterEffect">
                                  <p:stCondLst>
                                    <p:cond delay="0"/>
                                  </p:stCondLst>
                                  <p:childTnLst>
                                    <p:set>
                                      <p:cBhvr>
                                        <p:cTn id="11" dur="1" fill="hold">
                                          <p:stCondLst>
                                            <p:cond delay="0"/>
                                          </p:stCondLst>
                                        </p:cTn>
                                        <p:tgtEl>
                                          <p:spTgt spid="12"/>
                                        </p:tgtEl>
                                        <p:attrNameLst>
                                          <p:attrName>style.visibility</p:attrName>
                                        </p:attrNameLst>
                                      </p:cBhvr>
                                      <p:to>
                                        <p:strVal val="visible"/>
                                      </p:to>
                                    </p:set>
                                    <p:anim calcmode="lin" valueType="num">
                                      <p:cBhvr additive="base">
                                        <p:cTn id="12" dur="500"/>
                                        <p:tgtEl>
                                          <p:spTgt spid="12"/>
                                        </p:tgtEl>
                                        <p:attrNameLst>
                                          <p:attrName>ppt_y</p:attrName>
                                        </p:attrNameLst>
                                      </p:cBhvr>
                                      <p:tavLst>
                                        <p:tav tm="0">
                                          <p:val>
                                            <p:strVal val="#ppt_y+#ppt_h*1.125000"/>
                                          </p:val>
                                        </p:tav>
                                        <p:tav tm="100000">
                                          <p:val>
                                            <p:strVal val="#ppt_y"/>
                                          </p:val>
                                        </p:tav>
                                      </p:tavLst>
                                    </p:anim>
                                    <p:animEffect transition="in" filter="wipe(up)">
                                      <p:cBhvr>
                                        <p:cTn id="13" dur="500"/>
                                        <p:tgtEl>
                                          <p:spTgt spid="12"/>
                                        </p:tgtEl>
                                      </p:cBhvr>
                                    </p:animEffect>
                                  </p:childTnLst>
                                </p:cTn>
                              </p:par>
                            </p:childTnLst>
                          </p:cTn>
                        </p:par>
                        <p:par>
                          <p:cTn id="14" fill="hold">
                            <p:stCondLst>
                              <p:cond delay="1000"/>
                            </p:stCondLst>
                            <p:childTnLst>
                              <p:par>
                                <p:cTn id="15" presetID="8" presetClass="emph" presetSubtype="0" fill="hold" grpId="1" nodeType="afterEffect">
                                  <p:stCondLst>
                                    <p:cond delay="0"/>
                                  </p:stCondLst>
                                  <p:childTnLst>
                                    <p:animRot by="21600000">
                                      <p:cBhvr>
                                        <p:cTn id="16" dur="2000" fill="hold"/>
                                        <p:tgtEl>
                                          <p:spTgt spid="12"/>
                                        </p:tgtEl>
                                        <p:attrNameLst>
                                          <p:attrName>r</p:attrName>
                                        </p:attrNameLst>
                                      </p:cBhvr>
                                    </p:animRot>
                                  </p:childTnLst>
                                </p:cTn>
                              </p:par>
                              <p:par>
                                <p:cTn id="17" presetID="12" presetClass="entr" presetSubtype="4" fill="hold" grpId="0" nodeType="with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p:tgtEl>
                                          <p:spTgt spid="2"/>
                                        </p:tgtEl>
                                        <p:attrNameLst>
                                          <p:attrName>ppt_y</p:attrName>
                                        </p:attrNameLst>
                                      </p:cBhvr>
                                      <p:tavLst>
                                        <p:tav tm="0">
                                          <p:val>
                                            <p:strVal val="#ppt_y+#ppt_h*1.125000"/>
                                          </p:val>
                                        </p:tav>
                                        <p:tav tm="100000">
                                          <p:val>
                                            <p:strVal val="#ppt_y"/>
                                          </p:val>
                                        </p:tav>
                                      </p:tavLst>
                                    </p:anim>
                                    <p:animEffect transition="in" filter="wipe(up)">
                                      <p:cBhvr>
                                        <p:cTn id="20" dur="500"/>
                                        <p:tgtEl>
                                          <p:spTgt spid="2"/>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p:tgtEl>
                                          <p:spTgt spid="7"/>
                                        </p:tgtEl>
                                        <p:attrNameLst>
                                          <p:attrName>ppt_y</p:attrName>
                                        </p:attrNameLst>
                                      </p:cBhvr>
                                      <p:tavLst>
                                        <p:tav tm="0">
                                          <p:val>
                                            <p:strVal val="#ppt_y+#ppt_h*1.125000"/>
                                          </p:val>
                                        </p:tav>
                                        <p:tav tm="100000">
                                          <p:val>
                                            <p:strVal val="#ppt_y"/>
                                          </p:val>
                                        </p:tav>
                                      </p:tavLst>
                                    </p:anim>
                                    <p:animEffect transition="in" filter="wipe(up)">
                                      <p:cBhvr>
                                        <p:cTn id="26" dur="500"/>
                                        <p:tgtEl>
                                          <p:spTgt spid="7"/>
                                        </p:tgtEl>
                                      </p:cBhvr>
                                    </p:animEffect>
                                  </p:childTnLst>
                                </p:cTn>
                              </p:par>
                              <p:par>
                                <p:cTn id="27" presetID="12" presetClass="entr" presetSubtype="4" fill="hold" nodeType="withEffect">
                                  <p:stCondLst>
                                    <p:cond delay="0"/>
                                  </p:stCondLst>
                                  <p:childTnLst>
                                    <p:set>
                                      <p:cBhvr>
                                        <p:cTn id="28" dur="1" fill="hold">
                                          <p:stCondLst>
                                            <p:cond delay="0"/>
                                          </p:stCondLst>
                                        </p:cTn>
                                        <p:tgtEl>
                                          <p:spTgt spid="8"/>
                                        </p:tgtEl>
                                        <p:attrNameLst>
                                          <p:attrName>style.visibility</p:attrName>
                                        </p:attrNameLst>
                                      </p:cBhvr>
                                      <p:to>
                                        <p:strVal val="visible"/>
                                      </p:to>
                                    </p:set>
                                    <p:anim calcmode="lin" valueType="num">
                                      <p:cBhvr additive="base">
                                        <p:cTn id="29" dur="500"/>
                                        <p:tgtEl>
                                          <p:spTgt spid="8"/>
                                        </p:tgtEl>
                                        <p:attrNameLst>
                                          <p:attrName>ppt_y</p:attrName>
                                        </p:attrNameLst>
                                      </p:cBhvr>
                                      <p:tavLst>
                                        <p:tav tm="0">
                                          <p:val>
                                            <p:strVal val="#ppt_y+#ppt_h*1.125000"/>
                                          </p:val>
                                        </p:tav>
                                        <p:tav tm="100000">
                                          <p:val>
                                            <p:strVal val="#ppt_y"/>
                                          </p:val>
                                        </p:tav>
                                      </p:tavLst>
                                    </p:anim>
                                    <p:animEffect transition="in" filter="wipe(up)">
                                      <p:cBhvr>
                                        <p:cTn id="30" dur="500"/>
                                        <p:tgtEl>
                                          <p:spTgt spid="8"/>
                                        </p:tgtEl>
                                      </p:cBhvr>
                                    </p:animEffect>
                                  </p:childTnLst>
                                </p:cTn>
                              </p:par>
                              <p:par>
                                <p:cTn id="31" presetID="12" presetClass="entr" presetSubtype="4" fill="hold" grpId="0" nodeType="withEffect">
                                  <p:stCondLst>
                                    <p:cond delay="0"/>
                                  </p:stCondLst>
                                  <p:childTnLst>
                                    <p:set>
                                      <p:cBhvr>
                                        <p:cTn id="32" dur="1" fill="hold">
                                          <p:stCondLst>
                                            <p:cond delay="0"/>
                                          </p:stCondLst>
                                        </p:cTn>
                                        <p:tgtEl>
                                          <p:spTgt spid="11"/>
                                        </p:tgtEl>
                                        <p:attrNameLst>
                                          <p:attrName>style.visibility</p:attrName>
                                        </p:attrNameLst>
                                      </p:cBhvr>
                                      <p:to>
                                        <p:strVal val="visible"/>
                                      </p:to>
                                    </p:set>
                                    <p:anim calcmode="lin" valueType="num">
                                      <p:cBhvr additive="base">
                                        <p:cTn id="33" dur="500"/>
                                        <p:tgtEl>
                                          <p:spTgt spid="11"/>
                                        </p:tgtEl>
                                        <p:attrNameLst>
                                          <p:attrName>ppt_y</p:attrName>
                                        </p:attrNameLst>
                                      </p:cBhvr>
                                      <p:tavLst>
                                        <p:tav tm="0">
                                          <p:val>
                                            <p:strVal val="#ppt_y+#ppt_h*1.125000"/>
                                          </p:val>
                                        </p:tav>
                                        <p:tav tm="100000">
                                          <p:val>
                                            <p:strVal val="#ppt_y"/>
                                          </p:val>
                                        </p:tav>
                                      </p:tavLst>
                                    </p:anim>
                                    <p:animEffect transition="in" filter="wipe(up)">
                                      <p:cBhvr>
                                        <p:cTn id="34" dur="500"/>
                                        <p:tgtEl>
                                          <p:spTgt spid="11"/>
                                        </p:tgtEl>
                                      </p:cBhvr>
                                    </p:animEffect>
                                  </p:childTnLst>
                                </p:cTn>
                              </p:par>
                              <p:par>
                                <p:cTn id="35" presetID="8" presetClass="emph" presetSubtype="0" fill="hold" grpId="1" nodeType="withEffect">
                                  <p:stCondLst>
                                    <p:cond delay="0"/>
                                  </p:stCondLst>
                                  <p:childTnLst>
                                    <p:animRot by="21600000">
                                      <p:cBhvr>
                                        <p:cTn id="36" dur="2000" fill="hold"/>
                                        <p:tgtEl>
                                          <p:spTgt spid="11"/>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Graphic spid="7" grpId="0">
        <p:bldAsOne/>
      </p:bldGraphic>
      <p:bldP spid="11" grpId="0"/>
      <p:bldP spid="11" grpId="1"/>
      <p:bldP spid="12" grpId="0"/>
      <p:bldP spid="12" grpId="1"/>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77C02043-C611-4835-A776-AA225DC86663}"/>
              </a:ext>
            </a:extLst>
          </p:cNvPr>
          <p:cNvSpPr txBox="1"/>
          <p:nvPr/>
        </p:nvSpPr>
        <p:spPr>
          <a:xfrm>
            <a:off x="6792362" y="347994"/>
            <a:ext cx="3919182" cy="553998"/>
          </a:xfrm>
          <a:prstGeom prst="rect">
            <a:avLst/>
          </a:prstGeom>
          <a:solidFill>
            <a:schemeClr val="accent5">
              <a:lumMod val="40000"/>
              <a:lumOff val="60000"/>
            </a:schemeClr>
          </a:solidFill>
        </p:spPr>
        <p:txBody>
          <a:bodyPr wrap="square" rtlCol="0">
            <a:spAutoFit/>
          </a:bodyPr>
          <a:lstStyle/>
          <a:p>
            <a:r>
              <a:rPr lang="en-US" sz="3000" b="1" dirty="0">
                <a:latin typeface="Times New Roman" panose="02020603050405020304" pitchFamily="18" charset="0"/>
                <a:cs typeface="Times New Roman" panose="02020603050405020304" pitchFamily="18" charset="0"/>
              </a:rPr>
              <a:t> 9 </a:t>
            </a:r>
            <a:r>
              <a:rPr lang="en-US" sz="3000" b="1" dirty="0" err="1">
                <a:latin typeface="Times New Roman" panose="02020603050405020304" pitchFamily="18" charset="0"/>
                <a:cs typeface="Times New Roman" panose="02020603050405020304" pitchFamily="18" charset="0"/>
              </a:rPr>
              <a:t>Chương</a:t>
            </a:r>
            <a:r>
              <a:rPr lang="en-US" sz="3000" b="1" dirty="0">
                <a:latin typeface="Times New Roman" panose="02020603050405020304" pitchFamily="18" charset="0"/>
                <a:cs typeface="Times New Roman" panose="02020603050405020304" pitchFamily="18" charset="0"/>
              </a:rPr>
              <a:t> – 113 </a:t>
            </a:r>
            <a:r>
              <a:rPr lang="en-US" sz="3000" b="1" dirty="0" err="1">
                <a:latin typeface="Times New Roman" panose="02020603050405020304" pitchFamily="18" charset="0"/>
                <a:cs typeface="Times New Roman" panose="02020603050405020304" pitchFamily="18" charset="0"/>
              </a:rPr>
              <a:t>Điều</a:t>
            </a:r>
            <a:endParaRPr lang="en-US" sz="3000" b="1" dirty="0">
              <a:latin typeface="Times New Roman" panose="02020603050405020304" pitchFamily="18" charset="0"/>
              <a:cs typeface="Times New Roman" panose="02020603050405020304" pitchFamily="18" charset="0"/>
            </a:endParaRPr>
          </a:p>
        </p:txBody>
      </p:sp>
      <p:sp>
        <p:nvSpPr>
          <p:cNvPr id="4" name="Arrow: Right 3">
            <a:extLst>
              <a:ext uri="{FF2B5EF4-FFF2-40B4-BE49-F238E27FC236}">
                <a16:creationId xmlns:a16="http://schemas.microsoft.com/office/drawing/2014/main" xmlns="" id="{9B22CE26-9654-4FFF-A0F2-82D9164E4730}"/>
              </a:ext>
            </a:extLst>
          </p:cNvPr>
          <p:cNvSpPr/>
          <p:nvPr/>
        </p:nvSpPr>
        <p:spPr>
          <a:xfrm>
            <a:off x="737809" y="-26126"/>
            <a:ext cx="6062134" cy="1240971"/>
          </a:xfrm>
          <a:prstGeom prst="righ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en-US" sz="2800" b="1" dirty="0">
                <a:solidFill>
                  <a:srgbClr val="FF0000"/>
                </a:solidFill>
                <a:latin typeface="Times New Roman" pitchFamily="18" charset="0"/>
                <a:cs typeface="Times New Roman" pitchFamily="18" charset="0"/>
              </a:rPr>
              <a:t>NGHỊ ĐỊNH SỐ 46/2017/NĐ-CP </a:t>
            </a:r>
            <a:endParaRPr lang="en-US" sz="2800" b="1" dirty="0">
              <a:solidFill>
                <a:schemeClr val="tx1"/>
              </a:solidFill>
              <a:latin typeface="Times New Roman" panose="02020603050405020304" pitchFamily="18" charset="0"/>
              <a:cs typeface="Times New Roman" panose="02020603050405020304" pitchFamily="18" charset="0"/>
            </a:endParaRPr>
          </a:p>
        </p:txBody>
      </p:sp>
      <p:sp>
        <p:nvSpPr>
          <p:cNvPr id="6" name="Arrow: Right 3">
            <a:extLst>
              <a:ext uri="{FF2B5EF4-FFF2-40B4-BE49-F238E27FC236}">
                <a16:creationId xmlns:a16="http://schemas.microsoft.com/office/drawing/2014/main" xmlns="" id="{9B22CE26-9654-4FFF-A0F2-82D9164E4730}"/>
              </a:ext>
            </a:extLst>
          </p:cNvPr>
          <p:cNvSpPr/>
          <p:nvPr/>
        </p:nvSpPr>
        <p:spPr>
          <a:xfrm>
            <a:off x="724746" y="836024"/>
            <a:ext cx="6062134" cy="1240971"/>
          </a:xfrm>
          <a:prstGeom prst="righ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en-US" sz="2800" b="1" dirty="0">
                <a:solidFill>
                  <a:srgbClr val="FF0000"/>
                </a:solidFill>
                <a:latin typeface="Times New Roman" pitchFamily="18" charset="0"/>
                <a:cs typeface="Times New Roman" pitchFamily="18" charset="0"/>
              </a:rPr>
              <a:t>NGHỊ ĐỊNH SỐ 135/2018NĐ-CP </a:t>
            </a:r>
            <a:endParaRPr lang="en-US" sz="2800" b="1" dirty="0">
              <a:solidFill>
                <a:schemeClr val="tx1"/>
              </a:solidFill>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xmlns="" id="{77C02043-C611-4835-A776-AA225DC86663}"/>
              </a:ext>
            </a:extLst>
          </p:cNvPr>
          <p:cNvSpPr txBox="1"/>
          <p:nvPr/>
        </p:nvSpPr>
        <p:spPr>
          <a:xfrm>
            <a:off x="6779300" y="1249332"/>
            <a:ext cx="3919182" cy="553998"/>
          </a:xfrm>
          <a:prstGeom prst="rect">
            <a:avLst/>
          </a:prstGeom>
          <a:solidFill>
            <a:schemeClr val="accent5">
              <a:lumMod val="40000"/>
              <a:lumOff val="60000"/>
            </a:schemeClr>
          </a:solidFill>
        </p:spPr>
        <p:txBody>
          <a:bodyPr wrap="square" rtlCol="0">
            <a:spAutoFit/>
          </a:bodyPr>
          <a:lstStyle/>
          <a:p>
            <a:r>
              <a:rPr lang="en-US" sz="3000" b="1" dirty="0">
                <a:latin typeface="Times New Roman" panose="02020603050405020304" pitchFamily="18" charset="0"/>
                <a:cs typeface="Times New Roman" panose="02020603050405020304" pitchFamily="18" charset="0"/>
              </a:rPr>
              <a:t> 3 </a:t>
            </a:r>
            <a:r>
              <a:rPr lang="en-US" sz="3000" b="1" dirty="0" err="1">
                <a:latin typeface="Times New Roman" panose="02020603050405020304" pitchFamily="18" charset="0"/>
                <a:cs typeface="Times New Roman" panose="02020603050405020304" pitchFamily="18" charset="0"/>
              </a:rPr>
              <a:t>Điều</a:t>
            </a:r>
            <a:endParaRPr lang="en-US" sz="3000" b="1" dirty="0">
              <a:latin typeface="Times New Roman" panose="02020603050405020304" pitchFamily="18" charset="0"/>
              <a:cs typeface="Times New Roman" panose="02020603050405020304" pitchFamily="18" charset="0"/>
            </a:endParaRPr>
          </a:p>
        </p:txBody>
      </p:sp>
      <p:sp>
        <p:nvSpPr>
          <p:cNvPr id="11" name="Rectangle 10"/>
          <p:cNvSpPr/>
          <p:nvPr/>
        </p:nvSpPr>
        <p:spPr>
          <a:xfrm>
            <a:off x="1110342" y="1794191"/>
            <a:ext cx="10356911" cy="4919295"/>
          </a:xfrm>
          <a:prstGeom prst="rect">
            <a:avLst/>
          </a:prstGeom>
        </p:spPr>
        <p:txBody>
          <a:bodyPr wrap="square">
            <a:spAutoFit/>
          </a:bodyPr>
          <a:lstStyle/>
          <a:p>
            <a:pPr>
              <a:spcBef>
                <a:spcPts val="200"/>
              </a:spcBef>
              <a:spcAft>
                <a:spcPts val="200"/>
              </a:spcAft>
            </a:pPr>
            <a:r>
              <a:rPr lang="en-US" sz="2400" b="1" dirty="0">
                <a:latin typeface="Times New Roman" panose="02020603050405020304" pitchFamily="18" charset="0"/>
                <a:cs typeface="Times New Roman" panose="02020603050405020304" pitchFamily="18" charset="0"/>
              </a:rPr>
              <a:t>1</a:t>
            </a:r>
            <a:r>
              <a:rPr lang="en-US" sz="2400" dirty="0">
                <a:latin typeface="Times New Roman" panose="02020603050405020304" pitchFamily="18" charset="0"/>
                <a:cs typeface="Times New Roman" panose="02020603050405020304" pitchFamily="18" charset="0"/>
              </a:rPr>
              <a:t>. </a:t>
            </a:r>
            <a:r>
              <a:rPr lang="vi-VN" sz="2400" b="1" dirty="0">
                <a:latin typeface="Times New Roman" pitchFamily="18" charset="0"/>
                <a:cs typeface="Times New Roman" pitchFamily="18" charset="0"/>
              </a:rPr>
              <a:t>Sửa đổi, bổ sung điểm b khoản 2, điểm b và điểm c khoản 3 Điều 4</a:t>
            </a:r>
          </a:p>
          <a:p>
            <a:pPr>
              <a:spcBef>
                <a:spcPts val="200"/>
              </a:spcBef>
              <a:spcAft>
                <a:spcPts val="200"/>
              </a:spcAft>
            </a:pPr>
            <a:r>
              <a:rPr lang="vi-VN" sz="2400" b="1" dirty="0">
                <a:latin typeface="Times New Roman" pitchFamily="18" charset="0"/>
                <a:cs typeface="Times New Roman" pitchFamily="18" charset="0"/>
              </a:rPr>
              <a:t>2. Sửa đổi, bổ sung điểm a, điểm b và gạch đầu dòng thứ năm điểm d khoản 2 Điều 5</a:t>
            </a:r>
            <a:endParaRPr lang="en-US" sz="2400" b="1" dirty="0">
              <a:latin typeface="Times New Roman" panose="02020603050405020304" pitchFamily="18" charset="0"/>
              <a:cs typeface="Times New Roman" pitchFamily="18" charset="0"/>
            </a:endParaRPr>
          </a:p>
          <a:p>
            <a:pPr>
              <a:spcBef>
                <a:spcPts val="200"/>
              </a:spcBef>
              <a:spcAft>
                <a:spcPts val="200"/>
              </a:spcAft>
            </a:pPr>
            <a:r>
              <a:rPr lang="vi-VN" sz="2400" b="1" dirty="0">
                <a:latin typeface="Times New Roman" panose="02020603050405020304" pitchFamily="18" charset="0"/>
                <a:cs typeface="Times New Roman" pitchFamily="18" charset="0"/>
              </a:rPr>
              <a:t>3. Sửa đổi, bổ sung khoản 2, điểm c và điểm d khoản 3 Điều 6</a:t>
            </a:r>
            <a:endParaRPr lang="en-US" sz="2400" b="1" dirty="0">
              <a:latin typeface="Times New Roman" panose="02020603050405020304" pitchFamily="18" charset="0"/>
              <a:cs typeface="Times New Roman" pitchFamily="18" charset="0"/>
            </a:endParaRPr>
          </a:p>
          <a:p>
            <a:pPr>
              <a:spcBef>
                <a:spcPts val="200"/>
              </a:spcBef>
              <a:spcAft>
                <a:spcPts val="200"/>
              </a:spcAft>
            </a:pPr>
            <a:r>
              <a:rPr lang="vi-VN" sz="2400" b="1" dirty="0">
                <a:latin typeface="Times New Roman" panose="02020603050405020304" pitchFamily="18" charset="0"/>
                <a:cs typeface="Times New Roman" pitchFamily="18" charset="0"/>
              </a:rPr>
              <a:t>4. Sửa đổi, bổ sung điểm a khoản 3, điểm b và điểm c khoản 4 Điều 7</a:t>
            </a:r>
            <a:endParaRPr lang="en-US" sz="2400" b="1" dirty="0">
              <a:latin typeface="Times New Roman" panose="02020603050405020304" pitchFamily="18" charset="0"/>
              <a:cs typeface="Times New Roman" pitchFamily="18" charset="0"/>
            </a:endParaRPr>
          </a:p>
          <a:p>
            <a:pPr>
              <a:spcBef>
                <a:spcPts val="200"/>
              </a:spcBef>
              <a:spcAft>
                <a:spcPts val="200"/>
              </a:spcAft>
            </a:pPr>
            <a:r>
              <a:rPr lang="vi-VN" sz="2400" b="1" dirty="0">
                <a:latin typeface="Times New Roman" panose="02020603050405020304" pitchFamily="18" charset="0"/>
                <a:cs typeface="Times New Roman" pitchFamily="18" charset="0"/>
              </a:rPr>
              <a:t>5. Sửa đổi, bổ sung Điều 10</a:t>
            </a:r>
            <a:endParaRPr lang="en-US" sz="2400" b="1" dirty="0">
              <a:latin typeface="Times New Roman" panose="02020603050405020304" pitchFamily="18" charset="0"/>
              <a:cs typeface="Times New Roman" pitchFamily="18" charset="0"/>
            </a:endParaRPr>
          </a:p>
          <a:p>
            <a:pPr>
              <a:spcBef>
                <a:spcPts val="200"/>
              </a:spcBef>
              <a:spcAft>
                <a:spcPts val="200"/>
              </a:spcAft>
            </a:pPr>
            <a:r>
              <a:rPr lang="vi-VN" sz="2400" b="1" dirty="0">
                <a:latin typeface="Times New Roman" panose="02020603050405020304" pitchFamily="18" charset="0"/>
                <a:cs typeface="Times New Roman" pitchFamily="18" charset="0"/>
              </a:rPr>
              <a:t>6. Sửa đổi điểm c khoản 2 và điểm d khoản 3 Điều 11</a:t>
            </a:r>
            <a:endParaRPr lang="en-US" sz="2400" b="1" dirty="0">
              <a:latin typeface="Times New Roman" panose="02020603050405020304" pitchFamily="18" charset="0"/>
              <a:cs typeface="Times New Roman" pitchFamily="18" charset="0"/>
            </a:endParaRPr>
          </a:p>
          <a:p>
            <a:pPr>
              <a:spcBef>
                <a:spcPts val="200"/>
              </a:spcBef>
              <a:spcAft>
                <a:spcPts val="200"/>
              </a:spcAft>
            </a:pPr>
            <a:r>
              <a:rPr lang="vi-VN" sz="2400" b="1" dirty="0">
                <a:latin typeface="Times New Roman" panose="02020603050405020304" pitchFamily="18" charset="0"/>
                <a:cs typeface="Times New Roman" pitchFamily="18" charset="0"/>
              </a:rPr>
              <a:t>7. Sửa đổi, bổ sung khoản 3 và điểm c khoản 4 Điều 12</a:t>
            </a:r>
            <a:endParaRPr lang="en-US" sz="2400" b="1" dirty="0">
              <a:latin typeface="Times New Roman" panose="02020603050405020304" pitchFamily="18" charset="0"/>
              <a:cs typeface="Times New Roman" pitchFamily="18" charset="0"/>
            </a:endParaRPr>
          </a:p>
          <a:p>
            <a:pPr>
              <a:spcBef>
                <a:spcPts val="200"/>
              </a:spcBef>
              <a:spcAft>
                <a:spcPts val="200"/>
              </a:spcAft>
            </a:pPr>
            <a:r>
              <a:rPr lang="en-US" sz="2400" b="1" dirty="0">
                <a:solidFill>
                  <a:schemeClr val="accent5">
                    <a:lumMod val="75000"/>
                  </a:schemeClr>
                </a:solidFill>
                <a:latin typeface="Times New Roman" panose="02020603050405020304" pitchFamily="18" charset="0"/>
                <a:cs typeface="Times New Roman" pitchFamily="18" charset="0"/>
              </a:rPr>
              <a:t>              (</a:t>
            </a:r>
            <a:r>
              <a:rPr lang="vi-VN" sz="2400" b="1" dirty="0">
                <a:solidFill>
                  <a:schemeClr val="accent5">
                    <a:lumMod val="75000"/>
                  </a:schemeClr>
                </a:solidFill>
                <a:latin typeface="Times New Roman" panose="02020603050405020304" pitchFamily="18" charset="0"/>
                <a:cs typeface="Times New Roman" pitchFamily="18" charset="0"/>
              </a:rPr>
              <a:t>Sửa đổi, bổ sung </a:t>
            </a:r>
            <a:r>
              <a:rPr lang="en-US" sz="2400" b="1" dirty="0">
                <a:solidFill>
                  <a:schemeClr val="accent5">
                    <a:lumMod val="75000"/>
                  </a:schemeClr>
                </a:solidFill>
                <a:latin typeface="Times New Roman" panose="02020603050405020304" pitchFamily="18" charset="0"/>
                <a:cs typeface="Times New Roman" pitchFamily="18" charset="0"/>
              </a:rPr>
              <a:t> </a:t>
            </a:r>
            <a:r>
              <a:rPr lang="en-US" sz="2400" b="1" dirty="0" err="1">
                <a:solidFill>
                  <a:schemeClr val="accent5">
                    <a:lumMod val="75000"/>
                  </a:schemeClr>
                </a:solidFill>
                <a:latin typeface="Times New Roman" panose="02020603050405020304" pitchFamily="18" charset="0"/>
                <a:cs typeface="Times New Roman" pitchFamily="18" charset="0"/>
              </a:rPr>
              <a:t>có</a:t>
            </a:r>
            <a:r>
              <a:rPr lang="en-US" sz="2400" b="1" dirty="0">
                <a:solidFill>
                  <a:schemeClr val="accent5">
                    <a:lumMod val="75000"/>
                  </a:schemeClr>
                </a:solidFill>
                <a:latin typeface="Times New Roman" panose="02020603050405020304" pitchFamily="18" charset="0"/>
                <a:cs typeface="Times New Roman" pitchFamily="18" charset="0"/>
              </a:rPr>
              <a:t> </a:t>
            </a:r>
            <a:r>
              <a:rPr lang="en-US" sz="2400" b="1" dirty="0" err="1">
                <a:solidFill>
                  <a:schemeClr val="accent5">
                    <a:lumMod val="75000"/>
                  </a:schemeClr>
                </a:solidFill>
                <a:latin typeface="Times New Roman" panose="02020603050405020304" pitchFamily="18" charset="0"/>
                <a:cs typeface="Times New Roman" pitchFamily="18" charset="0"/>
              </a:rPr>
              <a:t>liên</a:t>
            </a:r>
            <a:r>
              <a:rPr lang="en-US" sz="2400" b="1" dirty="0">
                <a:solidFill>
                  <a:schemeClr val="accent5">
                    <a:lumMod val="75000"/>
                  </a:schemeClr>
                </a:solidFill>
                <a:latin typeface="Times New Roman" panose="02020603050405020304" pitchFamily="18" charset="0"/>
                <a:cs typeface="Times New Roman" pitchFamily="18" charset="0"/>
              </a:rPr>
              <a:t> </a:t>
            </a:r>
            <a:r>
              <a:rPr lang="en-US" sz="2400" b="1" dirty="0" err="1">
                <a:solidFill>
                  <a:schemeClr val="accent5">
                    <a:lumMod val="75000"/>
                  </a:schemeClr>
                </a:solidFill>
                <a:latin typeface="Times New Roman" panose="02020603050405020304" pitchFamily="18" charset="0"/>
                <a:cs typeface="Times New Roman" pitchFamily="18" charset="0"/>
              </a:rPr>
              <a:t>quan</a:t>
            </a:r>
            <a:r>
              <a:rPr lang="en-US" sz="2400" b="1" dirty="0">
                <a:solidFill>
                  <a:schemeClr val="accent5">
                    <a:lumMod val="75000"/>
                  </a:schemeClr>
                </a:solidFill>
                <a:latin typeface="Times New Roman" panose="02020603050405020304" pitchFamily="18" charset="0"/>
                <a:cs typeface="Times New Roman" pitchFamily="18" charset="0"/>
              </a:rPr>
              <a:t> </a:t>
            </a:r>
            <a:r>
              <a:rPr lang="en-US" sz="2400" b="1" dirty="0" err="1">
                <a:solidFill>
                  <a:schemeClr val="accent5">
                    <a:lumMod val="75000"/>
                  </a:schemeClr>
                </a:solidFill>
                <a:latin typeface="Times New Roman" panose="02020603050405020304" pitchFamily="18" charset="0"/>
                <a:cs typeface="Times New Roman" pitchFamily="18" charset="0"/>
              </a:rPr>
              <a:t>đến</a:t>
            </a:r>
            <a:r>
              <a:rPr lang="en-US" sz="2400" b="1" dirty="0">
                <a:solidFill>
                  <a:schemeClr val="accent5">
                    <a:lumMod val="75000"/>
                  </a:schemeClr>
                </a:solidFill>
                <a:latin typeface="Times New Roman" panose="02020603050405020304" pitchFamily="18" charset="0"/>
                <a:cs typeface="Times New Roman" pitchFamily="18" charset="0"/>
              </a:rPr>
              <a:t> </a:t>
            </a:r>
            <a:r>
              <a:rPr lang="en-US" sz="2400" b="1" dirty="0" err="1">
                <a:solidFill>
                  <a:schemeClr val="accent5">
                    <a:lumMod val="75000"/>
                  </a:schemeClr>
                </a:solidFill>
                <a:latin typeface="Times New Roman" panose="02020603050405020304" pitchFamily="18" charset="0"/>
                <a:cs typeface="Times New Roman" pitchFamily="18" charset="0"/>
              </a:rPr>
              <a:t>mầm</a:t>
            </a:r>
            <a:r>
              <a:rPr lang="en-US" sz="2400" b="1" dirty="0">
                <a:solidFill>
                  <a:schemeClr val="accent5">
                    <a:lumMod val="75000"/>
                  </a:schemeClr>
                </a:solidFill>
                <a:latin typeface="Times New Roman" panose="02020603050405020304" pitchFamily="18" charset="0"/>
                <a:cs typeface="Times New Roman" pitchFamily="18" charset="0"/>
              </a:rPr>
              <a:t> non)</a:t>
            </a:r>
          </a:p>
          <a:p>
            <a:pPr>
              <a:spcBef>
                <a:spcPts val="200"/>
              </a:spcBef>
              <a:spcAft>
                <a:spcPts val="200"/>
              </a:spcAft>
            </a:pPr>
            <a:r>
              <a:rPr lang="vi-VN" sz="2400" dirty="0">
                <a:latin typeface="Times New Roman" panose="02020603050405020304" pitchFamily="18" charset="0"/>
                <a:cs typeface="Times New Roman" pitchFamily="18" charset="0"/>
              </a:rPr>
              <a:t>8. Sửa đổi, bổ sung điểm c khoản 2; điểm b và điểm c khoản 3 Điều 16 </a:t>
            </a:r>
            <a:r>
              <a:rPr lang="en-US" dirty="0">
                <a:latin typeface="Times New Roman" panose="02020603050405020304" pitchFamily="18" charset="0"/>
                <a:cs typeface="Times New Roman" pitchFamily="18" charset="0"/>
              </a:rPr>
              <a:t>…………………………………………………………………………………………………………………</a:t>
            </a:r>
          </a:p>
          <a:p>
            <a:pPr>
              <a:spcBef>
                <a:spcPts val="400"/>
              </a:spcBef>
              <a:spcAft>
                <a:spcPts val="400"/>
              </a:spcAft>
            </a:pPr>
            <a:r>
              <a:rPr lang="vi-VN" sz="2400" dirty="0">
                <a:latin typeface="Times New Roman" panose="02020603050405020304" pitchFamily="18" charset="0"/>
                <a:cs typeface="Times New Roman" pitchFamily="18" charset="0"/>
              </a:rPr>
              <a:t>44. Sửa đổi điểm b và điểm c khoản 2 Điều 108 </a:t>
            </a:r>
          </a:p>
        </p:txBody>
      </p:sp>
    </p:spTree>
    <p:extLst>
      <p:ext uri="{BB962C8B-B14F-4D97-AF65-F5344CB8AC3E}">
        <p14:creationId xmlns:p14="http://schemas.microsoft.com/office/powerpoint/2010/main" val="145738729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mph" presetSubtype="2" repeatCount="indefinite" fill="hold" nodeType="withEffect">
                                  <p:stCondLst>
                                    <p:cond delay="0"/>
                                  </p:stCondLst>
                                  <p:childTnLst>
                                    <p:animClr clrSpc="rgb" dir="cw">
                                      <p:cBhvr override="childStyle">
                                        <p:cTn id="6" dur="2000" fill="hold"/>
                                        <p:tgtEl>
                                          <p:spTgt spid="3">
                                            <p:txEl>
                                              <p:pRg st="0" end="0"/>
                                            </p:txEl>
                                          </p:spTgt>
                                        </p:tgtEl>
                                        <p:attrNameLst>
                                          <p:attrName>style.color</p:attrName>
                                        </p:attrNameLst>
                                      </p:cBhvr>
                                      <p:to>
                                        <a:schemeClr val="accent2"/>
                                      </p:to>
                                    </p:animClr>
                                  </p:childTnLst>
                                </p:cTn>
                              </p:par>
                              <p:par>
                                <p:cTn id="7" presetID="22" presetClass="entr" presetSubtype="4"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animEffect transition="in" filter="wipe(down)">
                                      <p:cBhvr>
                                        <p:cTn id="9" dur="500"/>
                                        <p:tgtEl>
                                          <p:spTgt spid="4"/>
                                        </p:tgtEl>
                                      </p:cBhvr>
                                    </p:animEffect>
                                  </p:childTnLst>
                                </p:cTn>
                              </p:par>
                              <p:par>
                                <p:cTn id="10" presetID="22" presetClass="entr" presetSubtype="4" fill="hold" grpId="0" nodeType="with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500"/>
                                        <p:tgtEl>
                                          <p:spTgt spid="6"/>
                                        </p:tgtEl>
                                      </p:cBhvr>
                                    </p:animEffect>
                                  </p:childTnLst>
                                </p:cTn>
                              </p:par>
                              <p:par>
                                <p:cTn id="13" presetID="3" presetClass="emph" presetSubtype="2" repeatCount="indefinite" fill="hold" nodeType="withEffect">
                                  <p:stCondLst>
                                    <p:cond delay="0"/>
                                  </p:stCondLst>
                                  <p:childTnLst>
                                    <p:animClr clrSpc="rgb" dir="cw">
                                      <p:cBhvr override="childStyle">
                                        <p:cTn id="14" dur="2000" fill="hold"/>
                                        <p:tgtEl>
                                          <p:spTgt spid="9">
                                            <p:txEl>
                                              <p:pRg st="0" end="0"/>
                                            </p:txEl>
                                          </p:spTgt>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D51CEB6-298F-413C-B662-4674EACA5F43}"/>
              </a:ext>
            </a:extLst>
          </p:cNvPr>
          <p:cNvSpPr>
            <a:spLocks noGrp="1"/>
          </p:cNvSpPr>
          <p:nvPr>
            <p:ph type="title"/>
          </p:nvPr>
        </p:nvSpPr>
        <p:spPr>
          <a:xfrm>
            <a:off x="293511" y="191907"/>
            <a:ext cx="11898489" cy="575733"/>
          </a:xfrm>
        </p:spPr>
        <p:txBody>
          <a:bodyPr>
            <a:noAutofit/>
          </a:bodyPr>
          <a:lstStyle/>
          <a:p>
            <a:r>
              <a:rPr lang="en-US" sz="3400" b="1" dirty="0" err="1">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Mục</a:t>
            </a:r>
            <a:r>
              <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2. NHÓM TRẺ, LỚP MẪU GIÁO ĐỘC LẬP:</a:t>
            </a:r>
          </a:p>
        </p:txBody>
      </p:sp>
      <p:sp>
        <p:nvSpPr>
          <p:cNvPr id="8" name="Callout: Right Arrow 7">
            <a:extLst>
              <a:ext uri="{FF2B5EF4-FFF2-40B4-BE49-F238E27FC236}">
                <a16:creationId xmlns:a16="http://schemas.microsoft.com/office/drawing/2014/main" xmlns="" id="{F4037C53-C06A-413B-AF99-EC9E811FBA03}"/>
              </a:ext>
            </a:extLst>
          </p:cNvPr>
          <p:cNvSpPr/>
          <p:nvPr/>
        </p:nvSpPr>
        <p:spPr>
          <a:xfrm>
            <a:off x="609600" y="1286933"/>
            <a:ext cx="2754489" cy="4625622"/>
          </a:xfrm>
          <a:prstGeom prst="rightArrowCallou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latin typeface="Times New Roman" panose="02020603050405020304" pitchFamily="18" charset="0"/>
                <a:cs typeface="Times New Roman" panose="02020603050405020304" pitchFamily="18" charset="0"/>
              </a:rPr>
              <a:t>THỦ</a:t>
            </a:r>
          </a:p>
          <a:p>
            <a:pPr algn="ctr"/>
            <a:r>
              <a:rPr lang="en-US" sz="3600" dirty="0">
                <a:latin typeface="Times New Roman" panose="02020603050405020304" pitchFamily="18" charset="0"/>
                <a:cs typeface="Times New Roman" panose="02020603050405020304" pitchFamily="18" charset="0"/>
              </a:rPr>
              <a:t>TỤC </a:t>
            </a:r>
          </a:p>
          <a:p>
            <a:pPr algn="ctr"/>
            <a:r>
              <a:rPr lang="en-US" sz="3600" dirty="0">
                <a:latin typeface="Times New Roman" panose="02020603050405020304" pitchFamily="18" charset="0"/>
                <a:cs typeface="Times New Roman" panose="02020603050405020304" pitchFamily="18" charset="0"/>
              </a:rPr>
              <a:t>HÀNH </a:t>
            </a:r>
          </a:p>
          <a:p>
            <a:pPr algn="ctr"/>
            <a:r>
              <a:rPr lang="en-US" sz="3600" dirty="0">
                <a:latin typeface="Times New Roman" panose="02020603050405020304" pitchFamily="18" charset="0"/>
                <a:cs typeface="Times New Roman" panose="02020603050405020304" pitchFamily="18" charset="0"/>
              </a:rPr>
              <a:t>CHÍNH</a:t>
            </a:r>
          </a:p>
        </p:txBody>
      </p:sp>
      <p:graphicFrame>
        <p:nvGraphicFramePr>
          <p:cNvPr id="3" name="Diagram 2">
            <a:extLst>
              <a:ext uri="{FF2B5EF4-FFF2-40B4-BE49-F238E27FC236}">
                <a16:creationId xmlns:a16="http://schemas.microsoft.com/office/drawing/2014/main" xmlns="" id="{D60AE7A0-016A-45ED-A2F0-8E1A44ABE17C}"/>
              </a:ext>
            </a:extLst>
          </p:cNvPr>
          <p:cNvGraphicFramePr/>
          <p:nvPr>
            <p:extLst>
              <p:ext uri="{D42A27DB-BD31-4B8C-83A1-F6EECF244321}">
                <p14:modId xmlns:p14="http://schemas.microsoft.com/office/powerpoint/2010/main" val="3826088065"/>
              </p:ext>
            </p:extLst>
          </p:nvPr>
        </p:nvGraphicFramePr>
        <p:xfrm>
          <a:off x="3375380" y="1295398"/>
          <a:ext cx="7518400" cy="472157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7925323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800" decel="100000"/>
                                        <p:tgtEl>
                                          <p:spTgt spid="8"/>
                                        </p:tgtEl>
                                      </p:cBhvr>
                                    </p:animEffect>
                                    <p:anim calcmode="lin" valueType="num">
                                      <p:cBhvr>
                                        <p:cTn id="8" dur="800" decel="100000" fill="hold"/>
                                        <p:tgtEl>
                                          <p:spTgt spid="8"/>
                                        </p:tgtEl>
                                        <p:attrNameLst>
                                          <p:attrName>style.rotation</p:attrName>
                                        </p:attrNameLst>
                                      </p:cBhvr>
                                      <p:tavLst>
                                        <p:tav tm="0">
                                          <p:val>
                                            <p:fltVal val="-90"/>
                                          </p:val>
                                        </p:tav>
                                        <p:tav tm="100000">
                                          <p:val>
                                            <p:fltVal val="0"/>
                                          </p:val>
                                        </p:tav>
                                      </p:tavLst>
                                    </p:anim>
                                    <p:anim calcmode="lin" valueType="num">
                                      <p:cBhvr>
                                        <p:cTn id="9" dur="800" decel="100000" fill="hold"/>
                                        <p:tgtEl>
                                          <p:spTgt spid="8"/>
                                        </p:tgtEl>
                                        <p:attrNameLst>
                                          <p:attrName>ppt_x</p:attrName>
                                        </p:attrNameLst>
                                      </p:cBhvr>
                                      <p:tavLst>
                                        <p:tav tm="0">
                                          <p:val>
                                            <p:strVal val="#ppt_x+0.4"/>
                                          </p:val>
                                        </p:tav>
                                        <p:tav tm="100000">
                                          <p:val>
                                            <p:strVal val="#ppt_x-0.05"/>
                                          </p:val>
                                        </p:tav>
                                      </p:tavLst>
                                    </p:anim>
                                    <p:anim calcmode="lin" valueType="num">
                                      <p:cBhvr>
                                        <p:cTn id="10" dur="800" decel="100000" fill="hold"/>
                                        <p:tgtEl>
                                          <p:spTgt spid="8"/>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8"/>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8"/>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30" presetClass="entr" presetSubtype="0" fill="hold" grpId="0" nodeType="after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fade">
                                      <p:cBhvr>
                                        <p:cTn id="16" dur="800" decel="100000"/>
                                        <p:tgtEl>
                                          <p:spTgt spid="3"/>
                                        </p:tgtEl>
                                      </p:cBhvr>
                                    </p:animEffect>
                                    <p:anim calcmode="lin" valueType="num">
                                      <p:cBhvr>
                                        <p:cTn id="17" dur="800" decel="100000" fill="hold"/>
                                        <p:tgtEl>
                                          <p:spTgt spid="3"/>
                                        </p:tgtEl>
                                        <p:attrNameLst>
                                          <p:attrName>style.rotation</p:attrName>
                                        </p:attrNameLst>
                                      </p:cBhvr>
                                      <p:tavLst>
                                        <p:tav tm="0">
                                          <p:val>
                                            <p:fltVal val="-90"/>
                                          </p:val>
                                        </p:tav>
                                        <p:tav tm="100000">
                                          <p:val>
                                            <p:fltVal val="0"/>
                                          </p:val>
                                        </p:tav>
                                      </p:tavLst>
                                    </p:anim>
                                    <p:anim calcmode="lin" valueType="num">
                                      <p:cBhvr>
                                        <p:cTn id="18" dur="800" decel="100000" fill="hold"/>
                                        <p:tgtEl>
                                          <p:spTgt spid="3"/>
                                        </p:tgtEl>
                                        <p:attrNameLst>
                                          <p:attrName>ppt_x</p:attrName>
                                        </p:attrNameLst>
                                      </p:cBhvr>
                                      <p:tavLst>
                                        <p:tav tm="0">
                                          <p:val>
                                            <p:strVal val="#ppt_x+0.4"/>
                                          </p:val>
                                        </p:tav>
                                        <p:tav tm="100000">
                                          <p:val>
                                            <p:strVal val="#ppt_x-0.05"/>
                                          </p:val>
                                        </p:tav>
                                      </p:tavLst>
                                    </p:anim>
                                    <p:anim calcmode="lin" valueType="num">
                                      <p:cBhvr>
                                        <p:cTn id="19" dur="800" decel="100000" fill="hold"/>
                                        <p:tgtEl>
                                          <p:spTgt spid="3"/>
                                        </p:tgtEl>
                                        <p:attrNameLst>
                                          <p:attrName>ppt_y</p:attrName>
                                        </p:attrNameLst>
                                      </p:cBhvr>
                                      <p:tavLst>
                                        <p:tav tm="0">
                                          <p:val>
                                            <p:strVal val="#ppt_y-0.4"/>
                                          </p:val>
                                        </p:tav>
                                        <p:tav tm="100000">
                                          <p:val>
                                            <p:strVal val="#ppt_y+0.1"/>
                                          </p:val>
                                        </p:tav>
                                      </p:tavLst>
                                    </p:anim>
                                    <p:anim calcmode="lin" valueType="num">
                                      <p:cBhvr>
                                        <p:cTn id="20" dur="200" accel="100000" fill="hold">
                                          <p:stCondLst>
                                            <p:cond delay="800"/>
                                          </p:stCondLst>
                                        </p:cTn>
                                        <p:tgtEl>
                                          <p:spTgt spid="3"/>
                                        </p:tgtEl>
                                        <p:attrNameLst>
                                          <p:attrName>ppt_x</p:attrName>
                                        </p:attrNameLst>
                                      </p:cBhvr>
                                      <p:tavLst>
                                        <p:tav tm="0">
                                          <p:val>
                                            <p:strVal val="#ppt_x-0.05"/>
                                          </p:val>
                                        </p:tav>
                                        <p:tav tm="100000">
                                          <p:val>
                                            <p:strVal val="#ppt_x"/>
                                          </p:val>
                                        </p:tav>
                                      </p:tavLst>
                                    </p:anim>
                                    <p:anim calcmode="lin" valueType="num">
                                      <p:cBhvr>
                                        <p:cTn id="21" dur="200" accel="100000" fill="hold">
                                          <p:stCondLst>
                                            <p:cond delay="800"/>
                                          </p:stCondLst>
                                        </p:cTn>
                                        <p:tgtEl>
                                          <p:spTgt spid="3"/>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Graphic spid="3" grpId="0">
        <p:bldAsOne/>
      </p:bldGraphic>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allout: Right Arrow 7">
            <a:extLst>
              <a:ext uri="{FF2B5EF4-FFF2-40B4-BE49-F238E27FC236}">
                <a16:creationId xmlns:a16="http://schemas.microsoft.com/office/drawing/2014/main" xmlns="" id="{F4037C53-C06A-413B-AF99-EC9E811FBA03}"/>
              </a:ext>
            </a:extLst>
          </p:cNvPr>
          <p:cNvSpPr/>
          <p:nvPr/>
        </p:nvSpPr>
        <p:spPr>
          <a:xfrm>
            <a:off x="383821" y="1286933"/>
            <a:ext cx="2633700" cy="4625622"/>
          </a:xfrm>
          <a:prstGeom prst="rightArrowCallou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latin typeface="Times New Roman" panose="02020603050405020304" pitchFamily="18" charset="0"/>
                <a:cs typeface="Times New Roman" panose="02020603050405020304" pitchFamily="18" charset="0"/>
              </a:rPr>
              <a:t>THỦ</a:t>
            </a:r>
          </a:p>
          <a:p>
            <a:pPr algn="ctr"/>
            <a:r>
              <a:rPr lang="en-US" sz="3600" dirty="0">
                <a:latin typeface="Times New Roman" panose="02020603050405020304" pitchFamily="18" charset="0"/>
                <a:cs typeface="Times New Roman" panose="02020603050405020304" pitchFamily="18" charset="0"/>
              </a:rPr>
              <a:t>TỤC </a:t>
            </a:r>
          </a:p>
          <a:p>
            <a:pPr algn="ctr"/>
            <a:r>
              <a:rPr lang="en-US" sz="3600" dirty="0">
                <a:latin typeface="Times New Roman" panose="02020603050405020304" pitchFamily="18" charset="0"/>
                <a:cs typeface="Times New Roman" panose="02020603050405020304" pitchFamily="18" charset="0"/>
              </a:rPr>
              <a:t>HÀNH </a:t>
            </a:r>
          </a:p>
          <a:p>
            <a:pPr algn="ctr"/>
            <a:r>
              <a:rPr lang="en-US" sz="3600" dirty="0">
                <a:latin typeface="Times New Roman" panose="02020603050405020304" pitchFamily="18" charset="0"/>
                <a:cs typeface="Times New Roman" panose="02020603050405020304" pitchFamily="18" charset="0"/>
              </a:rPr>
              <a:t>CHÍNH</a:t>
            </a:r>
          </a:p>
        </p:txBody>
      </p:sp>
      <p:graphicFrame>
        <p:nvGraphicFramePr>
          <p:cNvPr id="3" name="Diagram 2">
            <a:extLst>
              <a:ext uri="{FF2B5EF4-FFF2-40B4-BE49-F238E27FC236}">
                <a16:creationId xmlns:a16="http://schemas.microsoft.com/office/drawing/2014/main" xmlns="" id="{1C31EDDF-402B-4623-8442-936238198A89}"/>
              </a:ext>
            </a:extLst>
          </p:cNvPr>
          <p:cNvGraphicFramePr/>
          <p:nvPr>
            <p:extLst>
              <p:ext uri="{D42A27DB-BD31-4B8C-83A1-F6EECF244321}">
                <p14:modId xmlns:p14="http://schemas.microsoft.com/office/powerpoint/2010/main" val="2254113587"/>
              </p:ext>
            </p:extLst>
          </p:nvPr>
        </p:nvGraphicFramePr>
        <p:xfrm>
          <a:off x="3082713" y="945446"/>
          <a:ext cx="8941647"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le 1">
            <a:extLst>
              <a:ext uri="{FF2B5EF4-FFF2-40B4-BE49-F238E27FC236}">
                <a16:creationId xmlns:a16="http://schemas.microsoft.com/office/drawing/2014/main" xmlns="" id="{957C7D77-3557-4938-85DA-7795666E476F}"/>
              </a:ext>
            </a:extLst>
          </p:cNvPr>
          <p:cNvSpPr txBox="1">
            <a:spLocks/>
          </p:cNvSpPr>
          <p:nvPr/>
        </p:nvSpPr>
        <p:spPr>
          <a:xfrm>
            <a:off x="409262" y="191907"/>
            <a:ext cx="11072828" cy="575733"/>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3400" b="1" dirty="0" err="1">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Mục</a:t>
            </a:r>
            <a:r>
              <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2. NHÓM TRẺ, LỚP MẪU GIÁO ĐỘC LẬP:</a:t>
            </a:r>
          </a:p>
        </p:txBody>
      </p:sp>
    </p:spTree>
    <p:extLst>
      <p:ext uri="{BB962C8B-B14F-4D97-AF65-F5344CB8AC3E}">
        <p14:creationId xmlns:p14="http://schemas.microsoft.com/office/powerpoint/2010/main" val="49473184"/>
      </p:ext>
    </p:extLst>
  </p:cSld>
  <p:clrMapOvr>
    <a:masterClrMapping/>
  </p:clrMapOvr>
  <p:transition spd="slow">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C5A040FA-860E-4A9A-9ABA-190202E65FD5}"/>
              </a:ext>
            </a:extLst>
          </p:cNvPr>
          <p:cNvSpPr txBox="1">
            <a:spLocks/>
          </p:cNvSpPr>
          <p:nvPr/>
        </p:nvSpPr>
        <p:spPr>
          <a:xfrm>
            <a:off x="293511" y="191907"/>
            <a:ext cx="11898489" cy="575733"/>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II. NHÓM TRẺ, LỚP MẪU GIÁO ĐỘC LẬP:</a:t>
            </a:r>
          </a:p>
        </p:txBody>
      </p:sp>
      <p:sp>
        <p:nvSpPr>
          <p:cNvPr id="5" name="Arrow: Right 4">
            <a:extLst>
              <a:ext uri="{FF2B5EF4-FFF2-40B4-BE49-F238E27FC236}">
                <a16:creationId xmlns:a16="http://schemas.microsoft.com/office/drawing/2014/main" xmlns="" id="{3964A641-9342-4183-B244-94C0452B7EE6}"/>
              </a:ext>
            </a:extLst>
          </p:cNvPr>
          <p:cNvSpPr/>
          <p:nvPr/>
        </p:nvSpPr>
        <p:spPr>
          <a:xfrm>
            <a:off x="816186" y="625111"/>
            <a:ext cx="4613064" cy="860789"/>
          </a:xfrm>
          <a:prstGeom prst="righ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dirty="0">
                <a:solidFill>
                  <a:schemeClr val="tx1"/>
                </a:solidFill>
                <a:latin typeface="Times New Roman" panose="02020603050405020304" pitchFamily="18" charset="0"/>
                <a:cs typeface="Times New Roman" panose="02020603050405020304" pitchFamily="18" charset="0"/>
              </a:rPr>
              <a:t>1. </a:t>
            </a:r>
            <a:r>
              <a:rPr lang="en-US" sz="2000" b="1" dirty="0" err="1">
                <a:solidFill>
                  <a:schemeClr val="tx1"/>
                </a:solidFill>
                <a:latin typeface="Times New Roman" panose="02020603050405020304" pitchFamily="18" charset="0"/>
                <a:cs typeface="Times New Roman" panose="02020603050405020304" pitchFamily="18" charset="0"/>
              </a:rPr>
              <a:t>Điều</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kiện</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thành</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lập</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và</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hoạt</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động</a:t>
            </a:r>
            <a:endParaRPr lang="en-US" sz="2000" b="1" dirty="0">
              <a:solidFill>
                <a:schemeClr val="tx1"/>
              </a:solidFill>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xmlns="" id="{C9BD4124-145B-47BD-9D0E-8C6057F22AEE}"/>
              </a:ext>
            </a:extLst>
          </p:cNvPr>
          <p:cNvSpPr/>
          <p:nvPr/>
        </p:nvSpPr>
        <p:spPr>
          <a:xfrm>
            <a:off x="724746" y="1288360"/>
            <a:ext cx="10270632" cy="5418667"/>
          </a:xfrm>
          <a:prstGeom prst="rect">
            <a:avLst/>
          </a:prstGeom>
          <a:ln w="9525" cap="flat" cmpd="sng" algn="ctr">
            <a:noFill/>
            <a:prstDash val="solid"/>
            <a:round/>
            <a:headEnd type="none" w="med" len="med"/>
            <a:tailEnd type="none" w="med" len="med"/>
          </a:ln>
        </p:spPr>
      </p:sp>
      <p:sp>
        <p:nvSpPr>
          <p:cNvPr id="7" name="Freeform: Shape 6">
            <a:extLst>
              <a:ext uri="{FF2B5EF4-FFF2-40B4-BE49-F238E27FC236}">
                <a16:creationId xmlns:a16="http://schemas.microsoft.com/office/drawing/2014/main" xmlns="" id="{0302D3DE-9620-4511-A452-A5914E1EE120}"/>
              </a:ext>
            </a:extLst>
          </p:cNvPr>
          <p:cNvSpPr/>
          <p:nvPr/>
        </p:nvSpPr>
        <p:spPr>
          <a:xfrm>
            <a:off x="732778" y="3411444"/>
            <a:ext cx="2722925" cy="1172498"/>
          </a:xfrm>
          <a:custGeom>
            <a:avLst/>
            <a:gdLst>
              <a:gd name="connsiteX0" fmla="*/ 0 w 2722925"/>
              <a:gd name="connsiteY0" fmla="*/ 117250 h 1172498"/>
              <a:gd name="connsiteX1" fmla="*/ 117250 w 2722925"/>
              <a:gd name="connsiteY1" fmla="*/ 0 h 1172498"/>
              <a:gd name="connsiteX2" fmla="*/ 2605675 w 2722925"/>
              <a:gd name="connsiteY2" fmla="*/ 0 h 1172498"/>
              <a:gd name="connsiteX3" fmla="*/ 2722925 w 2722925"/>
              <a:gd name="connsiteY3" fmla="*/ 117250 h 1172498"/>
              <a:gd name="connsiteX4" fmla="*/ 2722925 w 2722925"/>
              <a:gd name="connsiteY4" fmla="*/ 1055248 h 1172498"/>
              <a:gd name="connsiteX5" fmla="*/ 2605675 w 2722925"/>
              <a:gd name="connsiteY5" fmla="*/ 1172498 h 1172498"/>
              <a:gd name="connsiteX6" fmla="*/ 117250 w 2722925"/>
              <a:gd name="connsiteY6" fmla="*/ 1172498 h 1172498"/>
              <a:gd name="connsiteX7" fmla="*/ 0 w 2722925"/>
              <a:gd name="connsiteY7" fmla="*/ 1055248 h 1172498"/>
              <a:gd name="connsiteX8" fmla="*/ 0 w 2722925"/>
              <a:gd name="connsiteY8" fmla="*/ 117250 h 1172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22925" h="1172498">
                <a:moveTo>
                  <a:pt x="0" y="117250"/>
                </a:moveTo>
                <a:cubicBezTo>
                  <a:pt x="0" y="52495"/>
                  <a:pt x="52495" y="0"/>
                  <a:pt x="117250" y="0"/>
                </a:cubicBezTo>
                <a:lnTo>
                  <a:pt x="2605675" y="0"/>
                </a:lnTo>
                <a:cubicBezTo>
                  <a:pt x="2670430" y="0"/>
                  <a:pt x="2722925" y="52495"/>
                  <a:pt x="2722925" y="117250"/>
                </a:cubicBezTo>
                <a:lnTo>
                  <a:pt x="2722925" y="1055248"/>
                </a:lnTo>
                <a:cubicBezTo>
                  <a:pt x="2722925" y="1120003"/>
                  <a:pt x="2670430" y="1172498"/>
                  <a:pt x="2605675" y="1172498"/>
                </a:cubicBezTo>
                <a:lnTo>
                  <a:pt x="117250" y="1172498"/>
                </a:lnTo>
                <a:cubicBezTo>
                  <a:pt x="52495" y="1172498"/>
                  <a:pt x="0" y="1120003"/>
                  <a:pt x="0" y="1055248"/>
                </a:cubicBezTo>
                <a:lnTo>
                  <a:pt x="0" y="117250"/>
                </a:lnTo>
                <a:close/>
              </a:path>
            </a:pathLst>
          </a:custGeom>
        </p:spPr>
        <p:style>
          <a:lnRef idx="2">
            <a:schemeClr val="accent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50216" tIns="50216" rIns="50216" bIns="50216" numCol="1" spcCol="1270" anchor="ctr" anchorCtr="0">
            <a:noAutofit/>
          </a:bodyPr>
          <a:lstStyle/>
          <a:p>
            <a:pPr marL="0" lvl="0" indent="0" algn="ctr" defTabSz="1111250">
              <a:lnSpc>
                <a:spcPct val="90000"/>
              </a:lnSpc>
              <a:spcBef>
                <a:spcPct val="0"/>
              </a:spcBef>
              <a:spcAft>
                <a:spcPct val="35000"/>
              </a:spcAft>
              <a:buNone/>
            </a:pPr>
            <a:r>
              <a:rPr lang="en-US" sz="2500" kern="1200" dirty="0">
                <a:latin typeface="Times New Roman" panose="02020603050405020304" pitchFamily="18" charset="0"/>
                <a:cs typeface="Times New Roman" panose="02020603050405020304" pitchFamily="18" charset="0"/>
              </a:rPr>
              <a:t>ĐIỀU KIỆN</a:t>
            </a:r>
          </a:p>
          <a:p>
            <a:pPr marL="0" lvl="0" indent="0" algn="ctr" defTabSz="1111250">
              <a:lnSpc>
                <a:spcPct val="90000"/>
              </a:lnSpc>
              <a:spcBef>
                <a:spcPct val="0"/>
              </a:spcBef>
              <a:spcAft>
                <a:spcPct val="35000"/>
              </a:spcAft>
              <a:buNone/>
            </a:pPr>
            <a:r>
              <a:rPr lang="en-US" sz="2500" kern="1200" dirty="0">
                <a:latin typeface="Times New Roman" panose="02020603050405020304" pitchFamily="18" charset="0"/>
                <a:cs typeface="Times New Roman" panose="02020603050405020304" pitchFamily="18" charset="0"/>
              </a:rPr>
              <a:t>THÀNH LẬP</a:t>
            </a:r>
          </a:p>
        </p:txBody>
      </p:sp>
      <p:sp>
        <p:nvSpPr>
          <p:cNvPr id="8" name="Freeform: Shape 7">
            <a:extLst>
              <a:ext uri="{FF2B5EF4-FFF2-40B4-BE49-F238E27FC236}">
                <a16:creationId xmlns:a16="http://schemas.microsoft.com/office/drawing/2014/main" xmlns="" id="{213FA35F-4235-4451-AF1A-BEB99F4FBFDE}"/>
              </a:ext>
            </a:extLst>
          </p:cNvPr>
          <p:cNvSpPr/>
          <p:nvPr/>
        </p:nvSpPr>
        <p:spPr>
          <a:xfrm rot="17351669">
            <a:off x="2922537" y="3236687"/>
            <a:ext cx="1588639" cy="21687"/>
          </a:xfrm>
          <a:custGeom>
            <a:avLst/>
            <a:gdLst>
              <a:gd name="connsiteX0" fmla="*/ 0 w 1588639"/>
              <a:gd name="connsiteY0" fmla="*/ 10843 h 21687"/>
              <a:gd name="connsiteX1" fmla="*/ 1588639 w 1588639"/>
              <a:gd name="connsiteY1" fmla="*/ 10843 h 21687"/>
            </a:gdLst>
            <a:ahLst/>
            <a:cxnLst>
              <a:cxn ang="0">
                <a:pos x="connsiteX0" y="connsiteY0"/>
              </a:cxn>
              <a:cxn ang="0">
                <a:pos x="connsiteX1" y="connsiteY1"/>
              </a:cxn>
            </a:cxnLst>
            <a:rect l="l" t="t" r="r" b="b"/>
            <a:pathLst>
              <a:path w="1588639" h="21687">
                <a:moveTo>
                  <a:pt x="0" y="10843"/>
                </a:moveTo>
                <a:lnTo>
                  <a:pt x="1588639" y="10843"/>
                </a:lnTo>
              </a:path>
            </a:pathLst>
          </a:custGeom>
          <a:noFill/>
        </p:spPr>
        <p:style>
          <a:lnRef idx="2">
            <a:schemeClr val="accent2">
              <a:shade val="60000"/>
              <a:hueOff val="0"/>
              <a:satOff val="0"/>
              <a:lumOff val="0"/>
              <a:alphaOff val="0"/>
            </a:schemeClr>
          </a:lnRef>
          <a:fillRef idx="0">
            <a:scrgbClr r="0" g="0" b="0"/>
          </a:fillRef>
          <a:effectRef idx="0">
            <a:schemeClr val="accent2">
              <a:hueOff val="0"/>
              <a:satOff val="0"/>
              <a:lumOff val="0"/>
              <a:alphaOff val="0"/>
            </a:schemeClr>
          </a:effectRef>
          <a:fontRef idx="minor">
            <a:schemeClr val="tx1">
              <a:hueOff val="0"/>
              <a:satOff val="0"/>
              <a:lumOff val="0"/>
              <a:alphaOff val="0"/>
            </a:schemeClr>
          </a:fontRef>
        </p:style>
        <p:txBody>
          <a:bodyPr spcFirstLastPara="0" vert="horz" wrap="square" lIns="767303" tIns="-28872" rIns="767304" bIns="-28873" numCol="1" spcCol="1270" anchor="ctr" anchorCtr="0">
            <a:noAutofit/>
          </a:bodyPr>
          <a:lstStyle/>
          <a:p>
            <a:pPr marL="0" lvl="0" indent="0" algn="ctr" defTabSz="1111250">
              <a:lnSpc>
                <a:spcPct val="90000"/>
              </a:lnSpc>
              <a:spcBef>
                <a:spcPct val="0"/>
              </a:spcBef>
              <a:spcAft>
                <a:spcPct val="35000"/>
              </a:spcAft>
              <a:buNone/>
            </a:pPr>
            <a:endParaRPr lang="en-US" sz="2500" kern="1200">
              <a:latin typeface="Times New Roman" panose="02020603050405020304" pitchFamily="18" charset="0"/>
              <a:cs typeface="Times New Roman" panose="02020603050405020304" pitchFamily="18" charset="0"/>
            </a:endParaRPr>
          </a:p>
        </p:txBody>
      </p:sp>
      <p:sp>
        <p:nvSpPr>
          <p:cNvPr id="9" name="Freeform: Shape 8">
            <a:extLst>
              <a:ext uri="{FF2B5EF4-FFF2-40B4-BE49-F238E27FC236}">
                <a16:creationId xmlns:a16="http://schemas.microsoft.com/office/drawing/2014/main" xmlns="" id="{76275129-7A98-43D7-8009-301DC3F77EEC}"/>
              </a:ext>
            </a:extLst>
          </p:cNvPr>
          <p:cNvSpPr/>
          <p:nvPr/>
        </p:nvSpPr>
        <p:spPr>
          <a:xfrm>
            <a:off x="3978010" y="1960040"/>
            <a:ext cx="6408435" cy="1074657"/>
          </a:xfrm>
          <a:custGeom>
            <a:avLst/>
            <a:gdLst>
              <a:gd name="connsiteX0" fmla="*/ 0 w 6408435"/>
              <a:gd name="connsiteY0" fmla="*/ 107466 h 1074657"/>
              <a:gd name="connsiteX1" fmla="*/ 107466 w 6408435"/>
              <a:gd name="connsiteY1" fmla="*/ 0 h 1074657"/>
              <a:gd name="connsiteX2" fmla="*/ 6300969 w 6408435"/>
              <a:gd name="connsiteY2" fmla="*/ 0 h 1074657"/>
              <a:gd name="connsiteX3" fmla="*/ 6408435 w 6408435"/>
              <a:gd name="connsiteY3" fmla="*/ 107466 h 1074657"/>
              <a:gd name="connsiteX4" fmla="*/ 6408435 w 6408435"/>
              <a:gd name="connsiteY4" fmla="*/ 967191 h 1074657"/>
              <a:gd name="connsiteX5" fmla="*/ 6300969 w 6408435"/>
              <a:gd name="connsiteY5" fmla="*/ 1074657 h 1074657"/>
              <a:gd name="connsiteX6" fmla="*/ 107466 w 6408435"/>
              <a:gd name="connsiteY6" fmla="*/ 1074657 h 1074657"/>
              <a:gd name="connsiteX7" fmla="*/ 0 w 6408435"/>
              <a:gd name="connsiteY7" fmla="*/ 967191 h 1074657"/>
              <a:gd name="connsiteX8" fmla="*/ 0 w 6408435"/>
              <a:gd name="connsiteY8" fmla="*/ 107466 h 1074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408435" h="1074657">
                <a:moveTo>
                  <a:pt x="0" y="107466"/>
                </a:moveTo>
                <a:cubicBezTo>
                  <a:pt x="0" y="48114"/>
                  <a:pt x="48114" y="0"/>
                  <a:pt x="107466" y="0"/>
                </a:cubicBezTo>
                <a:lnTo>
                  <a:pt x="6300969" y="0"/>
                </a:lnTo>
                <a:cubicBezTo>
                  <a:pt x="6360321" y="0"/>
                  <a:pt x="6408435" y="48114"/>
                  <a:pt x="6408435" y="107466"/>
                </a:cubicBezTo>
                <a:lnTo>
                  <a:pt x="6408435" y="967191"/>
                </a:lnTo>
                <a:cubicBezTo>
                  <a:pt x="6408435" y="1026543"/>
                  <a:pt x="6360321" y="1074657"/>
                  <a:pt x="6300969" y="1074657"/>
                </a:cubicBezTo>
                <a:lnTo>
                  <a:pt x="107466" y="1074657"/>
                </a:lnTo>
                <a:cubicBezTo>
                  <a:pt x="48114" y="1074657"/>
                  <a:pt x="0" y="1026543"/>
                  <a:pt x="0" y="967191"/>
                </a:cubicBezTo>
                <a:lnTo>
                  <a:pt x="0" y="107466"/>
                </a:lnTo>
                <a:close/>
              </a:path>
            </a:pathLst>
          </a:custGeom>
        </p:spPr>
        <p:style>
          <a:lnRef idx="2">
            <a:schemeClr val="accent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47351" tIns="47351" rIns="47351" bIns="47351" numCol="1" spcCol="1270" anchor="ctr" anchorCtr="0">
            <a:noAutofit/>
          </a:bodyPr>
          <a:lstStyle/>
          <a:p>
            <a:pPr marL="0" lvl="0" indent="0" algn="ctr" defTabSz="1111250">
              <a:lnSpc>
                <a:spcPct val="90000"/>
              </a:lnSpc>
              <a:spcBef>
                <a:spcPct val="0"/>
              </a:spcBef>
              <a:spcAft>
                <a:spcPct val="35000"/>
              </a:spcAft>
              <a:buNone/>
            </a:pPr>
            <a:r>
              <a:rPr lang="en-US" sz="2500" kern="1200" dirty="0" err="1">
                <a:latin typeface="Times New Roman" panose="02020603050405020304" pitchFamily="18" charset="0"/>
                <a:cs typeface="Times New Roman" panose="02020603050405020304" pitchFamily="18" charset="0"/>
              </a:rPr>
              <a:t>Có</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giáo</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viên</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đạt</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trình</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độ</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theo</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quy</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định</a:t>
            </a:r>
            <a:endParaRPr lang="en-US" sz="2500" kern="1200" dirty="0">
              <a:latin typeface="Times New Roman" panose="02020603050405020304" pitchFamily="18" charset="0"/>
              <a:cs typeface="Times New Roman" panose="02020603050405020304" pitchFamily="18" charset="0"/>
            </a:endParaRPr>
          </a:p>
        </p:txBody>
      </p:sp>
      <p:sp>
        <p:nvSpPr>
          <p:cNvPr id="10" name="Freeform: Shape 9">
            <a:extLst>
              <a:ext uri="{FF2B5EF4-FFF2-40B4-BE49-F238E27FC236}">
                <a16:creationId xmlns:a16="http://schemas.microsoft.com/office/drawing/2014/main" xmlns="" id="{48171120-F3C4-414F-8FE4-79AC49544907}"/>
              </a:ext>
            </a:extLst>
          </p:cNvPr>
          <p:cNvSpPr/>
          <p:nvPr/>
        </p:nvSpPr>
        <p:spPr>
          <a:xfrm rot="19275204">
            <a:off x="3382011" y="3777277"/>
            <a:ext cx="669690" cy="21687"/>
          </a:xfrm>
          <a:custGeom>
            <a:avLst/>
            <a:gdLst>
              <a:gd name="connsiteX0" fmla="*/ 0 w 669690"/>
              <a:gd name="connsiteY0" fmla="*/ 10843 h 21687"/>
              <a:gd name="connsiteX1" fmla="*/ 669690 w 669690"/>
              <a:gd name="connsiteY1" fmla="*/ 10843 h 21687"/>
            </a:gdLst>
            <a:ahLst/>
            <a:cxnLst>
              <a:cxn ang="0">
                <a:pos x="connsiteX0" y="connsiteY0"/>
              </a:cxn>
              <a:cxn ang="0">
                <a:pos x="connsiteX1" y="connsiteY1"/>
              </a:cxn>
            </a:cxnLst>
            <a:rect l="l" t="t" r="r" b="b"/>
            <a:pathLst>
              <a:path w="669690" h="21687">
                <a:moveTo>
                  <a:pt x="0" y="10843"/>
                </a:moveTo>
                <a:lnTo>
                  <a:pt x="669690" y="10843"/>
                </a:lnTo>
              </a:path>
            </a:pathLst>
          </a:custGeom>
          <a:noFill/>
        </p:spPr>
        <p:style>
          <a:lnRef idx="2">
            <a:schemeClr val="accent2">
              <a:shade val="60000"/>
              <a:hueOff val="0"/>
              <a:satOff val="0"/>
              <a:lumOff val="0"/>
              <a:alphaOff val="0"/>
            </a:schemeClr>
          </a:lnRef>
          <a:fillRef idx="0">
            <a:scrgbClr r="0" g="0" b="0"/>
          </a:fillRef>
          <a:effectRef idx="0">
            <a:schemeClr val="accent2">
              <a:hueOff val="0"/>
              <a:satOff val="0"/>
              <a:lumOff val="0"/>
              <a:alphaOff val="0"/>
            </a:schemeClr>
          </a:effectRef>
          <a:fontRef idx="minor">
            <a:schemeClr val="tx1">
              <a:hueOff val="0"/>
              <a:satOff val="0"/>
              <a:lumOff val="0"/>
              <a:alphaOff val="0"/>
            </a:schemeClr>
          </a:fontRef>
        </p:style>
        <p:txBody>
          <a:bodyPr spcFirstLastPara="0" vert="horz" wrap="square" lIns="330802" tIns="-5899" rIns="330803" bIns="-5899" numCol="1" spcCol="1270" anchor="ctr" anchorCtr="0">
            <a:noAutofit/>
          </a:bodyPr>
          <a:lstStyle/>
          <a:p>
            <a:pPr marL="0" lvl="0" indent="0" algn="ctr" defTabSz="222250">
              <a:lnSpc>
                <a:spcPct val="90000"/>
              </a:lnSpc>
              <a:spcBef>
                <a:spcPct val="0"/>
              </a:spcBef>
              <a:spcAft>
                <a:spcPct val="35000"/>
              </a:spcAft>
              <a:buNone/>
            </a:pPr>
            <a:endParaRPr lang="en-US" sz="500" kern="1200"/>
          </a:p>
        </p:txBody>
      </p:sp>
      <p:sp>
        <p:nvSpPr>
          <p:cNvPr id="11" name="Freeform: Shape 10">
            <a:extLst>
              <a:ext uri="{FF2B5EF4-FFF2-40B4-BE49-F238E27FC236}">
                <a16:creationId xmlns:a16="http://schemas.microsoft.com/office/drawing/2014/main" xmlns="" id="{2B2F97EA-6E74-4D3B-8D80-432E170A70D8}"/>
              </a:ext>
            </a:extLst>
          </p:cNvPr>
          <p:cNvSpPr/>
          <p:nvPr/>
        </p:nvSpPr>
        <p:spPr>
          <a:xfrm>
            <a:off x="3978010" y="3132630"/>
            <a:ext cx="5852727" cy="891837"/>
          </a:xfrm>
          <a:custGeom>
            <a:avLst/>
            <a:gdLst>
              <a:gd name="connsiteX0" fmla="*/ 0 w 5852727"/>
              <a:gd name="connsiteY0" fmla="*/ 89184 h 891837"/>
              <a:gd name="connsiteX1" fmla="*/ 89184 w 5852727"/>
              <a:gd name="connsiteY1" fmla="*/ 0 h 891837"/>
              <a:gd name="connsiteX2" fmla="*/ 5763543 w 5852727"/>
              <a:gd name="connsiteY2" fmla="*/ 0 h 891837"/>
              <a:gd name="connsiteX3" fmla="*/ 5852727 w 5852727"/>
              <a:gd name="connsiteY3" fmla="*/ 89184 h 891837"/>
              <a:gd name="connsiteX4" fmla="*/ 5852727 w 5852727"/>
              <a:gd name="connsiteY4" fmla="*/ 802653 h 891837"/>
              <a:gd name="connsiteX5" fmla="*/ 5763543 w 5852727"/>
              <a:gd name="connsiteY5" fmla="*/ 891837 h 891837"/>
              <a:gd name="connsiteX6" fmla="*/ 89184 w 5852727"/>
              <a:gd name="connsiteY6" fmla="*/ 891837 h 891837"/>
              <a:gd name="connsiteX7" fmla="*/ 0 w 5852727"/>
              <a:gd name="connsiteY7" fmla="*/ 802653 h 891837"/>
              <a:gd name="connsiteX8" fmla="*/ 0 w 5852727"/>
              <a:gd name="connsiteY8" fmla="*/ 89184 h 8918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852727" h="891837">
                <a:moveTo>
                  <a:pt x="0" y="89184"/>
                </a:moveTo>
                <a:cubicBezTo>
                  <a:pt x="0" y="39929"/>
                  <a:pt x="39929" y="0"/>
                  <a:pt x="89184" y="0"/>
                </a:cubicBezTo>
                <a:lnTo>
                  <a:pt x="5763543" y="0"/>
                </a:lnTo>
                <a:cubicBezTo>
                  <a:pt x="5812798" y="0"/>
                  <a:pt x="5852727" y="39929"/>
                  <a:pt x="5852727" y="89184"/>
                </a:cubicBezTo>
                <a:lnTo>
                  <a:pt x="5852727" y="802653"/>
                </a:lnTo>
                <a:cubicBezTo>
                  <a:pt x="5852727" y="851908"/>
                  <a:pt x="5812798" y="891837"/>
                  <a:pt x="5763543" y="891837"/>
                </a:cubicBezTo>
                <a:lnTo>
                  <a:pt x="89184" y="891837"/>
                </a:lnTo>
                <a:cubicBezTo>
                  <a:pt x="39929" y="891837"/>
                  <a:pt x="0" y="851908"/>
                  <a:pt x="0" y="802653"/>
                </a:cubicBezTo>
                <a:lnTo>
                  <a:pt x="0" y="89184"/>
                </a:lnTo>
                <a:close/>
              </a:path>
            </a:pathLst>
          </a:custGeom>
        </p:spPr>
        <p:style>
          <a:lnRef idx="2">
            <a:schemeClr val="accent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41996" tIns="41996" rIns="41996" bIns="41996" numCol="1" spcCol="1270" anchor="ctr" anchorCtr="0">
            <a:noAutofit/>
          </a:bodyPr>
          <a:lstStyle/>
          <a:p>
            <a:pPr marL="0" lvl="0" indent="0" algn="ctr" defTabSz="1111250">
              <a:lnSpc>
                <a:spcPct val="90000"/>
              </a:lnSpc>
              <a:spcBef>
                <a:spcPct val="0"/>
              </a:spcBef>
              <a:spcAft>
                <a:spcPct val="35000"/>
              </a:spcAft>
              <a:buNone/>
            </a:pPr>
            <a:r>
              <a:rPr lang="en-US" sz="2500" kern="1200" dirty="0" err="1">
                <a:latin typeface="Times New Roman" panose="02020603050405020304" pitchFamily="18" charset="0"/>
                <a:cs typeface="Times New Roman" panose="02020603050405020304" pitchFamily="18" charset="0"/>
              </a:rPr>
              <a:t>Có</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cơ</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sở</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vật</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chất</a:t>
            </a:r>
            <a:endParaRPr lang="en-US" sz="2500" kern="1200" dirty="0">
              <a:latin typeface="Times New Roman" panose="02020603050405020304" pitchFamily="18" charset="0"/>
              <a:cs typeface="Times New Roman" panose="02020603050405020304" pitchFamily="18" charset="0"/>
            </a:endParaRPr>
          </a:p>
        </p:txBody>
      </p:sp>
      <p:sp>
        <p:nvSpPr>
          <p:cNvPr id="12" name="Freeform: Shape 11">
            <a:extLst>
              <a:ext uri="{FF2B5EF4-FFF2-40B4-BE49-F238E27FC236}">
                <a16:creationId xmlns:a16="http://schemas.microsoft.com/office/drawing/2014/main" xmlns="" id="{7F3CB591-090E-4390-8A60-04508A45C7D3}"/>
              </a:ext>
            </a:extLst>
          </p:cNvPr>
          <p:cNvSpPr/>
          <p:nvPr/>
        </p:nvSpPr>
        <p:spPr>
          <a:xfrm rot="2592046">
            <a:off x="3358602" y="4232095"/>
            <a:ext cx="716509" cy="21687"/>
          </a:xfrm>
          <a:custGeom>
            <a:avLst/>
            <a:gdLst>
              <a:gd name="connsiteX0" fmla="*/ 0 w 716509"/>
              <a:gd name="connsiteY0" fmla="*/ 10843 h 21687"/>
              <a:gd name="connsiteX1" fmla="*/ 716509 w 716509"/>
              <a:gd name="connsiteY1" fmla="*/ 10843 h 21687"/>
            </a:gdLst>
            <a:ahLst/>
            <a:cxnLst>
              <a:cxn ang="0">
                <a:pos x="connsiteX0" y="connsiteY0"/>
              </a:cxn>
              <a:cxn ang="0">
                <a:pos x="connsiteX1" y="connsiteY1"/>
              </a:cxn>
            </a:cxnLst>
            <a:rect l="l" t="t" r="r" b="b"/>
            <a:pathLst>
              <a:path w="716509" h="21687">
                <a:moveTo>
                  <a:pt x="0" y="10843"/>
                </a:moveTo>
                <a:lnTo>
                  <a:pt x="716509" y="10843"/>
                </a:lnTo>
              </a:path>
            </a:pathLst>
          </a:custGeom>
          <a:noFill/>
        </p:spPr>
        <p:style>
          <a:lnRef idx="2">
            <a:schemeClr val="accent2">
              <a:shade val="60000"/>
              <a:hueOff val="0"/>
              <a:satOff val="0"/>
              <a:lumOff val="0"/>
              <a:alphaOff val="0"/>
            </a:schemeClr>
          </a:lnRef>
          <a:fillRef idx="0">
            <a:scrgbClr r="0" g="0" b="0"/>
          </a:fillRef>
          <a:effectRef idx="0">
            <a:schemeClr val="accent2">
              <a:hueOff val="0"/>
              <a:satOff val="0"/>
              <a:lumOff val="0"/>
              <a:alphaOff val="0"/>
            </a:schemeClr>
          </a:effectRef>
          <a:fontRef idx="minor">
            <a:schemeClr val="tx1">
              <a:hueOff val="0"/>
              <a:satOff val="0"/>
              <a:lumOff val="0"/>
              <a:alphaOff val="0"/>
            </a:schemeClr>
          </a:fontRef>
        </p:style>
        <p:txBody>
          <a:bodyPr spcFirstLastPara="0" vert="horz" wrap="square" lIns="353042" tIns="-7070" rIns="353041" bIns="-7069" numCol="1" spcCol="1270" anchor="ctr" anchorCtr="0">
            <a:noAutofit/>
          </a:bodyPr>
          <a:lstStyle/>
          <a:p>
            <a:pPr marL="0" lvl="0" indent="0" algn="ctr" defTabSz="222250">
              <a:lnSpc>
                <a:spcPct val="90000"/>
              </a:lnSpc>
              <a:spcBef>
                <a:spcPct val="0"/>
              </a:spcBef>
              <a:spcAft>
                <a:spcPct val="35000"/>
              </a:spcAft>
              <a:buNone/>
            </a:pPr>
            <a:endParaRPr lang="en-US" sz="500" kern="1200"/>
          </a:p>
        </p:txBody>
      </p:sp>
      <p:sp>
        <p:nvSpPr>
          <p:cNvPr id="13" name="Freeform: Shape 12">
            <a:extLst>
              <a:ext uri="{FF2B5EF4-FFF2-40B4-BE49-F238E27FC236}">
                <a16:creationId xmlns:a16="http://schemas.microsoft.com/office/drawing/2014/main" xmlns="" id="{2C2B4245-A2B1-481E-9D9C-F6B10B03B9AC}"/>
              </a:ext>
            </a:extLst>
          </p:cNvPr>
          <p:cNvSpPr/>
          <p:nvPr/>
        </p:nvSpPr>
        <p:spPr>
          <a:xfrm>
            <a:off x="3978010" y="4122400"/>
            <a:ext cx="6033197" cy="731568"/>
          </a:xfrm>
          <a:custGeom>
            <a:avLst/>
            <a:gdLst>
              <a:gd name="connsiteX0" fmla="*/ 0 w 6033197"/>
              <a:gd name="connsiteY0" fmla="*/ 73157 h 731568"/>
              <a:gd name="connsiteX1" fmla="*/ 73157 w 6033197"/>
              <a:gd name="connsiteY1" fmla="*/ 0 h 731568"/>
              <a:gd name="connsiteX2" fmla="*/ 5960040 w 6033197"/>
              <a:gd name="connsiteY2" fmla="*/ 0 h 731568"/>
              <a:gd name="connsiteX3" fmla="*/ 6033197 w 6033197"/>
              <a:gd name="connsiteY3" fmla="*/ 73157 h 731568"/>
              <a:gd name="connsiteX4" fmla="*/ 6033197 w 6033197"/>
              <a:gd name="connsiteY4" fmla="*/ 658411 h 731568"/>
              <a:gd name="connsiteX5" fmla="*/ 5960040 w 6033197"/>
              <a:gd name="connsiteY5" fmla="*/ 731568 h 731568"/>
              <a:gd name="connsiteX6" fmla="*/ 73157 w 6033197"/>
              <a:gd name="connsiteY6" fmla="*/ 731568 h 731568"/>
              <a:gd name="connsiteX7" fmla="*/ 0 w 6033197"/>
              <a:gd name="connsiteY7" fmla="*/ 658411 h 731568"/>
              <a:gd name="connsiteX8" fmla="*/ 0 w 6033197"/>
              <a:gd name="connsiteY8" fmla="*/ 73157 h 731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033197" h="731568">
                <a:moveTo>
                  <a:pt x="0" y="73157"/>
                </a:moveTo>
                <a:cubicBezTo>
                  <a:pt x="0" y="32754"/>
                  <a:pt x="32754" y="0"/>
                  <a:pt x="73157" y="0"/>
                </a:cubicBezTo>
                <a:lnTo>
                  <a:pt x="5960040" y="0"/>
                </a:lnTo>
                <a:cubicBezTo>
                  <a:pt x="6000443" y="0"/>
                  <a:pt x="6033197" y="32754"/>
                  <a:pt x="6033197" y="73157"/>
                </a:cubicBezTo>
                <a:lnTo>
                  <a:pt x="6033197" y="658411"/>
                </a:lnTo>
                <a:cubicBezTo>
                  <a:pt x="6033197" y="698814"/>
                  <a:pt x="6000443" y="731568"/>
                  <a:pt x="5960040" y="731568"/>
                </a:cubicBezTo>
                <a:lnTo>
                  <a:pt x="73157" y="731568"/>
                </a:lnTo>
                <a:cubicBezTo>
                  <a:pt x="32754" y="731568"/>
                  <a:pt x="0" y="698814"/>
                  <a:pt x="0" y="658411"/>
                </a:cubicBezTo>
                <a:lnTo>
                  <a:pt x="0" y="73157"/>
                </a:lnTo>
                <a:close/>
              </a:path>
            </a:pathLst>
          </a:custGeom>
        </p:spPr>
        <p:style>
          <a:lnRef idx="2">
            <a:schemeClr val="accent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37302" tIns="37302" rIns="37302" bIns="37302" numCol="1" spcCol="1270" anchor="ctr" anchorCtr="0">
            <a:noAutofit/>
          </a:bodyPr>
          <a:lstStyle/>
          <a:p>
            <a:pPr marL="0" lvl="0" indent="0" algn="ctr" defTabSz="1111250">
              <a:lnSpc>
                <a:spcPct val="90000"/>
              </a:lnSpc>
              <a:spcBef>
                <a:spcPct val="0"/>
              </a:spcBef>
              <a:spcAft>
                <a:spcPct val="35000"/>
              </a:spcAft>
              <a:buNone/>
            </a:pPr>
            <a:r>
              <a:rPr lang="en-US" sz="2500" kern="1200" dirty="0" err="1">
                <a:latin typeface="Times New Roman" panose="02020603050405020304" pitchFamily="18" charset="0"/>
                <a:cs typeface="Times New Roman" panose="02020603050405020304" pitchFamily="18" charset="0"/>
              </a:rPr>
              <a:t>Có</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trang</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thiết</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bị</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phù</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hợp</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với</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lứa</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tuổi</a:t>
            </a:r>
            <a:endParaRPr lang="en-US" sz="2500" kern="1200" dirty="0">
              <a:latin typeface="Times New Roman" panose="02020603050405020304" pitchFamily="18" charset="0"/>
              <a:cs typeface="Times New Roman" panose="02020603050405020304" pitchFamily="18" charset="0"/>
            </a:endParaRPr>
          </a:p>
        </p:txBody>
      </p:sp>
      <p:sp>
        <p:nvSpPr>
          <p:cNvPr id="14" name="Freeform: Shape 13">
            <a:extLst>
              <a:ext uri="{FF2B5EF4-FFF2-40B4-BE49-F238E27FC236}">
                <a16:creationId xmlns:a16="http://schemas.microsoft.com/office/drawing/2014/main" xmlns="" id="{1666D0BA-C50F-4F07-B35A-37CE4CAA7D1E}"/>
              </a:ext>
            </a:extLst>
          </p:cNvPr>
          <p:cNvSpPr/>
          <p:nvPr/>
        </p:nvSpPr>
        <p:spPr>
          <a:xfrm rot="4245197">
            <a:off x="2924611" y="4734814"/>
            <a:ext cx="1584490" cy="21687"/>
          </a:xfrm>
          <a:custGeom>
            <a:avLst/>
            <a:gdLst>
              <a:gd name="connsiteX0" fmla="*/ 0 w 1584490"/>
              <a:gd name="connsiteY0" fmla="*/ 10843 h 21687"/>
              <a:gd name="connsiteX1" fmla="*/ 1584490 w 1584490"/>
              <a:gd name="connsiteY1" fmla="*/ 10843 h 21687"/>
            </a:gdLst>
            <a:ahLst/>
            <a:cxnLst>
              <a:cxn ang="0">
                <a:pos x="connsiteX0" y="connsiteY0"/>
              </a:cxn>
              <a:cxn ang="0">
                <a:pos x="connsiteX1" y="connsiteY1"/>
              </a:cxn>
            </a:cxnLst>
            <a:rect l="l" t="t" r="r" b="b"/>
            <a:pathLst>
              <a:path w="1584490" h="21687">
                <a:moveTo>
                  <a:pt x="0" y="10843"/>
                </a:moveTo>
                <a:lnTo>
                  <a:pt x="1584490" y="10843"/>
                </a:lnTo>
              </a:path>
            </a:pathLst>
          </a:custGeom>
          <a:noFill/>
        </p:spPr>
        <p:style>
          <a:lnRef idx="2">
            <a:schemeClr val="accent2">
              <a:shade val="60000"/>
              <a:hueOff val="0"/>
              <a:satOff val="0"/>
              <a:lumOff val="0"/>
              <a:alphaOff val="0"/>
            </a:schemeClr>
          </a:lnRef>
          <a:fillRef idx="0">
            <a:scrgbClr r="0" g="0" b="0"/>
          </a:fillRef>
          <a:effectRef idx="0">
            <a:schemeClr val="accent2">
              <a:hueOff val="0"/>
              <a:satOff val="0"/>
              <a:lumOff val="0"/>
              <a:alphaOff val="0"/>
            </a:schemeClr>
          </a:effectRef>
          <a:fontRef idx="minor">
            <a:schemeClr val="tx1">
              <a:hueOff val="0"/>
              <a:satOff val="0"/>
              <a:lumOff val="0"/>
              <a:alphaOff val="0"/>
            </a:schemeClr>
          </a:fontRef>
        </p:style>
        <p:txBody>
          <a:bodyPr spcFirstLastPara="0" vert="horz" wrap="square" lIns="765333" tIns="-28769" rIns="765332" bIns="-28769" numCol="1" spcCol="1270" anchor="ctr" anchorCtr="0">
            <a:noAutofit/>
          </a:bodyPr>
          <a:lstStyle/>
          <a:p>
            <a:pPr marL="0" lvl="0" indent="0" algn="ctr" defTabSz="222250">
              <a:lnSpc>
                <a:spcPct val="90000"/>
              </a:lnSpc>
              <a:spcBef>
                <a:spcPct val="0"/>
              </a:spcBef>
              <a:spcAft>
                <a:spcPct val="35000"/>
              </a:spcAft>
              <a:buNone/>
            </a:pPr>
            <a:endParaRPr lang="en-US" sz="500" kern="1200"/>
          </a:p>
        </p:txBody>
      </p:sp>
      <p:sp>
        <p:nvSpPr>
          <p:cNvPr id="15" name="Freeform: Shape 14">
            <a:extLst>
              <a:ext uri="{FF2B5EF4-FFF2-40B4-BE49-F238E27FC236}">
                <a16:creationId xmlns:a16="http://schemas.microsoft.com/office/drawing/2014/main" xmlns="" id="{4308DFC8-DC1D-4C15-8F3B-E963DA43345F}"/>
              </a:ext>
            </a:extLst>
          </p:cNvPr>
          <p:cNvSpPr/>
          <p:nvPr/>
        </p:nvSpPr>
        <p:spPr>
          <a:xfrm>
            <a:off x="3978010" y="4951901"/>
            <a:ext cx="7009335" cy="1083445"/>
          </a:xfrm>
          <a:custGeom>
            <a:avLst/>
            <a:gdLst>
              <a:gd name="connsiteX0" fmla="*/ 0 w 7009335"/>
              <a:gd name="connsiteY0" fmla="*/ 108345 h 1083445"/>
              <a:gd name="connsiteX1" fmla="*/ 108345 w 7009335"/>
              <a:gd name="connsiteY1" fmla="*/ 0 h 1083445"/>
              <a:gd name="connsiteX2" fmla="*/ 6900991 w 7009335"/>
              <a:gd name="connsiteY2" fmla="*/ 0 h 1083445"/>
              <a:gd name="connsiteX3" fmla="*/ 7009336 w 7009335"/>
              <a:gd name="connsiteY3" fmla="*/ 108345 h 1083445"/>
              <a:gd name="connsiteX4" fmla="*/ 7009335 w 7009335"/>
              <a:gd name="connsiteY4" fmla="*/ 975101 h 1083445"/>
              <a:gd name="connsiteX5" fmla="*/ 6900990 w 7009335"/>
              <a:gd name="connsiteY5" fmla="*/ 1083446 h 1083445"/>
              <a:gd name="connsiteX6" fmla="*/ 108345 w 7009335"/>
              <a:gd name="connsiteY6" fmla="*/ 1083445 h 1083445"/>
              <a:gd name="connsiteX7" fmla="*/ 0 w 7009335"/>
              <a:gd name="connsiteY7" fmla="*/ 975100 h 1083445"/>
              <a:gd name="connsiteX8" fmla="*/ 0 w 7009335"/>
              <a:gd name="connsiteY8" fmla="*/ 108345 h 10834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009335" h="1083445">
                <a:moveTo>
                  <a:pt x="0" y="108345"/>
                </a:moveTo>
                <a:cubicBezTo>
                  <a:pt x="0" y="48508"/>
                  <a:pt x="48508" y="0"/>
                  <a:pt x="108345" y="0"/>
                </a:cubicBezTo>
                <a:lnTo>
                  <a:pt x="6900991" y="0"/>
                </a:lnTo>
                <a:cubicBezTo>
                  <a:pt x="6960828" y="0"/>
                  <a:pt x="7009336" y="48508"/>
                  <a:pt x="7009336" y="108345"/>
                </a:cubicBezTo>
                <a:cubicBezTo>
                  <a:pt x="7009336" y="397264"/>
                  <a:pt x="7009335" y="686182"/>
                  <a:pt x="7009335" y="975101"/>
                </a:cubicBezTo>
                <a:cubicBezTo>
                  <a:pt x="7009335" y="1034938"/>
                  <a:pt x="6960827" y="1083446"/>
                  <a:pt x="6900990" y="1083446"/>
                </a:cubicBezTo>
                <a:lnTo>
                  <a:pt x="108345" y="1083445"/>
                </a:lnTo>
                <a:cubicBezTo>
                  <a:pt x="48508" y="1083445"/>
                  <a:pt x="0" y="1034937"/>
                  <a:pt x="0" y="975100"/>
                </a:cubicBezTo>
                <a:lnTo>
                  <a:pt x="0" y="108345"/>
                </a:lnTo>
                <a:close/>
              </a:path>
            </a:pathLst>
          </a:custGeom>
        </p:spPr>
        <p:style>
          <a:lnRef idx="2">
            <a:schemeClr val="accent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47608" tIns="47608" rIns="47608" bIns="47608" numCol="1" spcCol="1270" anchor="ctr" anchorCtr="0">
            <a:noAutofit/>
          </a:bodyPr>
          <a:lstStyle/>
          <a:p>
            <a:pPr marL="0" lvl="0" indent="0" algn="ctr" defTabSz="1111250">
              <a:lnSpc>
                <a:spcPct val="90000"/>
              </a:lnSpc>
              <a:spcBef>
                <a:spcPct val="0"/>
              </a:spcBef>
              <a:spcAft>
                <a:spcPct val="35000"/>
              </a:spcAft>
              <a:buNone/>
            </a:pPr>
            <a:r>
              <a:rPr lang="en-US" sz="2500" kern="1200" dirty="0" err="1">
                <a:latin typeface="Times New Roman" panose="02020603050405020304" pitchFamily="18" charset="0"/>
                <a:cs typeface="Times New Roman" panose="02020603050405020304" pitchFamily="18" charset="0"/>
              </a:rPr>
              <a:t>Tài</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liệu</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cho</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người</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nuôi</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dạy</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giáo</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viên</a:t>
            </a:r>
            <a:endParaRPr lang="en-US" sz="2500" kern="1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743726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p:cTn id="14" dur="1000" fill="hold"/>
                                        <p:tgtEl>
                                          <p:spTgt spid="8"/>
                                        </p:tgtEl>
                                        <p:attrNameLst>
                                          <p:attrName>ppt_w</p:attrName>
                                        </p:attrNameLst>
                                      </p:cBhvr>
                                      <p:tavLst>
                                        <p:tav tm="0">
                                          <p:val>
                                            <p:strVal val="#ppt_w*0.70"/>
                                          </p:val>
                                        </p:tav>
                                        <p:tav tm="100000">
                                          <p:val>
                                            <p:strVal val="#ppt_w"/>
                                          </p:val>
                                        </p:tav>
                                      </p:tavLst>
                                    </p:anim>
                                    <p:anim calcmode="lin" valueType="num">
                                      <p:cBhvr>
                                        <p:cTn id="15" dur="1000" fill="hold"/>
                                        <p:tgtEl>
                                          <p:spTgt spid="8"/>
                                        </p:tgtEl>
                                        <p:attrNameLst>
                                          <p:attrName>ppt_h</p:attrName>
                                        </p:attrNameLst>
                                      </p:cBhvr>
                                      <p:tavLst>
                                        <p:tav tm="0">
                                          <p:val>
                                            <p:strVal val="#ppt_h"/>
                                          </p:val>
                                        </p:tav>
                                        <p:tav tm="100000">
                                          <p:val>
                                            <p:strVal val="#ppt_h"/>
                                          </p:val>
                                        </p:tav>
                                      </p:tavLst>
                                    </p:anim>
                                    <p:animEffect transition="in" filter="fade">
                                      <p:cBhvr>
                                        <p:cTn id="16" dur="1000"/>
                                        <p:tgtEl>
                                          <p:spTgt spid="8"/>
                                        </p:tgtEl>
                                      </p:cBhvr>
                                    </p:animEffect>
                                  </p:childTnLst>
                                </p:cTn>
                              </p:par>
                              <p:par>
                                <p:cTn id="17" presetID="55" presetClass="entr" presetSubtype="0"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p:cTn id="19" dur="1000" fill="hold"/>
                                        <p:tgtEl>
                                          <p:spTgt spid="9"/>
                                        </p:tgtEl>
                                        <p:attrNameLst>
                                          <p:attrName>ppt_w</p:attrName>
                                        </p:attrNameLst>
                                      </p:cBhvr>
                                      <p:tavLst>
                                        <p:tav tm="0">
                                          <p:val>
                                            <p:strVal val="#ppt_w*0.70"/>
                                          </p:val>
                                        </p:tav>
                                        <p:tav tm="100000">
                                          <p:val>
                                            <p:strVal val="#ppt_w"/>
                                          </p:val>
                                        </p:tav>
                                      </p:tavLst>
                                    </p:anim>
                                    <p:anim calcmode="lin" valueType="num">
                                      <p:cBhvr>
                                        <p:cTn id="20" dur="1000" fill="hold"/>
                                        <p:tgtEl>
                                          <p:spTgt spid="9"/>
                                        </p:tgtEl>
                                        <p:attrNameLst>
                                          <p:attrName>ppt_h</p:attrName>
                                        </p:attrNameLst>
                                      </p:cBhvr>
                                      <p:tavLst>
                                        <p:tav tm="0">
                                          <p:val>
                                            <p:strVal val="#ppt_h"/>
                                          </p:val>
                                        </p:tav>
                                        <p:tav tm="100000">
                                          <p:val>
                                            <p:strVal val="#ppt_h"/>
                                          </p:val>
                                        </p:tav>
                                      </p:tavLst>
                                    </p:anim>
                                    <p:animEffect transition="in" filter="fade">
                                      <p:cBhvr>
                                        <p:cTn id="21" dur="1000"/>
                                        <p:tgtEl>
                                          <p:spTgt spid="9"/>
                                        </p:tgtEl>
                                      </p:cBhvr>
                                    </p:animEffect>
                                  </p:childTnLst>
                                </p:cTn>
                              </p:par>
                            </p:childTnLst>
                          </p:cTn>
                        </p:par>
                      </p:childTnLst>
                    </p:cTn>
                  </p:par>
                  <p:par>
                    <p:cTn id="22" fill="hold">
                      <p:stCondLst>
                        <p:cond delay="indefinite"/>
                      </p:stCondLst>
                      <p:childTnLst>
                        <p:par>
                          <p:cTn id="23" fill="hold">
                            <p:stCondLst>
                              <p:cond delay="0"/>
                            </p:stCondLst>
                            <p:childTnLst>
                              <p:par>
                                <p:cTn id="24" presetID="55" presetClass="entr" presetSubtype="0" fill="hold" grpId="0" nodeType="clickEffect">
                                  <p:stCondLst>
                                    <p:cond delay="0"/>
                                  </p:stCondLst>
                                  <p:childTnLst>
                                    <p:set>
                                      <p:cBhvr>
                                        <p:cTn id="25" dur="1" fill="hold">
                                          <p:stCondLst>
                                            <p:cond delay="0"/>
                                          </p:stCondLst>
                                        </p:cTn>
                                        <p:tgtEl>
                                          <p:spTgt spid="10"/>
                                        </p:tgtEl>
                                        <p:attrNameLst>
                                          <p:attrName>style.visibility</p:attrName>
                                        </p:attrNameLst>
                                      </p:cBhvr>
                                      <p:to>
                                        <p:strVal val="visible"/>
                                      </p:to>
                                    </p:set>
                                    <p:anim calcmode="lin" valueType="num">
                                      <p:cBhvr>
                                        <p:cTn id="26" dur="1000" fill="hold"/>
                                        <p:tgtEl>
                                          <p:spTgt spid="10"/>
                                        </p:tgtEl>
                                        <p:attrNameLst>
                                          <p:attrName>ppt_w</p:attrName>
                                        </p:attrNameLst>
                                      </p:cBhvr>
                                      <p:tavLst>
                                        <p:tav tm="0">
                                          <p:val>
                                            <p:strVal val="#ppt_w*0.70"/>
                                          </p:val>
                                        </p:tav>
                                        <p:tav tm="100000">
                                          <p:val>
                                            <p:strVal val="#ppt_w"/>
                                          </p:val>
                                        </p:tav>
                                      </p:tavLst>
                                    </p:anim>
                                    <p:anim calcmode="lin" valueType="num">
                                      <p:cBhvr>
                                        <p:cTn id="27" dur="1000" fill="hold"/>
                                        <p:tgtEl>
                                          <p:spTgt spid="10"/>
                                        </p:tgtEl>
                                        <p:attrNameLst>
                                          <p:attrName>ppt_h</p:attrName>
                                        </p:attrNameLst>
                                      </p:cBhvr>
                                      <p:tavLst>
                                        <p:tav tm="0">
                                          <p:val>
                                            <p:strVal val="#ppt_h"/>
                                          </p:val>
                                        </p:tav>
                                        <p:tav tm="100000">
                                          <p:val>
                                            <p:strVal val="#ppt_h"/>
                                          </p:val>
                                        </p:tav>
                                      </p:tavLst>
                                    </p:anim>
                                    <p:animEffect transition="in" filter="fade">
                                      <p:cBhvr>
                                        <p:cTn id="28" dur="1000"/>
                                        <p:tgtEl>
                                          <p:spTgt spid="10"/>
                                        </p:tgtEl>
                                      </p:cBhvr>
                                    </p:animEffect>
                                  </p:childTnLst>
                                </p:cTn>
                              </p:par>
                              <p:par>
                                <p:cTn id="29" presetID="55" presetClass="entr" presetSubtype="0" fill="hold" grpId="0" nodeType="with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p:cTn id="31" dur="1000" fill="hold"/>
                                        <p:tgtEl>
                                          <p:spTgt spid="11"/>
                                        </p:tgtEl>
                                        <p:attrNameLst>
                                          <p:attrName>ppt_w</p:attrName>
                                        </p:attrNameLst>
                                      </p:cBhvr>
                                      <p:tavLst>
                                        <p:tav tm="0">
                                          <p:val>
                                            <p:strVal val="#ppt_w*0.70"/>
                                          </p:val>
                                        </p:tav>
                                        <p:tav tm="100000">
                                          <p:val>
                                            <p:strVal val="#ppt_w"/>
                                          </p:val>
                                        </p:tav>
                                      </p:tavLst>
                                    </p:anim>
                                    <p:anim calcmode="lin" valueType="num">
                                      <p:cBhvr>
                                        <p:cTn id="32" dur="1000" fill="hold"/>
                                        <p:tgtEl>
                                          <p:spTgt spid="11"/>
                                        </p:tgtEl>
                                        <p:attrNameLst>
                                          <p:attrName>ppt_h</p:attrName>
                                        </p:attrNameLst>
                                      </p:cBhvr>
                                      <p:tavLst>
                                        <p:tav tm="0">
                                          <p:val>
                                            <p:strVal val="#ppt_h"/>
                                          </p:val>
                                        </p:tav>
                                        <p:tav tm="100000">
                                          <p:val>
                                            <p:strVal val="#ppt_h"/>
                                          </p:val>
                                        </p:tav>
                                      </p:tavLst>
                                    </p:anim>
                                    <p:animEffect transition="in" filter="fade">
                                      <p:cBhvr>
                                        <p:cTn id="33" dur="1000"/>
                                        <p:tgtEl>
                                          <p:spTgt spid="11"/>
                                        </p:tgtEl>
                                      </p:cBhvr>
                                    </p:animEffect>
                                  </p:childTnLst>
                                </p:cTn>
                              </p:par>
                            </p:childTnLst>
                          </p:cTn>
                        </p:par>
                      </p:childTnLst>
                    </p:cTn>
                  </p:par>
                  <p:par>
                    <p:cTn id="34" fill="hold">
                      <p:stCondLst>
                        <p:cond delay="indefinite"/>
                      </p:stCondLst>
                      <p:childTnLst>
                        <p:par>
                          <p:cTn id="35" fill="hold">
                            <p:stCondLst>
                              <p:cond delay="0"/>
                            </p:stCondLst>
                            <p:childTnLst>
                              <p:par>
                                <p:cTn id="36" presetID="55" presetClass="entr" presetSubtype="0" fill="hold" grpId="0" nodeType="clickEffect">
                                  <p:stCondLst>
                                    <p:cond delay="0"/>
                                  </p:stCondLst>
                                  <p:childTnLst>
                                    <p:set>
                                      <p:cBhvr>
                                        <p:cTn id="37" dur="1" fill="hold">
                                          <p:stCondLst>
                                            <p:cond delay="0"/>
                                          </p:stCondLst>
                                        </p:cTn>
                                        <p:tgtEl>
                                          <p:spTgt spid="12"/>
                                        </p:tgtEl>
                                        <p:attrNameLst>
                                          <p:attrName>style.visibility</p:attrName>
                                        </p:attrNameLst>
                                      </p:cBhvr>
                                      <p:to>
                                        <p:strVal val="visible"/>
                                      </p:to>
                                    </p:set>
                                    <p:anim calcmode="lin" valueType="num">
                                      <p:cBhvr>
                                        <p:cTn id="38" dur="1000" fill="hold"/>
                                        <p:tgtEl>
                                          <p:spTgt spid="12"/>
                                        </p:tgtEl>
                                        <p:attrNameLst>
                                          <p:attrName>ppt_w</p:attrName>
                                        </p:attrNameLst>
                                      </p:cBhvr>
                                      <p:tavLst>
                                        <p:tav tm="0">
                                          <p:val>
                                            <p:strVal val="#ppt_w*0.70"/>
                                          </p:val>
                                        </p:tav>
                                        <p:tav tm="100000">
                                          <p:val>
                                            <p:strVal val="#ppt_w"/>
                                          </p:val>
                                        </p:tav>
                                      </p:tavLst>
                                    </p:anim>
                                    <p:anim calcmode="lin" valueType="num">
                                      <p:cBhvr>
                                        <p:cTn id="39" dur="1000" fill="hold"/>
                                        <p:tgtEl>
                                          <p:spTgt spid="12"/>
                                        </p:tgtEl>
                                        <p:attrNameLst>
                                          <p:attrName>ppt_h</p:attrName>
                                        </p:attrNameLst>
                                      </p:cBhvr>
                                      <p:tavLst>
                                        <p:tav tm="0">
                                          <p:val>
                                            <p:strVal val="#ppt_h"/>
                                          </p:val>
                                        </p:tav>
                                        <p:tav tm="100000">
                                          <p:val>
                                            <p:strVal val="#ppt_h"/>
                                          </p:val>
                                        </p:tav>
                                      </p:tavLst>
                                    </p:anim>
                                    <p:animEffect transition="in" filter="fade">
                                      <p:cBhvr>
                                        <p:cTn id="40" dur="1000"/>
                                        <p:tgtEl>
                                          <p:spTgt spid="12"/>
                                        </p:tgtEl>
                                      </p:cBhvr>
                                    </p:animEffect>
                                  </p:childTnLst>
                                </p:cTn>
                              </p:par>
                              <p:par>
                                <p:cTn id="41" presetID="55" presetClass="entr" presetSubtype="0" fill="hold" grpId="0" nodeType="with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p:cTn id="43" dur="1000" fill="hold"/>
                                        <p:tgtEl>
                                          <p:spTgt spid="13"/>
                                        </p:tgtEl>
                                        <p:attrNameLst>
                                          <p:attrName>ppt_w</p:attrName>
                                        </p:attrNameLst>
                                      </p:cBhvr>
                                      <p:tavLst>
                                        <p:tav tm="0">
                                          <p:val>
                                            <p:strVal val="#ppt_w*0.70"/>
                                          </p:val>
                                        </p:tav>
                                        <p:tav tm="100000">
                                          <p:val>
                                            <p:strVal val="#ppt_w"/>
                                          </p:val>
                                        </p:tav>
                                      </p:tavLst>
                                    </p:anim>
                                    <p:anim calcmode="lin" valueType="num">
                                      <p:cBhvr>
                                        <p:cTn id="44" dur="1000" fill="hold"/>
                                        <p:tgtEl>
                                          <p:spTgt spid="13"/>
                                        </p:tgtEl>
                                        <p:attrNameLst>
                                          <p:attrName>ppt_h</p:attrName>
                                        </p:attrNameLst>
                                      </p:cBhvr>
                                      <p:tavLst>
                                        <p:tav tm="0">
                                          <p:val>
                                            <p:strVal val="#ppt_h"/>
                                          </p:val>
                                        </p:tav>
                                        <p:tav tm="100000">
                                          <p:val>
                                            <p:strVal val="#ppt_h"/>
                                          </p:val>
                                        </p:tav>
                                      </p:tavLst>
                                    </p:anim>
                                    <p:animEffect transition="in" filter="fade">
                                      <p:cBhvr>
                                        <p:cTn id="45" dur="1000"/>
                                        <p:tgtEl>
                                          <p:spTgt spid="13"/>
                                        </p:tgtEl>
                                      </p:cBhvr>
                                    </p:animEffect>
                                  </p:childTnLst>
                                </p:cTn>
                              </p:par>
                            </p:childTnLst>
                          </p:cTn>
                        </p:par>
                      </p:childTnLst>
                    </p:cTn>
                  </p:par>
                  <p:par>
                    <p:cTn id="46" fill="hold">
                      <p:stCondLst>
                        <p:cond delay="indefinite"/>
                      </p:stCondLst>
                      <p:childTnLst>
                        <p:par>
                          <p:cTn id="47" fill="hold">
                            <p:stCondLst>
                              <p:cond delay="0"/>
                            </p:stCondLst>
                            <p:childTnLst>
                              <p:par>
                                <p:cTn id="48" presetID="55" presetClass="entr" presetSubtype="0" fill="hold" grpId="0" nodeType="clickEffect">
                                  <p:stCondLst>
                                    <p:cond delay="0"/>
                                  </p:stCondLst>
                                  <p:childTnLst>
                                    <p:set>
                                      <p:cBhvr>
                                        <p:cTn id="49" dur="1" fill="hold">
                                          <p:stCondLst>
                                            <p:cond delay="0"/>
                                          </p:stCondLst>
                                        </p:cTn>
                                        <p:tgtEl>
                                          <p:spTgt spid="14"/>
                                        </p:tgtEl>
                                        <p:attrNameLst>
                                          <p:attrName>style.visibility</p:attrName>
                                        </p:attrNameLst>
                                      </p:cBhvr>
                                      <p:to>
                                        <p:strVal val="visible"/>
                                      </p:to>
                                    </p:set>
                                    <p:anim calcmode="lin" valueType="num">
                                      <p:cBhvr>
                                        <p:cTn id="50" dur="1000" fill="hold"/>
                                        <p:tgtEl>
                                          <p:spTgt spid="14"/>
                                        </p:tgtEl>
                                        <p:attrNameLst>
                                          <p:attrName>ppt_w</p:attrName>
                                        </p:attrNameLst>
                                      </p:cBhvr>
                                      <p:tavLst>
                                        <p:tav tm="0">
                                          <p:val>
                                            <p:strVal val="#ppt_w*0.70"/>
                                          </p:val>
                                        </p:tav>
                                        <p:tav tm="100000">
                                          <p:val>
                                            <p:strVal val="#ppt_w"/>
                                          </p:val>
                                        </p:tav>
                                      </p:tavLst>
                                    </p:anim>
                                    <p:anim calcmode="lin" valueType="num">
                                      <p:cBhvr>
                                        <p:cTn id="51" dur="1000" fill="hold"/>
                                        <p:tgtEl>
                                          <p:spTgt spid="14"/>
                                        </p:tgtEl>
                                        <p:attrNameLst>
                                          <p:attrName>ppt_h</p:attrName>
                                        </p:attrNameLst>
                                      </p:cBhvr>
                                      <p:tavLst>
                                        <p:tav tm="0">
                                          <p:val>
                                            <p:strVal val="#ppt_h"/>
                                          </p:val>
                                        </p:tav>
                                        <p:tav tm="100000">
                                          <p:val>
                                            <p:strVal val="#ppt_h"/>
                                          </p:val>
                                        </p:tav>
                                      </p:tavLst>
                                    </p:anim>
                                    <p:animEffect transition="in" filter="fade">
                                      <p:cBhvr>
                                        <p:cTn id="52" dur="1000"/>
                                        <p:tgtEl>
                                          <p:spTgt spid="14"/>
                                        </p:tgtEl>
                                      </p:cBhvr>
                                    </p:animEffect>
                                  </p:childTnLst>
                                </p:cTn>
                              </p:par>
                              <p:par>
                                <p:cTn id="53" presetID="55" presetClass="entr" presetSubtype="0" fill="hold" grpId="0" nodeType="withEffect">
                                  <p:stCondLst>
                                    <p:cond delay="0"/>
                                  </p:stCondLst>
                                  <p:childTnLst>
                                    <p:set>
                                      <p:cBhvr>
                                        <p:cTn id="54" dur="1" fill="hold">
                                          <p:stCondLst>
                                            <p:cond delay="0"/>
                                          </p:stCondLst>
                                        </p:cTn>
                                        <p:tgtEl>
                                          <p:spTgt spid="15"/>
                                        </p:tgtEl>
                                        <p:attrNameLst>
                                          <p:attrName>style.visibility</p:attrName>
                                        </p:attrNameLst>
                                      </p:cBhvr>
                                      <p:to>
                                        <p:strVal val="visible"/>
                                      </p:to>
                                    </p:set>
                                    <p:anim calcmode="lin" valueType="num">
                                      <p:cBhvr>
                                        <p:cTn id="55" dur="1000" fill="hold"/>
                                        <p:tgtEl>
                                          <p:spTgt spid="15"/>
                                        </p:tgtEl>
                                        <p:attrNameLst>
                                          <p:attrName>ppt_w</p:attrName>
                                        </p:attrNameLst>
                                      </p:cBhvr>
                                      <p:tavLst>
                                        <p:tav tm="0">
                                          <p:val>
                                            <p:strVal val="#ppt_w*0.70"/>
                                          </p:val>
                                        </p:tav>
                                        <p:tav tm="100000">
                                          <p:val>
                                            <p:strVal val="#ppt_w"/>
                                          </p:val>
                                        </p:tav>
                                      </p:tavLst>
                                    </p:anim>
                                    <p:anim calcmode="lin" valueType="num">
                                      <p:cBhvr>
                                        <p:cTn id="56" dur="1000" fill="hold"/>
                                        <p:tgtEl>
                                          <p:spTgt spid="15"/>
                                        </p:tgtEl>
                                        <p:attrNameLst>
                                          <p:attrName>ppt_h</p:attrName>
                                        </p:attrNameLst>
                                      </p:cBhvr>
                                      <p:tavLst>
                                        <p:tav tm="0">
                                          <p:val>
                                            <p:strVal val="#ppt_h"/>
                                          </p:val>
                                        </p:tav>
                                        <p:tav tm="100000">
                                          <p:val>
                                            <p:strVal val="#ppt_h"/>
                                          </p:val>
                                        </p:tav>
                                      </p:tavLst>
                                    </p:anim>
                                    <p:animEffect transition="in" filter="fade">
                                      <p:cBhvr>
                                        <p:cTn id="57"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2" grpId="0" animBg="1"/>
      <p:bldP spid="13" grpId="0" animBg="1"/>
      <p:bldP spid="14" grpId="0" animBg="1"/>
      <p:bldP spid="15"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1D061920-2137-4653-9314-4F0D502DC021}"/>
              </a:ext>
            </a:extLst>
          </p:cNvPr>
          <p:cNvSpPr txBox="1">
            <a:spLocks/>
          </p:cNvSpPr>
          <p:nvPr/>
        </p:nvSpPr>
        <p:spPr>
          <a:xfrm>
            <a:off x="293511" y="191907"/>
            <a:ext cx="11898489" cy="575733"/>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II. NHÓM TRẺ, LỚP MẪU GIÁO ĐỘC LẬP:</a:t>
            </a:r>
          </a:p>
        </p:txBody>
      </p:sp>
      <p:sp>
        <p:nvSpPr>
          <p:cNvPr id="5" name="Arrow: Right 4">
            <a:extLst>
              <a:ext uri="{FF2B5EF4-FFF2-40B4-BE49-F238E27FC236}">
                <a16:creationId xmlns:a16="http://schemas.microsoft.com/office/drawing/2014/main" xmlns="" id="{868FA041-8E8C-4444-BFCE-75CEB8E04F88}"/>
              </a:ext>
            </a:extLst>
          </p:cNvPr>
          <p:cNvSpPr/>
          <p:nvPr/>
        </p:nvSpPr>
        <p:spPr>
          <a:xfrm>
            <a:off x="816186" y="625111"/>
            <a:ext cx="4613064" cy="860789"/>
          </a:xfrm>
          <a:prstGeom prst="righ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dirty="0">
                <a:solidFill>
                  <a:schemeClr val="tx1"/>
                </a:solidFill>
                <a:latin typeface="Times New Roman" panose="02020603050405020304" pitchFamily="18" charset="0"/>
                <a:cs typeface="Times New Roman" panose="02020603050405020304" pitchFamily="18" charset="0"/>
              </a:rPr>
              <a:t>2. </a:t>
            </a:r>
            <a:r>
              <a:rPr lang="en-US" sz="2000" b="1" dirty="0" err="1">
                <a:solidFill>
                  <a:schemeClr val="tx1"/>
                </a:solidFill>
                <a:latin typeface="Times New Roman" panose="02020603050405020304" pitchFamily="18" charset="0"/>
                <a:cs typeface="Times New Roman" panose="02020603050405020304" pitchFamily="18" charset="0"/>
              </a:rPr>
              <a:t>Thủ</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tục</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thành</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lập</a:t>
            </a:r>
            <a:endParaRPr lang="en-US" sz="2000" b="1" dirty="0">
              <a:solidFill>
                <a:schemeClr val="tx1"/>
              </a:solidFill>
              <a:latin typeface="Times New Roman" panose="02020603050405020304" pitchFamily="18" charset="0"/>
              <a:cs typeface="Times New Roman" panose="02020603050405020304" pitchFamily="18" charset="0"/>
            </a:endParaRPr>
          </a:p>
        </p:txBody>
      </p:sp>
      <p:graphicFrame>
        <p:nvGraphicFramePr>
          <p:cNvPr id="6" name="Table 6">
            <a:extLst>
              <a:ext uri="{FF2B5EF4-FFF2-40B4-BE49-F238E27FC236}">
                <a16:creationId xmlns:a16="http://schemas.microsoft.com/office/drawing/2014/main" xmlns="" id="{6CA6053A-D460-4003-B27E-F5E2949DA646}"/>
              </a:ext>
            </a:extLst>
          </p:cNvPr>
          <p:cNvGraphicFramePr>
            <a:graphicFrameLocks noGrp="1"/>
          </p:cNvGraphicFramePr>
          <p:nvPr>
            <p:extLst>
              <p:ext uri="{D42A27DB-BD31-4B8C-83A1-F6EECF244321}">
                <p14:modId xmlns:p14="http://schemas.microsoft.com/office/powerpoint/2010/main" val="2897689972"/>
              </p:ext>
            </p:extLst>
          </p:nvPr>
        </p:nvGraphicFramePr>
        <p:xfrm>
          <a:off x="497696" y="1983451"/>
          <a:ext cx="9436526" cy="1737360"/>
        </p:xfrm>
        <a:graphic>
          <a:graphicData uri="http://schemas.openxmlformats.org/drawingml/2006/table">
            <a:tbl>
              <a:tblPr firstRow="1" bandRow="1">
                <a:tableStyleId>{BDBED569-4797-4DF1-A0F4-6AAB3CD982D8}</a:tableStyleId>
              </a:tblPr>
              <a:tblGrid>
                <a:gridCol w="4033496">
                  <a:extLst>
                    <a:ext uri="{9D8B030D-6E8A-4147-A177-3AD203B41FA5}">
                      <a16:colId xmlns:a16="http://schemas.microsoft.com/office/drawing/2014/main" xmlns="" val="2319432926"/>
                    </a:ext>
                  </a:extLst>
                </a:gridCol>
                <a:gridCol w="5403030">
                  <a:extLst>
                    <a:ext uri="{9D8B030D-6E8A-4147-A177-3AD203B41FA5}">
                      <a16:colId xmlns:a16="http://schemas.microsoft.com/office/drawing/2014/main" xmlns="" val="792731546"/>
                    </a:ext>
                  </a:extLst>
                </a:gridCol>
              </a:tblGrid>
              <a:tr h="370840">
                <a:tc>
                  <a:txBody>
                    <a:bodyPr/>
                    <a:lstStyle/>
                    <a:p>
                      <a:r>
                        <a:rPr lang="en-US" sz="2400" b="0" dirty="0">
                          <a:latin typeface="Times New Roman" panose="02020603050405020304" pitchFamily="18" charset="0"/>
                          <a:cs typeface="Times New Roman" panose="02020603050405020304" pitchFamily="18" charset="0"/>
                        </a:rPr>
                        <a:t>1 </a:t>
                      </a:r>
                      <a:r>
                        <a:rPr lang="en-US" sz="2400" b="0" dirty="0" err="1">
                          <a:latin typeface="Times New Roman" panose="02020603050405020304" pitchFamily="18" charset="0"/>
                          <a:cs typeface="Times New Roman" panose="02020603050405020304" pitchFamily="18" charset="0"/>
                        </a:rPr>
                        <a:t>Thẩm</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quyền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quyết</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định</a:t>
                      </a:r>
                      <a:endParaRPr lang="en-US" sz="2400" b="0" dirty="0">
                        <a:latin typeface="Times New Roman" panose="02020603050405020304" pitchFamily="18" charset="0"/>
                        <a:cs typeface="Times New Roman" panose="02020603050405020304" pitchFamily="18" charset="0"/>
                      </a:endParaRPr>
                    </a:p>
                  </a:txBody>
                  <a:tcPr/>
                </a:tc>
                <a:tc>
                  <a:txBody>
                    <a:bodyPr/>
                    <a:lstStyle/>
                    <a:p>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Chủ</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tịch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Ủy</a:t>
                      </a:r>
                      <a:r>
                        <a:rPr lang="en-US" sz="2400" b="0" dirty="0">
                          <a:latin typeface="Times New Roman" panose="02020603050405020304" pitchFamily="18" charset="0"/>
                          <a:cs typeface="Times New Roman" panose="02020603050405020304" pitchFamily="18" charset="0"/>
                        </a:rPr>
                        <a:t> ban </a:t>
                      </a:r>
                      <a:r>
                        <a:rPr lang="en-US" sz="2400" b="0" dirty="0" err="1">
                          <a:latin typeface="Times New Roman" panose="02020603050405020304" pitchFamily="18" charset="0"/>
                          <a:cs typeface="Times New Roman" panose="02020603050405020304" pitchFamily="18" charset="0"/>
                        </a:rPr>
                        <a:t>nhân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dân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ph</a:t>
                      </a:r>
                      <a:r>
                        <a:rPr lang="vi-VN" sz="2400" b="0" dirty="0">
                          <a:latin typeface="Times New Roman" panose="02020603050405020304" pitchFamily="18" charset="0"/>
                          <a:cs typeface="Times New Roman" panose="02020603050405020304" pitchFamily="18" charset="0"/>
                        </a:rPr>
                        <a:t>ư</a:t>
                      </a:r>
                      <a:r>
                        <a:rPr lang="en-US" sz="2400" b="0" dirty="0" err="1">
                          <a:latin typeface="Times New Roman" panose="02020603050405020304" pitchFamily="18" charset="0"/>
                          <a:cs typeface="Times New Roman" panose="02020603050405020304" pitchFamily="18" charset="0"/>
                        </a:rPr>
                        <a:t>ờng</a:t>
                      </a:r>
                      <a:r>
                        <a:rPr lang="en-US" sz="2400" b="0" dirty="0">
                          <a:latin typeface="Times New Roman" panose="02020603050405020304" pitchFamily="18" charset="0"/>
                          <a:cs typeface="Times New Roman" panose="02020603050405020304" pitchFamily="18" charset="0"/>
                        </a:rPr>
                        <a:t>/</a:t>
                      </a:r>
                      <a:r>
                        <a:rPr lang="en-US" sz="2400" b="0" dirty="0" err="1">
                          <a:latin typeface="Times New Roman" panose="02020603050405020304" pitchFamily="18" charset="0"/>
                          <a:cs typeface="Times New Roman" panose="02020603050405020304" pitchFamily="18" charset="0"/>
                        </a:rPr>
                        <a:t>xã</a:t>
                      </a:r>
                      <a:r>
                        <a:rPr lang="en-US" sz="2400" b="0" dirty="0">
                          <a:latin typeface="Times New Roman" panose="02020603050405020304" pitchFamily="18" charset="0"/>
                          <a:cs typeface="Times New Roman" panose="02020603050405020304" pitchFamily="18" charset="0"/>
                        </a:rPr>
                        <a:t> </a:t>
                      </a:r>
                    </a:p>
                  </a:txBody>
                  <a:tcPr/>
                </a:tc>
                <a:extLst>
                  <a:ext uri="{0D108BD9-81ED-4DB2-BD59-A6C34878D82A}">
                    <a16:rowId xmlns:a16="http://schemas.microsoft.com/office/drawing/2014/main" xmlns="" val="961649875"/>
                  </a:ext>
                </a:extLst>
              </a:tr>
              <a:tr h="370840">
                <a:tc>
                  <a:txBody>
                    <a:bodyPr/>
                    <a:lstStyle/>
                    <a:p>
                      <a:r>
                        <a:rPr lang="en-US" sz="2400" b="0" dirty="0">
                          <a:latin typeface="Times New Roman" panose="02020603050405020304" pitchFamily="18" charset="0"/>
                          <a:cs typeface="Times New Roman" panose="02020603050405020304" pitchFamily="18" charset="0"/>
                        </a:rPr>
                        <a:t>2 </a:t>
                      </a:r>
                      <a:r>
                        <a:rPr lang="en-US" sz="2400" b="0" dirty="0" err="1">
                          <a:latin typeface="Times New Roman" panose="02020603050405020304" pitchFamily="18" charset="0"/>
                          <a:cs typeface="Times New Roman" panose="02020603050405020304" pitchFamily="18" charset="0"/>
                        </a:rPr>
                        <a:t>Thành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phần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hồ</a:t>
                      </a:r>
                      <a:r>
                        <a:rPr lang="en-US" sz="2400" b="0" dirty="0">
                          <a:latin typeface="Times New Roman" panose="02020603050405020304" pitchFamily="18" charset="0"/>
                          <a:cs typeface="Times New Roman" panose="02020603050405020304" pitchFamily="18" charset="0"/>
                        </a:rPr>
                        <a:t> s</a:t>
                      </a:r>
                      <a:r>
                        <a:rPr lang="vi-VN" sz="2400" b="0" dirty="0">
                          <a:latin typeface="Times New Roman" panose="02020603050405020304" pitchFamily="18" charset="0"/>
                          <a:cs typeface="Times New Roman" panose="02020603050405020304" pitchFamily="18" charset="0"/>
                        </a:rPr>
                        <a:t>ơ</a:t>
                      </a:r>
                      <a:endParaRPr lang="en-US" sz="2400" b="0" dirty="0">
                        <a:latin typeface="Times New Roman" panose="02020603050405020304" pitchFamily="18" charset="0"/>
                        <a:cs typeface="Times New Roman" panose="02020603050405020304" pitchFamily="18" charset="0"/>
                      </a:endParaRPr>
                    </a:p>
                  </a:txBody>
                  <a:tcPr/>
                </a:tc>
                <a:tc>
                  <a:txBody>
                    <a:bodyPr/>
                    <a:lstStyle/>
                    <a:p>
                      <a:pPr marL="342900" indent="-342900">
                        <a:buFontTx/>
                        <a:buChar char="-"/>
                      </a:pPr>
                      <a:r>
                        <a:rPr lang="en-US" sz="2400" b="0" dirty="0" err="1">
                          <a:latin typeface="Times New Roman" panose="02020603050405020304" pitchFamily="18" charset="0"/>
                          <a:cs typeface="Times New Roman" panose="02020603050405020304" pitchFamily="18" charset="0"/>
                        </a:rPr>
                        <a:t>Tờ</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trình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đề</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nghị</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cho</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phép</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thành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lập</a:t>
                      </a:r>
                      <a:endParaRPr lang="en-US" sz="2400" b="0" dirty="0">
                        <a:latin typeface="Times New Roman" panose="02020603050405020304" pitchFamily="18" charset="0"/>
                        <a:cs typeface="Times New Roman" panose="02020603050405020304" pitchFamily="18" charset="0"/>
                      </a:endParaRPr>
                    </a:p>
                    <a:p>
                      <a:pPr marL="342900" indent="-342900">
                        <a:buFontTx/>
                        <a:buChar char="-"/>
                      </a:pPr>
                      <a:r>
                        <a:rPr lang="en-US" sz="2400" b="0" dirty="0" err="1">
                          <a:latin typeface="Times New Roman" panose="02020603050405020304" pitchFamily="18" charset="0"/>
                          <a:cs typeface="Times New Roman" panose="02020603050405020304" pitchFamily="18" charset="0"/>
                        </a:rPr>
                        <a:t>Chứng</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chỉ</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của</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giáo</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viên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bản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sao</a:t>
                      </a:r>
                      <a:r>
                        <a:rPr lang="en-US" sz="2400" b="0" dirty="0">
                          <a:latin typeface="Times New Roman" panose="02020603050405020304" pitchFamily="18" charset="0"/>
                          <a:cs typeface="Times New Roman" panose="02020603050405020304" pitchFamily="18" charset="0"/>
                        </a:rPr>
                        <a:t>)</a:t>
                      </a:r>
                    </a:p>
                  </a:txBody>
                  <a:tcPr/>
                </a:tc>
                <a:extLst>
                  <a:ext uri="{0D108BD9-81ED-4DB2-BD59-A6C34878D82A}">
                    <a16:rowId xmlns:a16="http://schemas.microsoft.com/office/drawing/2014/main" xmlns="" val="3002427145"/>
                  </a:ext>
                </a:extLst>
              </a:tr>
              <a:tr h="370840">
                <a:tc>
                  <a:txBody>
                    <a:bodyPr/>
                    <a:lstStyle/>
                    <a:p>
                      <a:r>
                        <a:rPr lang="en-US" sz="2400" b="0" dirty="0">
                          <a:latin typeface="Times New Roman" panose="02020603050405020304" pitchFamily="18" charset="0"/>
                          <a:cs typeface="Times New Roman" panose="02020603050405020304" pitchFamily="18" charset="0"/>
                        </a:rPr>
                        <a:t>3 </a:t>
                      </a:r>
                      <a:r>
                        <a:rPr lang="en-US" sz="2400" b="0" dirty="0" err="1">
                          <a:latin typeface="Times New Roman" panose="02020603050405020304" pitchFamily="18" charset="0"/>
                          <a:cs typeface="Times New Roman" panose="02020603050405020304" pitchFamily="18" charset="0"/>
                        </a:rPr>
                        <a:t>Trình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tự</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thực</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hiện</a:t>
                      </a:r>
                      <a:endParaRPr lang="en-US" sz="2400" b="0" dirty="0">
                        <a:latin typeface="Times New Roman" panose="02020603050405020304" pitchFamily="18" charset="0"/>
                        <a:cs typeface="Times New Roman" panose="02020603050405020304" pitchFamily="18" charset="0"/>
                      </a:endParaRPr>
                    </a:p>
                  </a:txBody>
                  <a:tcPr/>
                </a:tc>
                <a:tc>
                  <a:txBody>
                    <a:bodyPr/>
                    <a:lstStyle/>
                    <a:p>
                      <a:r>
                        <a:rPr lang="en-US" sz="2400" b="0" dirty="0" err="1">
                          <a:latin typeface="Times New Roman" panose="02020603050405020304" pitchFamily="18" charset="0"/>
                          <a:cs typeface="Times New Roman" panose="02020603050405020304" pitchFamily="18" charset="0"/>
                        </a:rPr>
                        <a:t>Quy</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trình</a:t>
                      </a:r>
                      <a:r>
                        <a:rPr lang="en-US" sz="2400" b="0" dirty="0">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20 </a:t>
                      </a:r>
                      <a:r>
                        <a:rPr lang="en-US" sz="2400" b="1" dirty="0" err="1">
                          <a:latin typeface="Times New Roman" panose="02020603050405020304" pitchFamily="18" charset="0"/>
                          <a:cs typeface="Times New Roman" panose="02020603050405020304" pitchFamily="18" charset="0"/>
                        </a:rPr>
                        <a:t>ngày</a:t>
                      </a:r>
                      <a:r>
                        <a:rPr lang="en-US" sz="2400" b="1"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làm</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việc</a:t>
                      </a:r>
                      <a:endParaRPr lang="en-US" sz="2400" b="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4272181293"/>
                  </a:ext>
                </a:extLst>
              </a:tr>
            </a:tbl>
          </a:graphicData>
        </a:graphic>
      </p:graphicFrame>
    </p:spTree>
    <p:extLst>
      <p:ext uri="{BB962C8B-B14F-4D97-AF65-F5344CB8AC3E}">
        <p14:creationId xmlns:p14="http://schemas.microsoft.com/office/powerpoint/2010/main" val="121573175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Rounded Corners 20">
            <a:extLst>
              <a:ext uri="{FF2B5EF4-FFF2-40B4-BE49-F238E27FC236}">
                <a16:creationId xmlns:a16="http://schemas.microsoft.com/office/drawing/2014/main" xmlns="" id="{ADB31A1E-F3C9-4ADD-A96B-93796565A872}"/>
              </a:ext>
            </a:extLst>
          </p:cNvPr>
          <p:cNvSpPr/>
          <p:nvPr/>
        </p:nvSpPr>
        <p:spPr>
          <a:xfrm>
            <a:off x="182300" y="1649828"/>
            <a:ext cx="3845496" cy="1154430"/>
          </a:xfrm>
          <a:prstGeom prst="roundRect">
            <a:avLst/>
          </a:prstGeom>
          <a:solidFill>
            <a:schemeClr val="accent1">
              <a:lumMod val="40000"/>
              <a:lumOff val="60000"/>
            </a:schemeClr>
          </a:soli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chemeClr val="accent2">
                    <a:lumMod val="50000"/>
                  </a:schemeClr>
                </a:solidFill>
                <a:latin typeface="Times New Roman" panose="02020603050405020304" pitchFamily="18" charset="0"/>
                <a:cs typeface="Times New Roman" panose="02020603050405020304" pitchFamily="18" charset="0"/>
              </a:rPr>
              <a:t>UBND Ph</a:t>
            </a:r>
            <a:r>
              <a:rPr lang="vi-VN" sz="3600" dirty="0">
                <a:solidFill>
                  <a:schemeClr val="accent2">
                    <a:lumMod val="50000"/>
                  </a:schemeClr>
                </a:solidFill>
                <a:latin typeface="Times New Roman" panose="02020603050405020304" pitchFamily="18" charset="0"/>
                <a:cs typeface="Times New Roman" panose="02020603050405020304" pitchFamily="18" charset="0"/>
              </a:rPr>
              <a:t>ư</a:t>
            </a:r>
            <a:r>
              <a:rPr lang="en-US" sz="3600" dirty="0" err="1">
                <a:solidFill>
                  <a:schemeClr val="accent2">
                    <a:lumMod val="50000"/>
                  </a:schemeClr>
                </a:solidFill>
                <a:latin typeface="Times New Roman" panose="02020603050405020304" pitchFamily="18" charset="0"/>
                <a:cs typeface="Times New Roman" panose="02020603050405020304" pitchFamily="18" charset="0"/>
              </a:rPr>
              <a:t>ờng</a:t>
            </a:r>
            <a:r>
              <a:rPr lang="en-US" sz="3600" dirty="0">
                <a:solidFill>
                  <a:schemeClr val="accent2">
                    <a:lumMod val="50000"/>
                  </a:schemeClr>
                </a:solidFill>
                <a:latin typeface="Times New Roman" panose="02020603050405020304" pitchFamily="18" charset="0"/>
                <a:cs typeface="Times New Roman" panose="02020603050405020304" pitchFamily="18" charset="0"/>
              </a:rPr>
              <a:t>/</a:t>
            </a:r>
            <a:r>
              <a:rPr lang="en-US" sz="3600" dirty="0" err="1">
                <a:solidFill>
                  <a:schemeClr val="accent2">
                    <a:lumMod val="50000"/>
                  </a:schemeClr>
                </a:solidFill>
                <a:latin typeface="Times New Roman" panose="02020603050405020304" pitchFamily="18" charset="0"/>
                <a:cs typeface="Times New Roman" panose="02020603050405020304" pitchFamily="18" charset="0"/>
              </a:rPr>
              <a:t>xã</a:t>
            </a:r>
            <a:endParaRPr lang="en-US" sz="3600" dirty="0">
              <a:solidFill>
                <a:schemeClr val="accent2">
                  <a:lumMod val="50000"/>
                </a:schemeClr>
              </a:solidFill>
              <a:latin typeface="Times New Roman" panose="02020603050405020304" pitchFamily="18" charset="0"/>
              <a:cs typeface="Times New Roman" panose="02020603050405020304" pitchFamily="18" charset="0"/>
            </a:endParaRPr>
          </a:p>
          <a:p>
            <a:pPr algn="ctr"/>
            <a:r>
              <a:rPr lang="en-US" sz="3600" dirty="0">
                <a:solidFill>
                  <a:schemeClr val="accent2">
                    <a:lumMod val="50000"/>
                  </a:schemeClr>
                </a:solidFill>
                <a:latin typeface="Times New Roman" panose="02020603050405020304" pitchFamily="18" charset="0"/>
                <a:cs typeface="Times New Roman" panose="02020603050405020304" pitchFamily="18" charset="0"/>
              </a:rPr>
              <a:t>(5 </a:t>
            </a:r>
            <a:r>
              <a:rPr lang="en-US" sz="3600" dirty="0" err="1">
                <a:solidFill>
                  <a:schemeClr val="accent2">
                    <a:lumMod val="50000"/>
                  </a:schemeClr>
                </a:solidFill>
                <a:latin typeface="Times New Roman" panose="02020603050405020304" pitchFamily="18" charset="0"/>
                <a:cs typeface="Times New Roman" panose="02020603050405020304" pitchFamily="18" charset="0"/>
              </a:rPr>
              <a:t>ngày</a:t>
            </a:r>
            <a:r>
              <a:rPr lang="en-US" sz="3600" dirty="0">
                <a:solidFill>
                  <a:schemeClr val="accent2">
                    <a:lumMod val="50000"/>
                  </a:schemeClr>
                </a:solidFill>
                <a:latin typeface="Times New Roman" panose="02020603050405020304" pitchFamily="18" charset="0"/>
                <a:cs typeface="Times New Roman" panose="02020603050405020304" pitchFamily="18" charset="0"/>
              </a:rPr>
              <a:t>)</a:t>
            </a:r>
          </a:p>
        </p:txBody>
      </p:sp>
      <p:sp>
        <p:nvSpPr>
          <p:cNvPr id="22" name="Rectangle: Rounded Corners 21">
            <a:extLst>
              <a:ext uri="{FF2B5EF4-FFF2-40B4-BE49-F238E27FC236}">
                <a16:creationId xmlns:a16="http://schemas.microsoft.com/office/drawing/2014/main" xmlns="" id="{EFE75710-13FF-428D-8C7B-87B30A68ECA4}"/>
              </a:ext>
            </a:extLst>
          </p:cNvPr>
          <p:cNvSpPr/>
          <p:nvPr/>
        </p:nvSpPr>
        <p:spPr>
          <a:xfrm>
            <a:off x="235347" y="2804258"/>
            <a:ext cx="3319716" cy="3909060"/>
          </a:xfrm>
          <a:prstGeom prst="roundRect">
            <a:avLst/>
          </a:prstGeom>
          <a:solidFill>
            <a:schemeClr val="bg1"/>
          </a:solidFill>
          <a:ln>
            <a:solidFill>
              <a:schemeClr val="accent1">
                <a:shade val="50000"/>
                <a:alpha val="7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gn="just">
              <a:buAutoNum type="arabicPeriod"/>
            </a:pPr>
            <a:r>
              <a:rPr lang="en-US" sz="2400" dirty="0" err="1">
                <a:solidFill>
                  <a:schemeClr val="tx1"/>
                </a:solidFill>
                <a:latin typeface="Times New Roman" panose="02020603050405020304" pitchFamily="18" charset="0"/>
                <a:cs typeface="Times New Roman" panose="02020603050405020304" pitchFamily="18" charset="0"/>
              </a:rPr>
              <a:t>Tiếp</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nhận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hồ</a:t>
            </a:r>
            <a:r>
              <a:rPr lang="en-US" sz="2400" dirty="0">
                <a:solidFill>
                  <a:schemeClr val="tx1"/>
                </a:solidFill>
                <a:latin typeface="Times New Roman" panose="02020603050405020304" pitchFamily="18" charset="0"/>
                <a:cs typeface="Times New Roman" panose="02020603050405020304" pitchFamily="18" charset="0"/>
              </a:rPr>
              <a:t> s</a:t>
            </a:r>
            <a:r>
              <a:rPr lang="vi-VN" sz="2400" dirty="0">
                <a:solidFill>
                  <a:schemeClr val="tx1"/>
                </a:solidFill>
                <a:latin typeface="Times New Roman" panose="02020603050405020304" pitchFamily="18" charset="0"/>
                <a:cs typeface="Times New Roman" panose="02020603050405020304" pitchFamily="18" charset="0"/>
              </a:rPr>
              <a:t>ơ</a:t>
            </a:r>
            <a:endParaRPr lang="en-US" sz="2400" dirty="0">
              <a:solidFill>
                <a:schemeClr val="tx1"/>
              </a:solidFill>
              <a:latin typeface="Times New Roman" panose="02020603050405020304" pitchFamily="18" charset="0"/>
              <a:cs typeface="Times New Roman" panose="02020603050405020304" pitchFamily="18" charset="0"/>
            </a:endParaRPr>
          </a:p>
          <a:p>
            <a:pPr marL="342900" indent="-342900" algn="just">
              <a:buAutoNum type="arabicPeriod"/>
            </a:pPr>
            <a:r>
              <a:rPr lang="en-US" sz="2400" dirty="0" err="1">
                <a:solidFill>
                  <a:schemeClr val="tx1"/>
                </a:solidFill>
                <a:latin typeface="Times New Roman" panose="02020603050405020304" pitchFamily="18" charset="0"/>
                <a:cs typeface="Times New Roman" panose="02020603050405020304" pitchFamily="18" charset="0"/>
              </a:rPr>
              <a:t>Nếu</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hồ</a:t>
            </a:r>
            <a:r>
              <a:rPr lang="en-US" sz="2400" dirty="0">
                <a:solidFill>
                  <a:schemeClr val="tx1"/>
                </a:solidFill>
                <a:latin typeface="Times New Roman" panose="02020603050405020304" pitchFamily="18" charset="0"/>
                <a:cs typeface="Times New Roman" panose="02020603050405020304" pitchFamily="18" charset="0"/>
              </a:rPr>
              <a:t> s</a:t>
            </a:r>
            <a:r>
              <a:rPr lang="vi-VN" sz="2400" dirty="0">
                <a:solidFill>
                  <a:schemeClr val="tx1"/>
                </a:solidFill>
                <a:latin typeface="Times New Roman" panose="02020603050405020304" pitchFamily="18" charset="0"/>
                <a:cs typeface="Times New Roman" panose="02020603050405020304" pitchFamily="18" charset="0"/>
              </a:rPr>
              <a:t>ơ</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ch</a:t>
            </a:r>
            <a:r>
              <a:rPr lang="vi-VN" sz="2400" dirty="0">
                <a:solidFill>
                  <a:schemeClr val="tx1"/>
                </a:solidFill>
                <a:latin typeface="Times New Roman" panose="02020603050405020304" pitchFamily="18" charset="0"/>
                <a:cs typeface="Times New Roman" panose="02020603050405020304" pitchFamily="18" charset="0"/>
              </a:rPr>
              <a:t>ư</a:t>
            </a:r>
            <a:r>
              <a:rPr lang="en-US" sz="2400" dirty="0">
                <a:solidFill>
                  <a:schemeClr val="tx1"/>
                </a:solidFill>
                <a:latin typeface="Times New Roman" panose="02020603050405020304" pitchFamily="18" charset="0"/>
                <a:cs typeface="Times New Roman" panose="02020603050405020304" pitchFamily="18" charset="0"/>
              </a:rPr>
              <a:t>a </a:t>
            </a:r>
            <a:r>
              <a:rPr lang="en-US" sz="2400" dirty="0" err="1">
                <a:solidFill>
                  <a:schemeClr val="tx1"/>
                </a:solidFill>
                <a:latin typeface="Times New Roman" panose="02020603050405020304" pitchFamily="18" charset="0"/>
                <a:cs typeface="Times New Roman" panose="02020603050405020304" pitchFamily="18" charset="0"/>
              </a:rPr>
              <a:t>đúng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quy</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định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thông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báo</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bằng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văn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bản</a:t>
            </a:r>
            <a:endParaRPr lang="en-US" sz="2400" dirty="0">
              <a:solidFill>
                <a:schemeClr val="tx1"/>
              </a:solidFill>
              <a:latin typeface="Times New Roman" panose="02020603050405020304" pitchFamily="18" charset="0"/>
              <a:cs typeface="Times New Roman" panose="02020603050405020304" pitchFamily="18" charset="0"/>
            </a:endParaRPr>
          </a:p>
          <a:p>
            <a:pPr marL="342900" indent="-342900" algn="just">
              <a:buAutoNum type="arabicPeriod"/>
            </a:pPr>
            <a:r>
              <a:rPr lang="en-US" sz="2400" dirty="0" err="1">
                <a:solidFill>
                  <a:schemeClr val="tx1"/>
                </a:solidFill>
                <a:latin typeface="Times New Roman" panose="02020603050405020304" pitchFamily="18" charset="0"/>
                <a:cs typeface="Times New Roman" panose="02020603050405020304" pitchFamily="18" charset="0"/>
              </a:rPr>
              <a:t>Nếu</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hồ</a:t>
            </a:r>
            <a:r>
              <a:rPr lang="en-US" sz="2400" dirty="0">
                <a:solidFill>
                  <a:schemeClr val="tx1"/>
                </a:solidFill>
                <a:latin typeface="Times New Roman" panose="02020603050405020304" pitchFamily="18" charset="0"/>
                <a:cs typeface="Times New Roman" panose="02020603050405020304" pitchFamily="18" charset="0"/>
              </a:rPr>
              <a:t> s</a:t>
            </a:r>
            <a:r>
              <a:rPr lang="vi-VN" sz="2400" dirty="0">
                <a:solidFill>
                  <a:schemeClr val="tx1"/>
                </a:solidFill>
                <a:latin typeface="Times New Roman" panose="02020603050405020304" pitchFamily="18" charset="0"/>
                <a:cs typeface="Times New Roman" panose="02020603050405020304" pitchFamily="18" charset="0"/>
              </a:rPr>
              <a:t>ơ</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đúng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quy</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định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đề</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nghị</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Phòng</a:t>
            </a:r>
            <a:r>
              <a:rPr lang="en-US" sz="2400" dirty="0">
                <a:solidFill>
                  <a:schemeClr val="tx1"/>
                </a:solidFill>
                <a:latin typeface="Times New Roman" panose="02020603050405020304" pitchFamily="18" charset="0"/>
                <a:cs typeface="Times New Roman" panose="02020603050405020304" pitchFamily="18" charset="0"/>
              </a:rPr>
              <a:t> GD&amp;ĐT </a:t>
            </a:r>
            <a:r>
              <a:rPr lang="en-US" sz="2400" dirty="0" err="1">
                <a:solidFill>
                  <a:schemeClr val="tx1"/>
                </a:solidFill>
                <a:latin typeface="Times New Roman" panose="02020603050405020304" pitchFamily="18" charset="0"/>
                <a:cs typeface="Times New Roman" panose="02020603050405020304" pitchFamily="18" charset="0"/>
              </a:rPr>
              <a:t>kiểm</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tra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thực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tế</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bằng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văn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bản</a:t>
            </a:r>
            <a:r>
              <a:rPr lang="en-US" sz="2400" dirty="0">
                <a:solidFill>
                  <a:schemeClr val="tx1"/>
                </a:solidFill>
                <a:latin typeface="Times New Roman" panose="02020603050405020304" pitchFamily="18" charset="0"/>
                <a:cs typeface="Times New Roman" panose="02020603050405020304" pitchFamily="18" charset="0"/>
              </a:rPr>
              <a:t>)</a:t>
            </a:r>
          </a:p>
        </p:txBody>
      </p:sp>
      <p:sp>
        <p:nvSpPr>
          <p:cNvPr id="23" name="Rectangle: Rounded Corners 22">
            <a:extLst>
              <a:ext uri="{FF2B5EF4-FFF2-40B4-BE49-F238E27FC236}">
                <a16:creationId xmlns:a16="http://schemas.microsoft.com/office/drawing/2014/main" xmlns="" id="{0707E084-298F-430B-89FC-E36E60CDF786}"/>
              </a:ext>
            </a:extLst>
          </p:cNvPr>
          <p:cNvSpPr/>
          <p:nvPr/>
        </p:nvSpPr>
        <p:spPr>
          <a:xfrm>
            <a:off x="4597655" y="1746529"/>
            <a:ext cx="3261362" cy="1154430"/>
          </a:xfrm>
          <a:prstGeom prst="roundRect">
            <a:avLst/>
          </a:prstGeom>
          <a:solidFill>
            <a:schemeClr val="accent1">
              <a:lumMod val="40000"/>
              <a:lumOff val="60000"/>
            </a:schemeClr>
          </a:soli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err="1">
                <a:solidFill>
                  <a:schemeClr val="accent2">
                    <a:lumMod val="50000"/>
                  </a:schemeClr>
                </a:solidFill>
                <a:latin typeface="Times New Roman" panose="02020603050405020304" pitchFamily="18" charset="0"/>
                <a:cs typeface="Times New Roman" panose="02020603050405020304" pitchFamily="18" charset="0"/>
              </a:rPr>
              <a:t>Phòng</a:t>
            </a:r>
            <a:r>
              <a:rPr lang="en-US" sz="3600" dirty="0">
                <a:solidFill>
                  <a:schemeClr val="accent2">
                    <a:lumMod val="50000"/>
                  </a:schemeClr>
                </a:solidFill>
                <a:latin typeface="Times New Roman" panose="02020603050405020304" pitchFamily="18" charset="0"/>
                <a:cs typeface="Times New Roman" panose="02020603050405020304" pitchFamily="18" charset="0"/>
              </a:rPr>
              <a:t> GD&amp;ĐT</a:t>
            </a:r>
          </a:p>
          <a:p>
            <a:pPr algn="ctr"/>
            <a:r>
              <a:rPr lang="en-US" sz="3600" dirty="0">
                <a:solidFill>
                  <a:schemeClr val="accent2">
                    <a:lumMod val="50000"/>
                  </a:schemeClr>
                </a:solidFill>
                <a:latin typeface="Times New Roman" panose="02020603050405020304" pitchFamily="18" charset="0"/>
                <a:cs typeface="Times New Roman" panose="02020603050405020304" pitchFamily="18" charset="0"/>
              </a:rPr>
              <a:t>(10 </a:t>
            </a:r>
            <a:r>
              <a:rPr lang="en-US" sz="3600" dirty="0" err="1">
                <a:solidFill>
                  <a:schemeClr val="accent2">
                    <a:lumMod val="50000"/>
                  </a:schemeClr>
                </a:solidFill>
                <a:latin typeface="Times New Roman" panose="02020603050405020304" pitchFamily="18" charset="0"/>
                <a:cs typeface="Times New Roman" panose="02020603050405020304" pitchFamily="18" charset="0"/>
              </a:rPr>
              <a:t>ngày</a:t>
            </a:r>
            <a:r>
              <a:rPr lang="en-US" sz="3600" dirty="0">
                <a:solidFill>
                  <a:schemeClr val="accent2">
                    <a:lumMod val="50000"/>
                  </a:schemeClr>
                </a:solidFill>
                <a:latin typeface="Times New Roman" panose="02020603050405020304" pitchFamily="18" charset="0"/>
                <a:cs typeface="Times New Roman" panose="02020603050405020304" pitchFamily="18" charset="0"/>
              </a:rPr>
              <a:t>)</a:t>
            </a:r>
          </a:p>
        </p:txBody>
      </p:sp>
      <p:sp>
        <p:nvSpPr>
          <p:cNvPr id="24" name="Rectangle: Rounded Corners 23">
            <a:extLst>
              <a:ext uri="{FF2B5EF4-FFF2-40B4-BE49-F238E27FC236}">
                <a16:creationId xmlns:a16="http://schemas.microsoft.com/office/drawing/2014/main" xmlns="" id="{3B3058A7-B936-4D10-AAC0-1C43DF57A580}"/>
              </a:ext>
            </a:extLst>
          </p:cNvPr>
          <p:cNvSpPr/>
          <p:nvPr/>
        </p:nvSpPr>
        <p:spPr>
          <a:xfrm>
            <a:off x="4860545" y="2896858"/>
            <a:ext cx="2735582" cy="2920675"/>
          </a:xfrm>
          <a:prstGeom prst="roundRect">
            <a:avLst/>
          </a:prstGeom>
          <a:solidFill>
            <a:schemeClr val="bg1"/>
          </a:solidFill>
          <a:ln>
            <a:solidFill>
              <a:schemeClr val="accent1">
                <a:shade val="50000"/>
                <a:alpha val="7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gn="just">
              <a:buAutoNum type="arabicPeriod"/>
            </a:pPr>
            <a:r>
              <a:rPr lang="en-US" sz="2400" dirty="0" err="1">
                <a:solidFill>
                  <a:schemeClr val="tx1"/>
                </a:solidFill>
                <a:latin typeface="Times New Roman" panose="02020603050405020304" pitchFamily="18" charset="0"/>
                <a:cs typeface="Times New Roman" panose="02020603050405020304" pitchFamily="18" charset="0"/>
              </a:rPr>
              <a:t>Tổ</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chức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kiểm</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tra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thực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tế</a:t>
            </a:r>
            <a:endParaRPr lang="en-US" sz="2400" dirty="0">
              <a:solidFill>
                <a:schemeClr val="tx1"/>
              </a:solidFill>
              <a:latin typeface="Times New Roman" panose="02020603050405020304" pitchFamily="18" charset="0"/>
              <a:cs typeface="Times New Roman" panose="02020603050405020304" pitchFamily="18" charset="0"/>
            </a:endParaRPr>
          </a:p>
          <a:p>
            <a:pPr marL="342900" indent="-342900" algn="just">
              <a:buAutoNum type="arabicPeriod"/>
            </a:pPr>
            <a:r>
              <a:rPr lang="en-US" sz="2400" dirty="0" err="1">
                <a:solidFill>
                  <a:schemeClr val="tx1"/>
                </a:solidFill>
                <a:latin typeface="Times New Roman" panose="02020603050405020304" pitchFamily="18" charset="0"/>
                <a:cs typeface="Times New Roman" panose="02020603050405020304" pitchFamily="18" charset="0"/>
              </a:rPr>
              <a:t>Có</a:t>
            </a:r>
            <a:r>
              <a:rPr lang="en-US" sz="2400" dirty="0">
                <a:solidFill>
                  <a:schemeClr val="tx1"/>
                </a:solidFill>
                <a:latin typeface="Times New Roman" panose="02020603050405020304" pitchFamily="18" charset="0"/>
                <a:cs typeface="Times New Roman" panose="02020603050405020304" pitchFamily="18" charset="0"/>
              </a:rPr>
              <a:t> ý </a:t>
            </a:r>
            <a:r>
              <a:rPr lang="en-US" sz="2400" dirty="0" err="1">
                <a:solidFill>
                  <a:schemeClr val="tx1"/>
                </a:solidFill>
                <a:latin typeface="Times New Roman" panose="02020603050405020304" pitchFamily="18" charset="0"/>
                <a:cs typeface="Times New Roman" panose="02020603050405020304" pitchFamily="18" charset="0"/>
              </a:rPr>
              <a:t>kiến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bằng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văn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bản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về</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điều</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kiện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thành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lập</a:t>
            </a:r>
            <a:endParaRPr lang="en-US" sz="2400" dirty="0">
              <a:solidFill>
                <a:schemeClr val="tx1"/>
              </a:solidFill>
              <a:latin typeface="Times New Roman" panose="02020603050405020304" pitchFamily="18" charset="0"/>
              <a:cs typeface="Times New Roman" panose="02020603050405020304" pitchFamily="18" charset="0"/>
            </a:endParaRPr>
          </a:p>
        </p:txBody>
      </p:sp>
      <p:sp>
        <p:nvSpPr>
          <p:cNvPr id="25" name="Rectangle: Rounded Corners 24">
            <a:extLst>
              <a:ext uri="{FF2B5EF4-FFF2-40B4-BE49-F238E27FC236}">
                <a16:creationId xmlns:a16="http://schemas.microsoft.com/office/drawing/2014/main" xmlns="" id="{EAFFDC7A-A70B-4922-8B26-3381B7F2E6B9}"/>
              </a:ext>
            </a:extLst>
          </p:cNvPr>
          <p:cNvSpPr/>
          <p:nvPr/>
        </p:nvSpPr>
        <p:spPr>
          <a:xfrm>
            <a:off x="8278401" y="1653926"/>
            <a:ext cx="3759263" cy="1154430"/>
          </a:xfrm>
          <a:prstGeom prst="roundRect">
            <a:avLst/>
          </a:prstGeom>
          <a:solidFill>
            <a:schemeClr val="accent1">
              <a:lumMod val="40000"/>
              <a:lumOff val="60000"/>
            </a:schemeClr>
          </a:soli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chemeClr val="accent2">
                    <a:lumMod val="50000"/>
                  </a:schemeClr>
                </a:solidFill>
                <a:latin typeface="Times New Roman" panose="02020603050405020304" pitchFamily="18" charset="0"/>
                <a:cs typeface="Times New Roman" panose="02020603050405020304" pitchFamily="18" charset="0"/>
              </a:rPr>
              <a:t>UBND Ph</a:t>
            </a:r>
            <a:r>
              <a:rPr lang="vi-VN" sz="3600" dirty="0">
                <a:solidFill>
                  <a:schemeClr val="accent2">
                    <a:lumMod val="50000"/>
                  </a:schemeClr>
                </a:solidFill>
                <a:latin typeface="Times New Roman" panose="02020603050405020304" pitchFamily="18" charset="0"/>
                <a:cs typeface="Times New Roman" panose="02020603050405020304" pitchFamily="18" charset="0"/>
              </a:rPr>
              <a:t>ư</a:t>
            </a:r>
            <a:r>
              <a:rPr lang="en-US" sz="3600" dirty="0" err="1">
                <a:solidFill>
                  <a:schemeClr val="accent2">
                    <a:lumMod val="50000"/>
                  </a:schemeClr>
                </a:solidFill>
                <a:latin typeface="Times New Roman" panose="02020603050405020304" pitchFamily="18" charset="0"/>
                <a:cs typeface="Times New Roman" panose="02020603050405020304" pitchFamily="18" charset="0"/>
              </a:rPr>
              <a:t>ờng</a:t>
            </a:r>
            <a:r>
              <a:rPr lang="en-US" sz="3600" dirty="0">
                <a:solidFill>
                  <a:schemeClr val="accent2">
                    <a:lumMod val="50000"/>
                  </a:schemeClr>
                </a:solidFill>
                <a:latin typeface="Times New Roman" panose="02020603050405020304" pitchFamily="18" charset="0"/>
                <a:cs typeface="Times New Roman" panose="02020603050405020304" pitchFamily="18" charset="0"/>
              </a:rPr>
              <a:t>/</a:t>
            </a:r>
            <a:r>
              <a:rPr lang="en-US" sz="3600" dirty="0" err="1">
                <a:solidFill>
                  <a:schemeClr val="accent2">
                    <a:lumMod val="50000"/>
                  </a:schemeClr>
                </a:solidFill>
                <a:latin typeface="Times New Roman" panose="02020603050405020304" pitchFamily="18" charset="0"/>
                <a:cs typeface="Times New Roman" panose="02020603050405020304" pitchFamily="18" charset="0"/>
              </a:rPr>
              <a:t>xã</a:t>
            </a:r>
            <a:endParaRPr lang="en-US" sz="3600" dirty="0">
              <a:solidFill>
                <a:schemeClr val="accent2">
                  <a:lumMod val="50000"/>
                </a:schemeClr>
              </a:solidFill>
              <a:latin typeface="Times New Roman" panose="02020603050405020304" pitchFamily="18" charset="0"/>
              <a:cs typeface="Times New Roman" panose="02020603050405020304" pitchFamily="18" charset="0"/>
            </a:endParaRPr>
          </a:p>
          <a:p>
            <a:pPr algn="ctr"/>
            <a:r>
              <a:rPr lang="en-US" sz="3600" dirty="0">
                <a:solidFill>
                  <a:schemeClr val="accent2">
                    <a:lumMod val="50000"/>
                  </a:schemeClr>
                </a:solidFill>
                <a:latin typeface="Times New Roman" panose="02020603050405020304" pitchFamily="18" charset="0"/>
                <a:cs typeface="Times New Roman" panose="02020603050405020304" pitchFamily="18" charset="0"/>
              </a:rPr>
              <a:t>(5 </a:t>
            </a:r>
            <a:r>
              <a:rPr lang="en-US" sz="3600" dirty="0" err="1">
                <a:solidFill>
                  <a:schemeClr val="accent2">
                    <a:lumMod val="50000"/>
                  </a:schemeClr>
                </a:solidFill>
                <a:latin typeface="Times New Roman" panose="02020603050405020304" pitchFamily="18" charset="0"/>
                <a:cs typeface="Times New Roman" panose="02020603050405020304" pitchFamily="18" charset="0"/>
              </a:rPr>
              <a:t>ngày</a:t>
            </a:r>
            <a:r>
              <a:rPr lang="en-US" sz="3600" dirty="0">
                <a:solidFill>
                  <a:schemeClr val="accent2">
                    <a:lumMod val="50000"/>
                  </a:schemeClr>
                </a:solidFill>
                <a:latin typeface="Times New Roman" panose="02020603050405020304" pitchFamily="18" charset="0"/>
                <a:cs typeface="Times New Roman" panose="02020603050405020304" pitchFamily="18" charset="0"/>
              </a:rPr>
              <a:t>)</a:t>
            </a:r>
          </a:p>
        </p:txBody>
      </p:sp>
      <p:sp>
        <p:nvSpPr>
          <p:cNvPr id="26" name="Rectangle: Rounded Corners 25">
            <a:extLst>
              <a:ext uri="{FF2B5EF4-FFF2-40B4-BE49-F238E27FC236}">
                <a16:creationId xmlns:a16="http://schemas.microsoft.com/office/drawing/2014/main" xmlns="" id="{14938BF2-B79F-4425-8F73-0DC9F1FD39E2}"/>
              </a:ext>
            </a:extLst>
          </p:cNvPr>
          <p:cNvSpPr/>
          <p:nvPr/>
        </p:nvSpPr>
        <p:spPr>
          <a:xfrm>
            <a:off x="8850485" y="2804258"/>
            <a:ext cx="2839947" cy="3909060"/>
          </a:xfrm>
          <a:prstGeom prst="roundRect">
            <a:avLst/>
          </a:prstGeom>
          <a:solidFill>
            <a:schemeClr val="bg1"/>
          </a:solidFill>
          <a:ln>
            <a:solidFill>
              <a:schemeClr val="accent1">
                <a:shade val="50000"/>
                <a:alpha val="7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gn="just">
              <a:buAutoNum type="arabicPeriod"/>
            </a:pPr>
            <a:r>
              <a:rPr lang="en-US" sz="2400" dirty="0" err="1">
                <a:solidFill>
                  <a:schemeClr val="tx1"/>
                </a:solidFill>
                <a:latin typeface="Times New Roman" panose="02020603050405020304" pitchFamily="18" charset="0"/>
                <a:cs typeface="Times New Roman" panose="02020603050405020304" pitchFamily="18" charset="0"/>
              </a:rPr>
              <a:t>Quyết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định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thành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lập</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cho</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phép</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thành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lập</a:t>
            </a:r>
            <a:endParaRPr lang="en-US" sz="2400" dirty="0">
              <a:solidFill>
                <a:schemeClr val="tx1"/>
              </a:solidFill>
              <a:latin typeface="Times New Roman" panose="02020603050405020304" pitchFamily="18" charset="0"/>
              <a:cs typeface="Times New Roman" panose="02020603050405020304" pitchFamily="18" charset="0"/>
            </a:endParaRPr>
          </a:p>
          <a:p>
            <a:pPr marL="342900" indent="-342900" algn="just">
              <a:buAutoNum type="arabicPeriod"/>
            </a:pPr>
            <a:r>
              <a:rPr lang="en-US" sz="2400" dirty="0" err="1">
                <a:solidFill>
                  <a:schemeClr val="tx1"/>
                </a:solidFill>
                <a:latin typeface="Times New Roman" panose="02020603050405020304" pitchFamily="18" charset="0"/>
                <a:cs typeface="Times New Roman" panose="02020603050405020304" pitchFamily="18" charset="0"/>
              </a:rPr>
              <a:t>Nếu</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ch</a:t>
            </a:r>
            <a:r>
              <a:rPr lang="vi-VN" sz="2400" dirty="0">
                <a:solidFill>
                  <a:schemeClr val="tx1"/>
                </a:solidFill>
                <a:latin typeface="Times New Roman" panose="02020603050405020304" pitchFamily="18" charset="0"/>
                <a:cs typeface="Times New Roman" panose="02020603050405020304" pitchFamily="18" charset="0"/>
              </a:rPr>
              <a:t>ư</a:t>
            </a:r>
            <a:r>
              <a:rPr lang="en-US" sz="2400" dirty="0">
                <a:solidFill>
                  <a:schemeClr val="tx1"/>
                </a:solidFill>
                <a:latin typeface="Times New Roman" panose="02020603050405020304" pitchFamily="18" charset="0"/>
                <a:cs typeface="Times New Roman" panose="02020603050405020304" pitchFamily="18" charset="0"/>
              </a:rPr>
              <a:t>a </a:t>
            </a:r>
            <a:r>
              <a:rPr lang="en-US" sz="2400" dirty="0" err="1">
                <a:solidFill>
                  <a:schemeClr val="tx1"/>
                </a:solidFill>
                <a:latin typeface="Times New Roman" panose="02020603050405020304" pitchFamily="18" charset="0"/>
                <a:cs typeface="Times New Roman" panose="02020603050405020304" pitchFamily="18" charset="0"/>
              </a:rPr>
              <a:t>đủ</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điều</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kiện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có</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văn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bản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trả</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lời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nêu</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rõ</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lý</a:t>
            </a:r>
            <a:r>
              <a:rPr lang="en-US" sz="2400" dirty="0">
                <a:solidFill>
                  <a:schemeClr val="tx1"/>
                </a:solidFill>
                <a:latin typeface="Times New Roman" panose="02020603050405020304" pitchFamily="18" charset="0"/>
                <a:cs typeface="Times New Roman" panose="02020603050405020304" pitchFamily="18" charset="0"/>
              </a:rPr>
              <a:t> do.</a:t>
            </a:r>
          </a:p>
        </p:txBody>
      </p:sp>
      <p:sp>
        <p:nvSpPr>
          <p:cNvPr id="27" name="Title 1">
            <a:extLst>
              <a:ext uri="{FF2B5EF4-FFF2-40B4-BE49-F238E27FC236}">
                <a16:creationId xmlns:a16="http://schemas.microsoft.com/office/drawing/2014/main" xmlns="" id="{E397D65D-72F6-4BAA-AD7F-BF15732E83E5}"/>
              </a:ext>
            </a:extLst>
          </p:cNvPr>
          <p:cNvSpPr txBox="1">
            <a:spLocks/>
          </p:cNvSpPr>
          <p:nvPr/>
        </p:nvSpPr>
        <p:spPr>
          <a:xfrm>
            <a:off x="293511" y="191907"/>
            <a:ext cx="11898489" cy="575733"/>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II. NHÓM TRẺ, LỚP MẪU GIÁO ĐỘC LẬP:</a:t>
            </a:r>
          </a:p>
        </p:txBody>
      </p:sp>
      <p:sp>
        <p:nvSpPr>
          <p:cNvPr id="28" name="Arrow: Right 27">
            <a:extLst>
              <a:ext uri="{FF2B5EF4-FFF2-40B4-BE49-F238E27FC236}">
                <a16:creationId xmlns:a16="http://schemas.microsoft.com/office/drawing/2014/main" xmlns="" id="{E93CE5D7-3E33-42CB-BD92-99A9C49D0BDE}"/>
              </a:ext>
            </a:extLst>
          </p:cNvPr>
          <p:cNvSpPr/>
          <p:nvPr/>
        </p:nvSpPr>
        <p:spPr>
          <a:xfrm>
            <a:off x="816186" y="625111"/>
            <a:ext cx="4613064" cy="860789"/>
          </a:xfrm>
          <a:prstGeom prst="righ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dirty="0">
                <a:solidFill>
                  <a:schemeClr val="tx1"/>
                </a:solidFill>
                <a:latin typeface="Times New Roman" panose="02020603050405020304" pitchFamily="18" charset="0"/>
                <a:cs typeface="Times New Roman" panose="02020603050405020304" pitchFamily="18" charset="0"/>
              </a:rPr>
              <a:t>2. </a:t>
            </a:r>
            <a:r>
              <a:rPr lang="en-US" sz="2000" b="1" dirty="0" err="1">
                <a:solidFill>
                  <a:schemeClr val="tx1"/>
                </a:solidFill>
                <a:latin typeface="Times New Roman" panose="02020603050405020304" pitchFamily="18" charset="0"/>
                <a:cs typeface="Times New Roman" panose="02020603050405020304" pitchFamily="18" charset="0"/>
              </a:rPr>
              <a:t>Thủ</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tục</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thành</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lập</a:t>
            </a:r>
            <a:endParaRPr lang="en-US" sz="2000" b="1" dirty="0">
              <a:solidFill>
                <a:schemeClr val="tx1"/>
              </a:solidFill>
              <a:latin typeface="Times New Roman" panose="02020603050405020304" pitchFamily="18" charset="0"/>
              <a:cs typeface="Times New Roman" panose="02020603050405020304" pitchFamily="18" charset="0"/>
            </a:endParaRPr>
          </a:p>
        </p:txBody>
      </p:sp>
      <p:sp>
        <p:nvSpPr>
          <p:cNvPr id="29" name="Arrow: Right 28">
            <a:extLst>
              <a:ext uri="{FF2B5EF4-FFF2-40B4-BE49-F238E27FC236}">
                <a16:creationId xmlns:a16="http://schemas.microsoft.com/office/drawing/2014/main" xmlns="" id="{967B3CC4-2E0D-4C1F-BA62-4362CE5D13F0}"/>
              </a:ext>
            </a:extLst>
          </p:cNvPr>
          <p:cNvSpPr/>
          <p:nvPr/>
        </p:nvSpPr>
        <p:spPr>
          <a:xfrm>
            <a:off x="3680749" y="3935392"/>
            <a:ext cx="1041722" cy="706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Arrow: Right 29">
            <a:extLst>
              <a:ext uri="{FF2B5EF4-FFF2-40B4-BE49-F238E27FC236}">
                <a16:creationId xmlns:a16="http://schemas.microsoft.com/office/drawing/2014/main" xmlns="" id="{8B03A355-6351-4B80-B161-C5BDCF552967}"/>
              </a:ext>
            </a:extLst>
          </p:cNvPr>
          <p:cNvSpPr/>
          <p:nvPr/>
        </p:nvSpPr>
        <p:spPr>
          <a:xfrm>
            <a:off x="7702445" y="3935392"/>
            <a:ext cx="1041722" cy="706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5033926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p:cTn id="7" dur="500" fill="hold"/>
                                        <p:tgtEl>
                                          <p:spTgt spid="21"/>
                                        </p:tgtEl>
                                        <p:attrNameLst>
                                          <p:attrName>ppt_w</p:attrName>
                                        </p:attrNameLst>
                                      </p:cBhvr>
                                      <p:tavLst>
                                        <p:tav tm="0">
                                          <p:val>
                                            <p:fltVal val="0"/>
                                          </p:val>
                                        </p:tav>
                                        <p:tav tm="100000">
                                          <p:val>
                                            <p:strVal val="#ppt_w"/>
                                          </p:val>
                                        </p:tav>
                                      </p:tavLst>
                                    </p:anim>
                                    <p:anim calcmode="lin" valueType="num">
                                      <p:cBhvr>
                                        <p:cTn id="8" dur="500" fill="hold"/>
                                        <p:tgtEl>
                                          <p:spTgt spid="21"/>
                                        </p:tgtEl>
                                        <p:attrNameLst>
                                          <p:attrName>ppt_h</p:attrName>
                                        </p:attrNameLst>
                                      </p:cBhvr>
                                      <p:tavLst>
                                        <p:tav tm="0">
                                          <p:val>
                                            <p:fltVal val="0"/>
                                          </p:val>
                                        </p:tav>
                                        <p:tav tm="100000">
                                          <p:val>
                                            <p:strVal val="#ppt_h"/>
                                          </p:val>
                                        </p:tav>
                                      </p:tavLst>
                                    </p:anim>
                                    <p:animEffect transition="in" filter="fade">
                                      <p:cBhvr>
                                        <p:cTn id="9" dur="500"/>
                                        <p:tgtEl>
                                          <p:spTgt spid="21"/>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22"/>
                                        </p:tgtEl>
                                        <p:attrNameLst>
                                          <p:attrName>style.visibility</p:attrName>
                                        </p:attrNameLst>
                                      </p:cBhvr>
                                      <p:to>
                                        <p:strVal val="visible"/>
                                      </p:to>
                                    </p:set>
                                    <p:anim calcmode="lin" valueType="num">
                                      <p:cBhvr>
                                        <p:cTn id="12" dur="500" fill="hold"/>
                                        <p:tgtEl>
                                          <p:spTgt spid="22"/>
                                        </p:tgtEl>
                                        <p:attrNameLst>
                                          <p:attrName>ppt_w</p:attrName>
                                        </p:attrNameLst>
                                      </p:cBhvr>
                                      <p:tavLst>
                                        <p:tav tm="0">
                                          <p:val>
                                            <p:fltVal val="0"/>
                                          </p:val>
                                        </p:tav>
                                        <p:tav tm="100000">
                                          <p:val>
                                            <p:strVal val="#ppt_w"/>
                                          </p:val>
                                        </p:tav>
                                      </p:tavLst>
                                    </p:anim>
                                    <p:anim calcmode="lin" valueType="num">
                                      <p:cBhvr>
                                        <p:cTn id="13" dur="500" fill="hold"/>
                                        <p:tgtEl>
                                          <p:spTgt spid="22"/>
                                        </p:tgtEl>
                                        <p:attrNameLst>
                                          <p:attrName>ppt_h</p:attrName>
                                        </p:attrNameLst>
                                      </p:cBhvr>
                                      <p:tavLst>
                                        <p:tav tm="0">
                                          <p:val>
                                            <p:fltVal val="0"/>
                                          </p:val>
                                        </p:tav>
                                        <p:tav tm="100000">
                                          <p:val>
                                            <p:strVal val="#ppt_h"/>
                                          </p:val>
                                        </p:tav>
                                      </p:tavLst>
                                    </p:anim>
                                    <p:animEffect transition="in" filter="fade">
                                      <p:cBhvr>
                                        <p:cTn id="14" dur="500"/>
                                        <p:tgtEl>
                                          <p:spTgt spid="22"/>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29"/>
                                        </p:tgtEl>
                                        <p:attrNameLst>
                                          <p:attrName>style.visibility</p:attrName>
                                        </p:attrNameLst>
                                      </p:cBhvr>
                                      <p:to>
                                        <p:strVal val="visible"/>
                                      </p:to>
                                    </p:set>
                                    <p:anim calcmode="lin" valueType="num">
                                      <p:cBhvr>
                                        <p:cTn id="19" dur="500" fill="hold"/>
                                        <p:tgtEl>
                                          <p:spTgt spid="29"/>
                                        </p:tgtEl>
                                        <p:attrNameLst>
                                          <p:attrName>ppt_w</p:attrName>
                                        </p:attrNameLst>
                                      </p:cBhvr>
                                      <p:tavLst>
                                        <p:tav tm="0">
                                          <p:val>
                                            <p:fltVal val="0"/>
                                          </p:val>
                                        </p:tav>
                                        <p:tav tm="100000">
                                          <p:val>
                                            <p:strVal val="#ppt_w"/>
                                          </p:val>
                                        </p:tav>
                                      </p:tavLst>
                                    </p:anim>
                                    <p:anim calcmode="lin" valueType="num">
                                      <p:cBhvr>
                                        <p:cTn id="20" dur="500" fill="hold"/>
                                        <p:tgtEl>
                                          <p:spTgt spid="29"/>
                                        </p:tgtEl>
                                        <p:attrNameLst>
                                          <p:attrName>ppt_h</p:attrName>
                                        </p:attrNameLst>
                                      </p:cBhvr>
                                      <p:tavLst>
                                        <p:tav tm="0">
                                          <p:val>
                                            <p:fltVal val="0"/>
                                          </p:val>
                                        </p:tav>
                                        <p:tav tm="100000">
                                          <p:val>
                                            <p:strVal val="#ppt_h"/>
                                          </p:val>
                                        </p:tav>
                                      </p:tavLst>
                                    </p:anim>
                                    <p:animEffect transition="in" filter="fade">
                                      <p:cBhvr>
                                        <p:cTn id="21" dur="500"/>
                                        <p:tgtEl>
                                          <p:spTgt spid="29"/>
                                        </p:tgtEl>
                                      </p:cBhvr>
                                    </p:animEffect>
                                  </p:childTnLst>
                                </p:cTn>
                              </p:par>
                            </p:childTnLst>
                          </p:cTn>
                        </p:par>
                        <p:par>
                          <p:cTn id="22" fill="hold">
                            <p:stCondLst>
                              <p:cond delay="500"/>
                            </p:stCondLst>
                            <p:childTnLst>
                              <p:par>
                                <p:cTn id="23" presetID="53" presetClass="entr" presetSubtype="16" fill="hold" grpId="0" nodeType="afterEffect">
                                  <p:stCondLst>
                                    <p:cond delay="0"/>
                                  </p:stCondLst>
                                  <p:childTnLst>
                                    <p:set>
                                      <p:cBhvr>
                                        <p:cTn id="24" dur="1" fill="hold">
                                          <p:stCondLst>
                                            <p:cond delay="0"/>
                                          </p:stCondLst>
                                        </p:cTn>
                                        <p:tgtEl>
                                          <p:spTgt spid="23"/>
                                        </p:tgtEl>
                                        <p:attrNameLst>
                                          <p:attrName>style.visibility</p:attrName>
                                        </p:attrNameLst>
                                      </p:cBhvr>
                                      <p:to>
                                        <p:strVal val="visible"/>
                                      </p:to>
                                    </p:set>
                                    <p:anim calcmode="lin" valueType="num">
                                      <p:cBhvr>
                                        <p:cTn id="25" dur="500" fill="hold"/>
                                        <p:tgtEl>
                                          <p:spTgt spid="23"/>
                                        </p:tgtEl>
                                        <p:attrNameLst>
                                          <p:attrName>ppt_w</p:attrName>
                                        </p:attrNameLst>
                                      </p:cBhvr>
                                      <p:tavLst>
                                        <p:tav tm="0">
                                          <p:val>
                                            <p:fltVal val="0"/>
                                          </p:val>
                                        </p:tav>
                                        <p:tav tm="100000">
                                          <p:val>
                                            <p:strVal val="#ppt_w"/>
                                          </p:val>
                                        </p:tav>
                                      </p:tavLst>
                                    </p:anim>
                                    <p:anim calcmode="lin" valueType="num">
                                      <p:cBhvr>
                                        <p:cTn id="26" dur="500" fill="hold"/>
                                        <p:tgtEl>
                                          <p:spTgt spid="23"/>
                                        </p:tgtEl>
                                        <p:attrNameLst>
                                          <p:attrName>ppt_h</p:attrName>
                                        </p:attrNameLst>
                                      </p:cBhvr>
                                      <p:tavLst>
                                        <p:tav tm="0">
                                          <p:val>
                                            <p:fltVal val="0"/>
                                          </p:val>
                                        </p:tav>
                                        <p:tav tm="100000">
                                          <p:val>
                                            <p:strVal val="#ppt_h"/>
                                          </p:val>
                                        </p:tav>
                                      </p:tavLst>
                                    </p:anim>
                                    <p:animEffect transition="in" filter="fade">
                                      <p:cBhvr>
                                        <p:cTn id="27" dur="500"/>
                                        <p:tgtEl>
                                          <p:spTgt spid="23"/>
                                        </p:tgtEl>
                                      </p:cBhvr>
                                    </p:animEffect>
                                  </p:childTnLst>
                                </p:cTn>
                              </p:par>
                            </p:childTnLst>
                          </p:cTn>
                        </p:par>
                        <p:par>
                          <p:cTn id="28" fill="hold">
                            <p:stCondLst>
                              <p:cond delay="1000"/>
                            </p:stCondLst>
                            <p:childTnLst>
                              <p:par>
                                <p:cTn id="29" presetID="53" presetClass="entr" presetSubtype="16" fill="hold" grpId="0" nodeType="afterEffect">
                                  <p:stCondLst>
                                    <p:cond delay="0"/>
                                  </p:stCondLst>
                                  <p:childTnLst>
                                    <p:set>
                                      <p:cBhvr>
                                        <p:cTn id="30" dur="1" fill="hold">
                                          <p:stCondLst>
                                            <p:cond delay="0"/>
                                          </p:stCondLst>
                                        </p:cTn>
                                        <p:tgtEl>
                                          <p:spTgt spid="24"/>
                                        </p:tgtEl>
                                        <p:attrNameLst>
                                          <p:attrName>style.visibility</p:attrName>
                                        </p:attrNameLst>
                                      </p:cBhvr>
                                      <p:to>
                                        <p:strVal val="visible"/>
                                      </p:to>
                                    </p:set>
                                    <p:anim calcmode="lin" valueType="num">
                                      <p:cBhvr>
                                        <p:cTn id="31" dur="500" fill="hold"/>
                                        <p:tgtEl>
                                          <p:spTgt spid="24"/>
                                        </p:tgtEl>
                                        <p:attrNameLst>
                                          <p:attrName>ppt_w</p:attrName>
                                        </p:attrNameLst>
                                      </p:cBhvr>
                                      <p:tavLst>
                                        <p:tav tm="0">
                                          <p:val>
                                            <p:fltVal val="0"/>
                                          </p:val>
                                        </p:tav>
                                        <p:tav tm="100000">
                                          <p:val>
                                            <p:strVal val="#ppt_w"/>
                                          </p:val>
                                        </p:tav>
                                      </p:tavLst>
                                    </p:anim>
                                    <p:anim calcmode="lin" valueType="num">
                                      <p:cBhvr>
                                        <p:cTn id="32" dur="500" fill="hold"/>
                                        <p:tgtEl>
                                          <p:spTgt spid="24"/>
                                        </p:tgtEl>
                                        <p:attrNameLst>
                                          <p:attrName>ppt_h</p:attrName>
                                        </p:attrNameLst>
                                      </p:cBhvr>
                                      <p:tavLst>
                                        <p:tav tm="0">
                                          <p:val>
                                            <p:fltVal val="0"/>
                                          </p:val>
                                        </p:tav>
                                        <p:tav tm="100000">
                                          <p:val>
                                            <p:strVal val="#ppt_h"/>
                                          </p:val>
                                        </p:tav>
                                      </p:tavLst>
                                    </p:anim>
                                    <p:animEffect transition="in" filter="fade">
                                      <p:cBhvr>
                                        <p:cTn id="33" dur="500"/>
                                        <p:tgtEl>
                                          <p:spTgt spid="24"/>
                                        </p:tgtEl>
                                      </p:cBhvr>
                                    </p:animEffect>
                                  </p:childTnLst>
                                </p:cTn>
                              </p:par>
                            </p:childTnLst>
                          </p:cTn>
                        </p:par>
                      </p:childTnLst>
                    </p:cTn>
                  </p:par>
                  <p:par>
                    <p:cTn id="34" fill="hold">
                      <p:stCondLst>
                        <p:cond delay="indefinite"/>
                      </p:stCondLst>
                      <p:childTnLst>
                        <p:par>
                          <p:cTn id="35" fill="hold">
                            <p:stCondLst>
                              <p:cond delay="0"/>
                            </p:stCondLst>
                            <p:childTnLst>
                              <p:par>
                                <p:cTn id="36" presetID="53" presetClass="entr" presetSubtype="16" fill="hold" grpId="0" nodeType="clickEffect">
                                  <p:stCondLst>
                                    <p:cond delay="0"/>
                                  </p:stCondLst>
                                  <p:childTnLst>
                                    <p:set>
                                      <p:cBhvr>
                                        <p:cTn id="37" dur="1" fill="hold">
                                          <p:stCondLst>
                                            <p:cond delay="0"/>
                                          </p:stCondLst>
                                        </p:cTn>
                                        <p:tgtEl>
                                          <p:spTgt spid="30"/>
                                        </p:tgtEl>
                                        <p:attrNameLst>
                                          <p:attrName>style.visibility</p:attrName>
                                        </p:attrNameLst>
                                      </p:cBhvr>
                                      <p:to>
                                        <p:strVal val="visible"/>
                                      </p:to>
                                    </p:set>
                                    <p:anim calcmode="lin" valueType="num">
                                      <p:cBhvr>
                                        <p:cTn id="38" dur="500" fill="hold"/>
                                        <p:tgtEl>
                                          <p:spTgt spid="30"/>
                                        </p:tgtEl>
                                        <p:attrNameLst>
                                          <p:attrName>ppt_w</p:attrName>
                                        </p:attrNameLst>
                                      </p:cBhvr>
                                      <p:tavLst>
                                        <p:tav tm="0">
                                          <p:val>
                                            <p:fltVal val="0"/>
                                          </p:val>
                                        </p:tav>
                                        <p:tav tm="100000">
                                          <p:val>
                                            <p:strVal val="#ppt_w"/>
                                          </p:val>
                                        </p:tav>
                                      </p:tavLst>
                                    </p:anim>
                                    <p:anim calcmode="lin" valueType="num">
                                      <p:cBhvr>
                                        <p:cTn id="39" dur="500" fill="hold"/>
                                        <p:tgtEl>
                                          <p:spTgt spid="30"/>
                                        </p:tgtEl>
                                        <p:attrNameLst>
                                          <p:attrName>ppt_h</p:attrName>
                                        </p:attrNameLst>
                                      </p:cBhvr>
                                      <p:tavLst>
                                        <p:tav tm="0">
                                          <p:val>
                                            <p:fltVal val="0"/>
                                          </p:val>
                                        </p:tav>
                                        <p:tav tm="100000">
                                          <p:val>
                                            <p:strVal val="#ppt_h"/>
                                          </p:val>
                                        </p:tav>
                                      </p:tavLst>
                                    </p:anim>
                                    <p:animEffect transition="in" filter="fade">
                                      <p:cBhvr>
                                        <p:cTn id="40" dur="500"/>
                                        <p:tgtEl>
                                          <p:spTgt spid="30"/>
                                        </p:tgtEl>
                                      </p:cBhvr>
                                    </p:animEffect>
                                  </p:childTnLst>
                                </p:cTn>
                              </p:par>
                            </p:childTnLst>
                          </p:cTn>
                        </p:par>
                        <p:par>
                          <p:cTn id="41" fill="hold">
                            <p:stCondLst>
                              <p:cond delay="500"/>
                            </p:stCondLst>
                            <p:childTnLst>
                              <p:par>
                                <p:cTn id="42" presetID="53" presetClass="entr" presetSubtype="16" fill="hold" grpId="0" nodeType="afterEffect">
                                  <p:stCondLst>
                                    <p:cond delay="0"/>
                                  </p:stCondLst>
                                  <p:childTnLst>
                                    <p:set>
                                      <p:cBhvr>
                                        <p:cTn id="43" dur="1" fill="hold">
                                          <p:stCondLst>
                                            <p:cond delay="0"/>
                                          </p:stCondLst>
                                        </p:cTn>
                                        <p:tgtEl>
                                          <p:spTgt spid="25"/>
                                        </p:tgtEl>
                                        <p:attrNameLst>
                                          <p:attrName>style.visibility</p:attrName>
                                        </p:attrNameLst>
                                      </p:cBhvr>
                                      <p:to>
                                        <p:strVal val="visible"/>
                                      </p:to>
                                    </p:set>
                                    <p:anim calcmode="lin" valueType="num">
                                      <p:cBhvr>
                                        <p:cTn id="44" dur="500" fill="hold"/>
                                        <p:tgtEl>
                                          <p:spTgt spid="25"/>
                                        </p:tgtEl>
                                        <p:attrNameLst>
                                          <p:attrName>ppt_w</p:attrName>
                                        </p:attrNameLst>
                                      </p:cBhvr>
                                      <p:tavLst>
                                        <p:tav tm="0">
                                          <p:val>
                                            <p:fltVal val="0"/>
                                          </p:val>
                                        </p:tav>
                                        <p:tav tm="100000">
                                          <p:val>
                                            <p:strVal val="#ppt_w"/>
                                          </p:val>
                                        </p:tav>
                                      </p:tavLst>
                                    </p:anim>
                                    <p:anim calcmode="lin" valueType="num">
                                      <p:cBhvr>
                                        <p:cTn id="45" dur="500" fill="hold"/>
                                        <p:tgtEl>
                                          <p:spTgt spid="25"/>
                                        </p:tgtEl>
                                        <p:attrNameLst>
                                          <p:attrName>ppt_h</p:attrName>
                                        </p:attrNameLst>
                                      </p:cBhvr>
                                      <p:tavLst>
                                        <p:tav tm="0">
                                          <p:val>
                                            <p:fltVal val="0"/>
                                          </p:val>
                                        </p:tav>
                                        <p:tav tm="100000">
                                          <p:val>
                                            <p:strVal val="#ppt_h"/>
                                          </p:val>
                                        </p:tav>
                                      </p:tavLst>
                                    </p:anim>
                                    <p:animEffect transition="in" filter="fade">
                                      <p:cBhvr>
                                        <p:cTn id="46" dur="500"/>
                                        <p:tgtEl>
                                          <p:spTgt spid="25"/>
                                        </p:tgtEl>
                                      </p:cBhvr>
                                    </p:animEffect>
                                  </p:childTnLst>
                                </p:cTn>
                              </p:par>
                            </p:childTnLst>
                          </p:cTn>
                        </p:par>
                        <p:par>
                          <p:cTn id="47" fill="hold">
                            <p:stCondLst>
                              <p:cond delay="1000"/>
                            </p:stCondLst>
                            <p:childTnLst>
                              <p:par>
                                <p:cTn id="48" presetID="53" presetClass="entr" presetSubtype="16" fill="hold" grpId="0" nodeType="afterEffect">
                                  <p:stCondLst>
                                    <p:cond delay="0"/>
                                  </p:stCondLst>
                                  <p:childTnLst>
                                    <p:set>
                                      <p:cBhvr>
                                        <p:cTn id="49" dur="1" fill="hold">
                                          <p:stCondLst>
                                            <p:cond delay="0"/>
                                          </p:stCondLst>
                                        </p:cTn>
                                        <p:tgtEl>
                                          <p:spTgt spid="26"/>
                                        </p:tgtEl>
                                        <p:attrNameLst>
                                          <p:attrName>style.visibility</p:attrName>
                                        </p:attrNameLst>
                                      </p:cBhvr>
                                      <p:to>
                                        <p:strVal val="visible"/>
                                      </p:to>
                                    </p:set>
                                    <p:anim calcmode="lin" valueType="num">
                                      <p:cBhvr>
                                        <p:cTn id="50" dur="500" fill="hold"/>
                                        <p:tgtEl>
                                          <p:spTgt spid="26"/>
                                        </p:tgtEl>
                                        <p:attrNameLst>
                                          <p:attrName>ppt_w</p:attrName>
                                        </p:attrNameLst>
                                      </p:cBhvr>
                                      <p:tavLst>
                                        <p:tav tm="0">
                                          <p:val>
                                            <p:fltVal val="0"/>
                                          </p:val>
                                        </p:tav>
                                        <p:tav tm="100000">
                                          <p:val>
                                            <p:strVal val="#ppt_w"/>
                                          </p:val>
                                        </p:tav>
                                      </p:tavLst>
                                    </p:anim>
                                    <p:anim calcmode="lin" valueType="num">
                                      <p:cBhvr>
                                        <p:cTn id="51" dur="500" fill="hold"/>
                                        <p:tgtEl>
                                          <p:spTgt spid="26"/>
                                        </p:tgtEl>
                                        <p:attrNameLst>
                                          <p:attrName>ppt_h</p:attrName>
                                        </p:attrNameLst>
                                      </p:cBhvr>
                                      <p:tavLst>
                                        <p:tav tm="0">
                                          <p:val>
                                            <p:fltVal val="0"/>
                                          </p:val>
                                        </p:tav>
                                        <p:tav tm="100000">
                                          <p:val>
                                            <p:strVal val="#ppt_h"/>
                                          </p:val>
                                        </p:tav>
                                      </p:tavLst>
                                    </p:anim>
                                    <p:animEffect transition="in" filter="fade">
                                      <p:cBhvr>
                                        <p:cTn id="52"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2" grpId="0" animBg="1"/>
      <p:bldP spid="23" grpId="0" animBg="1"/>
      <p:bldP spid="24" grpId="0" animBg="1"/>
      <p:bldP spid="25" grpId="0" animBg="1"/>
      <p:bldP spid="26" grpId="0" animBg="1"/>
      <p:bldP spid="29" grpId="0" animBg="1"/>
      <p:bldP spid="30"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B5ADFE94-412C-4034-B840-DB6C919258D2}"/>
              </a:ext>
            </a:extLst>
          </p:cNvPr>
          <p:cNvSpPr txBox="1">
            <a:spLocks/>
          </p:cNvSpPr>
          <p:nvPr/>
        </p:nvSpPr>
        <p:spPr>
          <a:xfrm>
            <a:off x="293511" y="191907"/>
            <a:ext cx="11898489" cy="575733"/>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II. NHÓM TRẺ, LỚP MẪU GIÁO ĐỘC LẬP:</a:t>
            </a:r>
          </a:p>
        </p:txBody>
      </p:sp>
      <p:sp>
        <p:nvSpPr>
          <p:cNvPr id="5" name="Arrow: Right 4">
            <a:extLst>
              <a:ext uri="{FF2B5EF4-FFF2-40B4-BE49-F238E27FC236}">
                <a16:creationId xmlns:a16="http://schemas.microsoft.com/office/drawing/2014/main" xmlns="" id="{09F2006A-BE6A-45C4-A31D-316B96A8FBB6}"/>
              </a:ext>
            </a:extLst>
          </p:cNvPr>
          <p:cNvSpPr/>
          <p:nvPr/>
        </p:nvSpPr>
        <p:spPr>
          <a:xfrm>
            <a:off x="816186" y="625111"/>
            <a:ext cx="4613064" cy="860789"/>
          </a:xfrm>
          <a:prstGeom prst="righ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dirty="0">
                <a:solidFill>
                  <a:schemeClr val="tx1"/>
                </a:solidFill>
                <a:latin typeface="Times New Roman" panose="02020603050405020304" pitchFamily="18" charset="0"/>
                <a:cs typeface="Times New Roman" panose="02020603050405020304" pitchFamily="18" charset="0"/>
              </a:rPr>
              <a:t>3. </a:t>
            </a:r>
            <a:r>
              <a:rPr lang="en-US" sz="2000" b="1" dirty="0" err="1">
                <a:solidFill>
                  <a:schemeClr val="tx1"/>
                </a:solidFill>
                <a:latin typeface="Times New Roman" panose="02020603050405020304" pitchFamily="18" charset="0"/>
                <a:cs typeface="Times New Roman" panose="02020603050405020304" pitchFamily="18" charset="0"/>
              </a:rPr>
              <a:t>Sáp</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nhập</a:t>
            </a:r>
            <a:r>
              <a:rPr lang="en-US" sz="2000" b="1" dirty="0">
                <a:solidFill>
                  <a:schemeClr val="tx1"/>
                </a:solidFill>
                <a:latin typeface="Times New Roman" panose="02020603050405020304" pitchFamily="18" charset="0"/>
                <a:cs typeface="Times New Roman" panose="02020603050405020304" pitchFamily="18" charset="0"/>
              </a:rPr>
              <a:t>, chia, </a:t>
            </a:r>
            <a:r>
              <a:rPr lang="en-US" sz="2000" b="1" dirty="0" err="1">
                <a:solidFill>
                  <a:schemeClr val="tx1"/>
                </a:solidFill>
                <a:latin typeface="Times New Roman" panose="02020603050405020304" pitchFamily="18" charset="0"/>
                <a:cs typeface="Times New Roman" panose="02020603050405020304" pitchFamily="18" charset="0"/>
              </a:rPr>
              <a:t>tách</a:t>
            </a:r>
            <a:r>
              <a:rPr lang="en-US" sz="2000" b="1" dirty="0">
                <a:solidFill>
                  <a:schemeClr val="tx1"/>
                </a:solidFill>
                <a:latin typeface="Times New Roman" panose="02020603050405020304" pitchFamily="18" charset="0"/>
                <a:cs typeface="Times New Roman" panose="02020603050405020304" pitchFamily="18" charset="0"/>
              </a:rPr>
              <a:t>:</a:t>
            </a:r>
          </a:p>
        </p:txBody>
      </p:sp>
      <p:graphicFrame>
        <p:nvGraphicFramePr>
          <p:cNvPr id="6" name="Table 6">
            <a:extLst>
              <a:ext uri="{FF2B5EF4-FFF2-40B4-BE49-F238E27FC236}">
                <a16:creationId xmlns:a16="http://schemas.microsoft.com/office/drawing/2014/main" xmlns="" id="{C30E0E98-E888-4C93-B981-6437DF61CDC3}"/>
              </a:ext>
            </a:extLst>
          </p:cNvPr>
          <p:cNvGraphicFramePr>
            <a:graphicFrameLocks noGrp="1"/>
          </p:cNvGraphicFramePr>
          <p:nvPr>
            <p:extLst>
              <p:ext uri="{D42A27DB-BD31-4B8C-83A1-F6EECF244321}">
                <p14:modId xmlns:p14="http://schemas.microsoft.com/office/powerpoint/2010/main" val="1623509019"/>
              </p:ext>
            </p:extLst>
          </p:nvPr>
        </p:nvGraphicFramePr>
        <p:xfrm>
          <a:off x="816186" y="1709131"/>
          <a:ext cx="8863474" cy="2834640"/>
        </p:xfrm>
        <a:graphic>
          <a:graphicData uri="http://schemas.openxmlformats.org/drawingml/2006/table">
            <a:tbl>
              <a:tblPr firstRow="1" bandRow="1">
                <a:tableStyleId>{BDBED569-4797-4DF1-A0F4-6AAB3CD982D8}</a:tableStyleId>
              </a:tblPr>
              <a:tblGrid>
                <a:gridCol w="3788554">
                  <a:extLst>
                    <a:ext uri="{9D8B030D-6E8A-4147-A177-3AD203B41FA5}">
                      <a16:colId xmlns:a16="http://schemas.microsoft.com/office/drawing/2014/main" xmlns="" val="2319432926"/>
                    </a:ext>
                  </a:extLst>
                </a:gridCol>
                <a:gridCol w="5074920">
                  <a:extLst>
                    <a:ext uri="{9D8B030D-6E8A-4147-A177-3AD203B41FA5}">
                      <a16:colId xmlns:a16="http://schemas.microsoft.com/office/drawing/2014/main" xmlns="" val="792731546"/>
                    </a:ext>
                  </a:extLst>
                </a:gridCol>
              </a:tblGrid>
              <a:tr h="370840">
                <a:tc>
                  <a:txBody>
                    <a:bodyPr/>
                    <a:lstStyle/>
                    <a:p>
                      <a:r>
                        <a:rPr lang="en-US" sz="2400" b="0" dirty="0">
                          <a:latin typeface="Times New Roman" panose="02020603050405020304" pitchFamily="18" charset="0"/>
                          <a:cs typeface="Times New Roman" panose="02020603050405020304" pitchFamily="18" charset="0"/>
                        </a:rPr>
                        <a:t>1 </a:t>
                      </a:r>
                      <a:r>
                        <a:rPr lang="en-US" sz="2400" b="0" dirty="0" err="1">
                          <a:latin typeface="Times New Roman" panose="02020603050405020304" pitchFamily="18" charset="0"/>
                          <a:cs typeface="Times New Roman" panose="02020603050405020304" pitchFamily="18" charset="0"/>
                        </a:rPr>
                        <a:t>Thẩm</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quyền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quyết</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định</a:t>
                      </a:r>
                      <a:endParaRPr lang="en-US" sz="2400" b="0" dirty="0">
                        <a:latin typeface="Times New Roman" panose="02020603050405020304" pitchFamily="18" charset="0"/>
                        <a:cs typeface="Times New Roman" panose="02020603050405020304" pitchFamily="18" charset="0"/>
                      </a:endParaRPr>
                    </a:p>
                  </a:txBody>
                  <a:tcPr/>
                </a:tc>
                <a:tc>
                  <a:txBody>
                    <a:bodyPr/>
                    <a:lstStyle/>
                    <a:p>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Chủ</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tịch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Ủy</a:t>
                      </a:r>
                      <a:r>
                        <a:rPr lang="en-US" sz="2400" b="0" dirty="0">
                          <a:latin typeface="Times New Roman" panose="02020603050405020304" pitchFamily="18" charset="0"/>
                          <a:cs typeface="Times New Roman" panose="02020603050405020304" pitchFamily="18" charset="0"/>
                        </a:rPr>
                        <a:t> ban </a:t>
                      </a:r>
                      <a:r>
                        <a:rPr lang="en-US" sz="2400" b="0" dirty="0" err="1">
                          <a:latin typeface="Times New Roman" panose="02020603050405020304" pitchFamily="18" charset="0"/>
                          <a:cs typeface="Times New Roman" panose="02020603050405020304" pitchFamily="18" charset="0"/>
                        </a:rPr>
                        <a:t>nhân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dân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ph</a:t>
                      </a:r>
                      <a:r>
                        <a:rPr lang="vi-VN" sz="2400" b="0" dirty="0">
                          <a:latin typeface="Times New Roman" panose="02020603050405020304" pitchFamily="18" charset="0"/>
                          <a:cs typeface="Times New Roman" panose="02020603050405020304" pitchFamily="18" charset="0"/>
                        </a:rPr>
                        <a:t>ư</a:t>
                      </a:r>
                      <a:r>
                        <a:rPr lang="en-US" sz="2400" b="0" dirty="0" err="1">
                          <a:latin typeface="Times New Roman" panose="02020603050405020304" pitchFamily="18" charset="0"/>
                          <a:cs typeface="Times New Roman" panose="02020603050405020304" pitchFamily="18" charset="0"/>
                        </a:rPr>
                        <a:t>ờng</a:t>
                      </a:r>
                      <a:r>
                        <a:rPr lang="en-US" sz="2400" b="0" dirty="0">
                          <a:latin typeface="Times New Roman" panose="02020603050405020304" pitchFamily="18" charset="0"/>
                          <a:cs typeface="Times New Roman" panose="02020603050405020304" pitchFamily="18" charset="0"/>
                        </a:rPr>
                        <a:t>/</a:t>
                      </a:r>
                      <a:r>
                        <a:rPr lang="en-US" sz="2400" b="0" dirty="0" err="1">
                          <a:latin typeface="Times New Roman" panose="02020603050405020304" pitchFamily="18" charset="0"/>
                          <a:cs typeface="Times New Roman" panose="02020603050405020304" pitchFamily="18" charset="0"/>
                        </a:rPr>
                        <a:t>xã</a:t>
                      </a:r>
                      <a:endParaRPr lang="en-US" sz="2400" b="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961649875"/>
                  </a:ext>
                </a:extLst>
              </a:tr>
              <a:tr h="370840">
                <a:tc>
                  <a:txBody>
                    <a:bodyPr/>
                    <a:lstStyle/>
                    <a:p>
                      <a:r>
                        <a:rPr lang="en-US" sz="2400" b="0" dirty="0">
                          <a:latin typeface="Times New Roman" panose="02020603050405020304" pitchFamily="18" charset="0"/>
                          <a:cs typeface="Times New Roman" panose="02020603050405020304" pitchFamily="18" charset="0"/>
                        </a:rPr>
                        <a:t>2 </a:t>
                      </a:r>
                      <a:r>
                        <a:rPr lang="en-US" sz="2400" b="0" dirty="0" err="1">
                          <a:latin typeface="Times New Roman" panose="02020603050405020304" pitchFamily="18" charset="0"/>
                          <a:cs typeface="Times New Roman" panose="02020603050405020304" pitchFamily="18" charset="0"/>
                        </a:rPr>
                        <a:t>Thành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phần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hồ</a:t>
                      </a:r>
                      <a:r>
                        <a:rPr lang="en-US" sz="2400" b="0" dirty="0">
                          <a:latin typeface="Times New Roman" panose="02020603050405020304" pitchFamily="18" charset="0"/>
                          <a:cs typeface="Times New Roman" panose="02020603050405020304" pitchFamily="18" charset="0"/>
                        </a:rPr>
                        <a:t> s</a:t>
                      </a:r>
                      <a:r>
                        <a:rPr lang="vi-VN" sz="2400" b="0" dirty="0">
                          <a:latin typeface="Times New Roman" panose="02020603050405020304" pitchFamily="18" charset="0"/>
                          <a:cs typeface="Times New Roman" panose="02020603050405020304" pitchFamily="18" charset="0"/>
                        </a:rPr>
                        <a:t>ơ</a:t>
                      </a:r>
                      <a:endParaRPr lang="en-US" sz="2400" b="0" dirty="0">
                        <a:latin typeface="Times New Roman" panose="02020603050405020304" pitchFamily="18" charset="0"/>
                        <a:cs typeface="Times New Roman" panose="02020603050405020304" pitchFamily="18" charset="0"/>
                      </a:endParaRPr>
                    </a:p>
                  </a:txBody>
                  <a:tcPr/>
                </a:tc>
                <a:tc>
                  <a:txBody>
                    <a:bodyPr/>
                    <a:lstStyle/>
                    <a:p>
                      <a:pPr marL="342900" indent="-342900">
                        <a:buFontTx/>
                        <a:buChar char="-"/>
                      </a:pPr>
                      <a:r>
                        <a:rPr lang="en-US" sz="2400" b="0" dirty="0" err="1">
                          <a:latin typeface="Times New Roman" panose="02020603050405020304" pitchFamily="18" charset="0"/>
                          <a:cs typeface="Times New Roman" panose="02020603050405020304" pitchFamily="18" charset="0"/>
                        </a:rPr>
                        <a:t>Tờ</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trình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đề</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nghị</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sáp</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nhập</a:t>
                      </a:r>
                      <a:r>
                        <a:rPr lang="en-US" sz="2400" b="0" dirty="0">
                          <a:latin typeface="Times New Roman" panose="02020603050405020304" pitchFamily="18" charset="0"/>
                          <a:cs typeface="Times New Roman" panose="02020603050405020304" pitchFamily="18" charset="0"/>
                        </a:rPr>
                        <a:t>, chia, </a:t>
                      </a:r>
                      <a:r>
                        <a:rPr lang="en-US" sz="2400" b="0" dirty="0" err="1">
                          <a:latin typeface="Times New Roman" panose="02020603050405020304" pitchFamily="18" charset="0"/>
                          <a:cs typeface="Times New Roman" panose="02020603050405020304" pitchFamily="18" charset="0"/>
                        </a:rPr>
                        <a:t>tách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có</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ph</a:t>
                      </a:r>
                      <a:r>
                        <a:rPr lang="vi-VN" sz="2400" b="0" dirty="0">
                          <a:latin typeface="Times New Roman" panose="02020603050405020304" pitchFamily="18" charset="0"/>
                          <a:cs typeface="Times New Roman" panose="02020603050405020304" pitchFamily="18" charset="0"/>
                        </a:rPr>
                        <a:t>ư</a:t>
                      </a:r>
                      <a:r>
                        <a:rPr lang="en-US" sz="2400" b="0" dirty="0" err="1">
                          <a:latin typeface="Times New Roman" panose="02020603050405020304" pitchFamily="18" charset="0"/>
                          <a:cs typeface="Times New Roman" panose="02020603050405020304" pitchFamily="18" charset="0"/>
                        </a:rPr>
                        <a:t>ơng</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án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đảm</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bảo</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quyền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lợi</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của</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trẻ</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em</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giáo</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viên</a:t>
                      </a:r>
                      <a:endParaRPr lang="en-US" sz="2400" b="0" dirty="0">
                        <a:latin typeface="Times New Roman" panose="02020603050405020304" pitchFamily="18" charset="0"/>
                        <a:cs typeface="Times New Roman" panose="02020603050405020304" pitchFamily="18" charset="0"/>
                      </a:endParaRPr>
                    </a:p>
                    <a:p>
                      <a:pPr marL="342900" indent="-342900">
                        <a:buFontTx/>
                        <a:buChar char="-"/>
                      </a:pPr>
                      <a:r>
                        <a:rPr lang="en-US" sz="2400" b="0" dirty="0" err="1">
                          <a:latin typeface="Times New Roman" panose="02020603050405020304" pitchFamily="18" charset="0"/>
                          <a:cs typeface="Times New Roman" panose="02020603050405020304" pitchFamily="18" charset="0"/>
                        </a:rPr>
                        <a:t>Văn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bằng</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chứng</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chỉ</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của</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giáo</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viên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bản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sao</a:t>
                      </a:r>
                      <a:r>
                        <a:rPr lang="en-US" sz="2400" b="0" dirty="0">
                          <a:latin typeface="Times New Roman" panose="02020603050405020304" pitchFamily="18" charset="0"/>
                          <a:cs typeface="Times New Roman" panose="02020603050405020304" pitchFamily="18" charset="0"/>
                        </a:rPr>
                        <a:t>)</a:t>
                      </a:r>
                    </a:p>
                  </a:txBody>
                  <a:tcPr/>
                </a:tc>
                <a:extLst>
                  <a:ext uri="{0D108BD9-81ED-4DB2-BD59-A6C34878D82A}">
                    <a16:rowId xmlns:a16="http://schemas.microsoft.com/office/drawing/2014/main" xmlns="" val="3002427145"/>
                  </a:ext>
                </a:extLst>
              </a:tr>
              <a:tr h="370840">
                <a:tc>
                  <a:txBody>
                    <a:bodyPr/>
                    <a:lstStyle/>
                    <a:p>
                      <a:r>
                        <a:rPr lang="en-US" sz="2400" b="0" dirty="0">
                          <a:latin typeface="Times New Roman" panose="02020603050405020304" pitchFamily="18" charset="0"/>
                          <a:cs typeface="Times New Roman" panose="02020603050405020304" pitchFamily="18" charset="0"/>
                        </a:rPr>
                        <a:t>3 </a:t>
                      </a:r>
                      <a:r>
                        <a:rPr lang="en-US" sz="2400" b="0" dirty="0" err="1">
                          <a:latin typeface="Times New Roman" panose="02020603050405020304" pitchFamily="18" charset="0"/>
                          <a:cs typeface="Times New Roman" panose="02020603050405020304" pitchFamily="18" charset="0"/>
                        </a:rPr>
                        <a:t>Trình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tự</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thực</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hiện</a:t>
                      </a:r>
                      <a:endParaRPr lang="en-US" sz="2400" b="0" dirty="0">
                        <a:latin typeface="Times New Roman" panose="02020603050405020304" pitchFamily="18" charset="0"/>
                        <a:cs typeface="Times New Roman" panose="02020603050405020304" pitchFamily="18" charset="0"/>
                      </a:endParaRPr>
                    </a:p>
                  </a:txBody>
                  <a:tcPr/>
                </a:tc>
                <a:tc>
                  <a:txBody>
                    <a:bodyPr/>
                    <a:lstStyle/>
                    <a:p>
                      <a:r>
                        <a:rPr lang="en-US" sz="2400" b="0" dirty="0" err="1">
                          <a:latin typeface="Times New Roman" panose="02020603050405020304" pitchFamily="18" charset="0"/>
                          <a:cs typeface="Times New Roman" panose="02020603050405020304" pitchFamily="18" charset="0"/>
                        </a:rPr>
                        <a:t>Quy</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trình</a:t>
                      </a:r>
                      <a:r>
                        <a:rPr lang="en-US" sz="2400" b="0" dirty="0">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20 </a:t>
                      </a:r>
                      <a:r>
                        <a:rPr lang="en-US" sz="2400" b="1" dirty="0" err="1">
                          <a:latin typeface="Times New Roman" panose="02020603050405020304" pitchFamily="18" charset="0"/>
                          <a:cs typeface="Times New Roman" panose="02020603050405020304" pitchFamily="18" charset="0"/>
                        </a:rPr>
                        <a:t>ngày</a:t>
                      </a:r>
                      <a:r>
                        <a:rPr lang="en-US" sz="2400" b="1"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làm</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việc</a:t>
                      </a:r>
                      <a:endParaRPr lang="en-US" sz="2400" b="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4272181293"/>
                  </a:ext>
                </a:extLst>
              </a:tr>
            </a:tbl>
          </a:graphicData>
        </a:graphic>
      </p:graphicFrame>
    </p:spTree>
    <p:extLst>
      <p:ext uri="{BB962C8B-B14F-4D97-AF65-F5344CB8AC3E}">
        <p14:creationId xmlns:p14="http://schemas.microsoft.com/office/powerpoint/2010/main" val="2017314059"/>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xmlns="" id="{3D45C4B1-CA56-455F-9801-D558616A6715}"/>
              </a:ext>
            </a:extLst>
          </p:cNvPr>
          <p:cNvSpPr txBox="1">
            <a:spLocks/>
          </p:cNvSpPr>
          <p:nvPr/>
        </p:nvSpPr>
        <p:spPr>
          <a:xfrm>
            <a:off x="293511" y="191907"/>
            <a:ext cx="11898489" cy="575733"/>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II. NHÓM TRẺ, LỚP MẪU GIÁO ĐỘC LẬP:</a:t>
            </a:r>
          </a:p>
        </p:txBody>
      </p:sp>
      <p:sp>
        <p:nvSpPr>
          <p:cNvPr id="13" name="Arrow: Right 12">
            <a:extLst>
              <a:ext uri="{FF2B5EF4-FFF2-40B4-BE49-F238E27FC236}">
                <a16:creationId xmlns:a16="http://schemas.microsoft.com/office/drawing/2014/main" xmlns="" id="{E05DB465-463D-426F-A963-D8BAC4889FA8}"/>
              </a:ext>
            </a:extLst>
          </p:cNvPr>
          <p:cNvSpPr/>
          <p:nvPr/>
        </p:nvSpPr>
        <p:spPr>
          <a:xfrm>
            <a:off x="816186" y="625111"/>
            <a:ext cx="4613064" cy="860789"/>
          </a:xfrm>
          <a:prstGeom prst="righ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dirty="0">
                <a:solidFill>
                  <a:schemeClr val="tx1"/>
                </a:solidFill>
                <a:latin typeface="Times New Roman" panose="02020603050405020304" pitchFamily="18" charset="0"/>
                <a:cs typeface="Times New Roman" panose="02020603050405020304" pitchFamily="18" charset="0"/>
              </a:rPr>
              <a:t>3. </a:t>
            </a:r>
            <a:r>
              <a:rPr lang="en-US" sz="2000" b="1" dirty="0" err="1">
                <a:solidFill>
                  <a:schemeClr val="tx1"/>
                </a:solidFill>
                <a:latin typeface="Times New Roman" panose="02020603050405020304" pitchFamily="18" charset="0"/>
                <a:cs typeface="Times New Roman" panose="02020603050405020304" pitchFamily="18" charset="0"/>
              </a:rPr>
              <a:t>Sáp</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nhập</a:t>
            </a:r>
            <a:r>
              <a:rPr lang="en-US" sz="2000" b="1" dirty="0">
                <a:solidFill>
                  <a:schemeClr val="tx1"/>
                </a:solidFill>
                <a:latin typeface="Times New Roman" panose="02020603050405020304" pitchFamily="18" charset="0"/>
                <a:cs typeface="Times New Roman" panose="02020603050405020304" pitchFamily="18" charset="0"/>
              </a:rPr>
              <a:t>, chia, </a:t>
            </a:r>
            <a:r>
              <a:rPr lang="en-US" sz="2000" b="1" dirty="0" err="1">
                <a:solidFill>
                  <a:schemeClr val="tx1"/>
                </a:solidFill>
                <a:latin typeface="Times New Roman" panose="02020603050405020304" pitchFamily="18" charset="0"/>
                <a:cs typeface="Times New Roman" panose="02020603050405020304" pitchFamily="18" charset="0"/>
              </a:rPr>
              <a:t>tách</a:t>
            </a:r>
            <a:r>
              <a:rPr lang="en-US" sz="2000" b="1" dirty="0">
                <a:solidFill>
                  <a:schemeClr val="tx1"/>
                </a:solidFill>
                <a:latin typeface="Times New Roman" panose="02020603050405020304" pitchFamily="18" charset="0"/>
                <a:cs typeface="Times New Roman" panose="02020603050405020304" pitchFamily="18" charset="0"/>
              </a:rPr>
              <a:t>:</a:t>
            </a:r>
          </a:p>
        </p:txBody>
      </p:sp>
      <p:sp>
        <p:nvSpPr>
          <p:cNvPr id="14" name="Rectangle: Rounded Corners 13">
            <a:extLst>
              <a:ext uri="{FF2B5EF4-FFF2-40B4-BE49-F238E27FC236}">
                <a16:creationId xmlns:a16="http://schemas.microsoft.com/office/drawing/2014/main" xmlns="" id="{3C44DE1F-AA43-404E-84E3-F98D8E123822}"/>
              </a:ext>
            </a:extLst>
          </p:cNvPr>
          <p:cNvSpPr/>
          <p:nvPr/>
        </p:nvSpPr>
        <p:spPr>
          <a:xfrm>
            <a:off x="182300" y="1649828"/>
            <a:ext cx="3845496" cy="1154430"/>
          </a:xfrm>
          <a:prstGeom prst="roundRect">
            <a:avLst/>
          </a:prstGeom>
          <a:solidFill>
            <a:schemeClr val="accent1">
              <a:lumMod val="40000"/>
              <a:lumOff val="60000"/>
            </a:schemeClr>
          </a:soli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chemeClr val="accent2">
                    <a:lumMod val="50000"/>
                  </a:schemeClr>
                </a:solidFill>
                <a:latin typeface="Times New Roman" panose="02020603050405020304" pitchFamily="18" charset="0"/>
                <a:cs typeface="Times New Roman" panose="02020603050405020304" pitchFamily="18" charset="0"/>
              </a:rPr>
              <a:t>UBND Ph</a:t>
            </a:r>
            <a:r>
              <a:rPr lang="vi-VN" sz="3600" dirty="0">
                <a:solidFill>
                  <a:schemeClr val="accent2">
                    <a:lumMod val="50000"/>
                  </a:schemeClr>
                </a:solidFill>
                <a:latin typeface="Times New Roman" panose="02020603050405020304" pitchFamily="18" charset="0"/>
                <a:cs typeface="Times New Roman" panose="02020603050405020304" pitchFamily="18" charset="0"/>
              </a:rPr>
              <a:t>ư</a:t>
            </a:r>
            <a:r>
              <a:rPr lang="en-US" sz="3600" dirty="0" err="1">
                <a:solidFill>
                  <a:schemeClr val="accent2">
                    <a:lumMod val="50000"/>
                  </a:schemeClr>
                </a:solidFill>
                <a:latin typeface="Times New Roman" panose="02020603050405020304" pitchFamily="18" charset="0"/>
                <a:cs typeface="Times New Roman" panose="02020603050405020304" pitchFamily="18" charset="0"/>
              </a:rPr>
              <a:t>ờng</a:t>
            </a:r>
            <a:r>
              <a:rPr lang="en-US" sz="3600" dirty="0">
                <a:solidFill>
                  <a:schemeClr val="accent2">
                    <a:lumMod val="50000"/>
                  </a:schemeClr>
                </a:solidFill>
                <a:latin typeface="Times New Roman" panose="02020603050405020304" pitchFamily="18" charset="0"/>
                <a:cs typeface="Times New Roman" panose="02020603050405020304" pitchFamily="18" charset="0"/>
              </a:rPr>
              <a:t>/</a:t>
            </a:r>
            <a:r>
              <a:rPr lang="en-US" sz="3600" dirty="0" err="1">
                <a:solidFill>
                  <a:schemeClr val="accent2">
                    <a:lumMod val="50000"/>
                  </a:schemeClr>
                </a:solidFill>
                <a:latin typeface="Times New Roman" panose="02020603050405020304" pitchFamily="18" charset="0"/>
                <a:cs typeface="Times New Roman" panose="02020603050405020304" pitchFamily="18" charset="0"/>
              </a:rPr>
              <a:t>xã</a:t>
            </a:r>
            <a:endParaRPr lang="en-US" sz="3600" dirty="0">
              <a:solidFill>
                <a:schemeClr val="accent2">
                  <a:lumMod val="50000"/>
                </a:schemeClr>
              </a:solidFill>
              <a:latin typeface="Times New Roman" panose="02020603050405020304" pitchFamily="18" charset="0"/>
              <a:cs typeface="Times New Roman" panose="02020603050405020304" pitchFamily="18" charset="0"/>
            </a:endParaRPr>
          </a:p>
          <a:p>
            <a:pPr algn="ctr"/>
            <a:r>
              <a:rPr lang="en-US" sz="3600" dirty="0">
                <a:solidFill>
                  <a:schemeClr val="accent2">
                    <a:lumMod val="50000"/>
                  </a:schemeClr>
                </a:solidFill>
                <a:latin typeface="Times New Roman" panose="02020603050405020304" pitchFamily="18" charset="0"/>
                <a:cs typeface="Times New Roman" panose="02020603050405020304" pitchFamily="18" charset="0"/>
              </a:rPr>
              <a:t>(5 </a:t>
            </a:r>
            <a:r>
              <a:rPr lang="en-US" sz="3600" dirty="0" err="1">
                <a:solidFill>
                  <a:schemeClr val="accent2">
                    <a:lumMod val="50000"/>
                  </a:schemeClr>
                </a:solidFill>
                <a:latin typeface="Times New Roman" panose="02020603050405020304" pitchFamily="18" charset="0"/>
                <a:cs typeface="Times New Roman" panose="02020603050405020304" pitchFamily="18" charset="0"/>
              </a:rPr>
              <a:t>ngày</a:t>
            </a:r>
            <a:r>
              <a:rPr lang="en-US" sz="3600" dirty="0">
                <a:solidFill>
                  <a:schemeClr val="accent2">
                    <a:lumMod val="50000"/>
                  </a:schemeClr>
                </a:solidFill>
                <a:latin typeface="Times New Roman" panose="02020603050405020304" pitchFamily="18" charset="0"/>
                <a:cs typeface="Times New Roman" panose="02020603050405020304" pitchFamily="18" charset="0"/>
              </a:rPr>
              <a:t>)</a:t>
            </a:r>
          </a:p>
        </p:txBody>
      </p:sp>
      <p:sp>
        <p:nvSpPr>
          <p:cNvPr id="15" name="Rectangle: Rounded Corners 14">
            <a:extLst>
              <a:ext uri="{FF2B5EF4-FFF2-40B4-BE49-F238E27FC236}">
                <a16:creationId xmlns:a16="http://schemas.microsoft.com/office/drawing/2014/main" xmlns="" id="{F42D77DE-B8D6-4D1E-B4ED-0E60CC549DBE}"/>
              </a:ext>
            </a:extLst>
          </p:cNvPr>
          <p:cNvSpPr/>
          <p:nvPr/>
        </p:nvSpPr>
        <p:spPr>
          <a:xfrm>
            <a:off x="235347" y="2804258"/>
            <a:ext cx="3319716" cy="3909060"/>
          </a:xfrm>
          <a:prstGeom prst="roundRect">
            <a:avLst/>
          </a:prstGeom>
          <a:solidFill>
            <a:schemeClr val="bg1"/>
          </a:solidFill>
          <a:ln>
            <a:solidFill>
              <a:schemeClr val="accent1">
                <a:shade val="50000"/>
                <a:alpha val="7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gn="just">
              <a:buAutoNum type="arabicPeriod"/>
            </a:pPr>
            <a:r>
              <a:rPr lang="en-US" sz="2400" dirty="0" err="1">
                <a:solidFill>
                  <a:schemeClr val="tx1"/>
                </a:solidFill>
                <a:latin typeface="Times New Roman" panose="02020603050405020304" pitchFamily="18" charset="0"/>
                <a:cs typeface="Times New Roman" panose="02020603050405020304" pitchFamily="18" charset="0"/>
              </a:rPr>
              <a:t>Tiếp</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nhận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hồ</a:t>
            </a:r>
            <a:r>
              <a:rPr lang="en-US" sz="2400" dirty="0">
                <a:solidFill>
                  <a:schemeClr val="tx1"/>
                </a:solidFill>
                <a:latin typeface="Times New Roman" panose="02020603050405020304" pitchFamily="18" charset="0"/>
                <a:cs typeface="Times New Roman" panose="02020603050405020304" pitchFamily="18" charset="0"/>
              </a:rPr>
              <a:t> s</a:t>
            </a:r>
            <a:r>
              <a:rPr lang="vi-VN" sz="2400" dirty="0">
                <a:solidFill>
                  <a:schemeClr val="tx1"/>
                </a:solidFill>
                <a:latin typeface="Times New Roman" panose="02020603050405020304" pitchFamily="18" charset="0"/>
                <a:cs typeface="Times New Roman" panose="02020603050405020304" pitchFamily="18" charset="0"/>
              </a:rPr>
              <a:t>ơ</a:t>
            </a:r>
            <a:endParaRPr lang="en-US" sz="2400" dirty="0">
              <a:solidFill>
                <a:schemeClr val="tx1"/>
              </a:solidFill>
              <a:latin typeface="Times New Roman" panose="02020603050405020304" pitchFamily="18" charset="0"/>
              <a:cs typeface="Times New Roman" panose="02020603050405020304" pitchFamily="18" charset="0"/>
            </a:endParaRPr>
          </a:p>
          <a:p>
            <a:pPr marL="342900" indent="-342900" algn="just">
              <a:buAutoNum type="arabicPeriod"/>
            </a:pPr>
            <a:r>
              <a:rPr lang="en-US" sz="2400" dirty="0" err="1">
                <a:solidFill>
                  <a:schemeClr val="tx1"/>
                </a:solidFill>
                <a:latin typeface="Times New Roman" panose="02020603050405020304" pitchFamily="18" charset="0"/>
                <a:cs typeface="Times New Roman" panose="02020603050405020304" pitchFamily="18" charset="0"/>
              </a:rPr>
              <a:t>Nếu</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hồ</a:t>
            </a:r>
            <a:r>
              <a:rPr lang="en-US" sz="2400" dirty="0">
                <a:solidFill>
                  <a:schemeClr val="tx1"/>
                </a:solidFill>
                <a:latin typeface="Times New Roman" panose="02020603050405020304" pitchFamily="18" charset="0"/>
                <a:cs typeface="Times New Roman" panose="02020603050405020304" pitchFamily="18" charset="0"/>
              </a:rPr>
              <a:t> s</a:t>
            </a:r>
            <a:r>
              <a:rPr lang="vi-VN" sz="2400" dirty="0">
                <a:solidFill>
                  <a:schemeClr val="tx1"/>
                </a:solidFill>
                <a:latin typeface="Times New Roman" panose="02020603050405020304" pitchFamily="18" charset="0"/>
                <a:cs typeface="Times New Roman" panose="02020603050405020304" pitchFamily="18" charset="0"/>
              </a:rPr>
              <a:t>ơ</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ch</a:t>
            </a:r>
            <a:r>
              <a:rPr lang="vi-VN" sz="2400" dirty="0">
                <a:solidFill>
                  <a:schemeClr val="tx1"/>
                </a:solidFill>
                <a:latin typeface="Times New Roman" panose="02020603050405020304" pitchFamily="18" charset="0"/>
                <a:cs typeface="Times New Roman" panose="02020603050405020304" pitchFamily="18" charset="0"/>
              </a:rPr>
              <a:t>ư</a:t>
            </a:r>
            <a:r>
              <a:rPr lang="en-US" sz="2400" dirty="0">
                <a:solidFill>
                  <a:schemeClr val="tx1"/>
                </a:solidFill>
                <a:latin typeface="Times New Roman" panose="02020603050405020304" pitchFamily="18" charset="0"/>
                <a:cs typeface="Times New Roman" panose="02020603050405020304" pitchFamily="18" charset="0"/>
              </a:rPr>
              <a:t>a </a:t>
            </a:r>
            <a:r>
              <a:rPr lang="en-US" sz="2400" dirty="0" err="1">
                <a:solidFill>
                  <a:schemeClr val="tx1"/>
                </a:solidFill>
                <a:latin typeface="Times New Roman" panose="02020603050405020304" pitchFamily="18" charset="0"/>
                <a:cs typeface="Times New Roman" panose="02020603050405020304" pitchFamily="18" charset="0"/>
              </a:rPr>
              <a:t>đúng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quy</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định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thông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báo</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bằng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văn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bản</a:t>
            </a:r>
            <a:endParaRPr lang="en-US" sz="2400" dirty="0">
              <a:solidFill>
                <a:schemeClr val="tx1"/>
              </a:solidFill>
              <a:latin typeface="Times New Roman" panose="02020603050405020304" pitchFamily="18" charset="0"/>
              <a:cs typeface="Times New Roman" panose="02020603050405020304" pitchFamily="18" charset="0"/>
            </a:endParaRPr>
          </a:p>
          <a:p>
            <a:pPr marL="342900" indent="-342900" algn="just">
              <a:buAutoNum type="arabicPeriod"/>
            </a:pPr>
            <a:r>
              <a:rPr lang="en-US" sz="2400" dirty="0" err="1">
                <a:solidFill>
                  <a:schemeClr val="tx1"/>
                </a:solidFill>
                <a:latin typeface="Times New Roman" panose="02020603050405020304" pitchFamily="18" charset="0"/>
                <a:cs typeface="Times New Roman" panose="02020603050405020304" pitchFamily="18" charset="0"/>
              </a:rPr>
              <a:t>Nếu</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hồ</a:t>
            </a:r>
            <a:r>
              <a:rPr lang="en-US" sz="2400" dirty="0">
                <a:solidFill>
                  <a:schemeClr val="tx1"/>
                </a:solidFill>
                <a:latin typeface="Times New Roman" panose="02020603050405020304" pitchFamily="18" charset="0"/>
                <a:cs typeface="Times New Roman" panose="02020603050405020304" pitchFamily="18" charset="0"/>
              </a:rPr>
              <a:t> s</a:t>
            </a:r>
            <a:r>
              <a:rPr lang="vi-VN" sz="2400" dirty="0">
                <a:solidFill>
                  <a:schemeClr val="tx1"/>
                </a:solidFill>
                <a:latin typeface="Times New Roman" panose="02020603050405020304" pitchFamily="18" charset="0"/>
                <a:cs typeface="Times New Roman" panose="02020603050405020304" pitchFamily="18" charset="0"/>
              </a:rPr>
              <a:t>ơ</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đúng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quy</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định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đề</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nghị</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Phòng</a:t>
            </a:r>
            <a:r>
              <a:rPr lang="en-US" sz="2400" dirty="0">
                <a:solidFill>
                  <a:schemeClr val="tx1"/>
                </a:solidFill>
                <a:latin typeface="Times New Roman" panose="02020603050405020304" pitchFamily="18" charset="0"/>
                <a:cs typeface="Times New Roman" panose="02020603050405020304" pitchFamily="18" charset="0"/>
              </a:rPr>
              <a:t> GD&amp;ĐT </a:t>
            </a:r>
            <a:r>
              <a:rPr lang="en-US" sz="2400" dirty="0" err="1">
                <a:solidFill>
                  <a:schemeClr val="tx1"/>
                </a:solidFill>
                <a:latin typeface="Times New Roman" panose="02020603050405020304" pitchFamily="18" charset="0"/>
                <a:cs typeface="Times New Roman" panose="02020603050405020304" pitchFamily="18" charset="0"/>
              </a:rPr>
              <a:t>kiểm</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tra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thực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tế</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bằng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văn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bản</a:t>
            </a:r>
            <a:r>
              <a:rPr lang="en-US" sz="2400" dirty="0">
                <a:solidFill>
                  <a:schemeClr val="tx1"/>
                </a:solidFill>
                <a:latin typeface="Times New Roman" panose="02020603050405020304" pitchFamily="18" charset="0"/>
                <a:cs typeface="Times New Roman" panose="02020603050405020304" pitchFamily="18" charset="0"/>
              </a:rPr>
              <a:t>)</a:t>
            </a:r>
          </a:p>
        </p:txBody>
      </p:sp>
      <p:sp>
        <p:nvSpPr>
          <p:cNvPr id="16" name="Rectangle: Rounded Corners 15">
            <a:extLst>
              <a:ext uri="{FF2B5EF4-FFF2-40B4-BE49-F238E27FC236}">
                <a16:creationId xmlns:a16="http://schemas.microsoft.com/office/drawing/2014/main" xmlns="" id="{5E5D6ACE-9AA7-40BF-9F19-59B3064E938D}"/>
              </a:ext>
            </a:extLst>
          </p:cNvPr>
          <p:cNvSpPr/>
          <p:nvPr/>
        </p:nvSpPr>
        <p:spPr>
          <a:xfrm>
            <a:off x="4597655" y="1746529"/>
            <a:ext cx="3261362" cy="1154430"/>
          </a:xfrm>
          <a:prstGeom prst="roundRect">
            <a:avLst/>
          </a:prstGeom>
          <a:solidFill>
            <a:schemeClr val="accent1">
              <a:lumMod val="40000"/>
              <a:lumOff val="60000"/>
            </a:schemeClr>
          </a:soli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err="1">
                <a:solidFill>
                  <a:schemeClr val="accent2">
                    <a:lumMod val="50000"/>
                  </a:schemeClr>
                </a:solidFill>
                <a:latin typeface="Times New Roman" panose="02020603050405020304" pitchFamily="18" charset="0"/>
                <a:cs typeface="Times New Roman" panose="02020603050405020304" pitchFamily="18" charset="0"/>
              </a:rPr>
              <a:t>Phòng</a:t>
            </a:r>
            <a:r>
              <a:rPr lang="en-US" sz="3600" dirty="0">
                <a:solidFill>
                  <a:schemeClr val="accent2">
                    <a:lumMod val="50000"/>
                  </a:schemeClr>
                </a:solidFill>
                <a:latin typeface="Times New Roman" panose="02020603050405020304" pitchFamily="18" charset="0"/>
                <a:cs typeface="Times New Roman" panose="02020603050405020304" pitchFamily="18" charset="0"/>
              </a:rPr>
              <a:t> GD&amp;ĐT</a:t>
            </a:r>
          </a:p>
          <a:p>
            <a:pPr algn="ctr"/>
            <a:r>
              <a:rPr lang="en-US" sz="3600" dirty="0">
                <a:solidFill>
                  <a:schemeClr val="accent2">
                    <a:lumMod val="50000"/>
                  </a:schemeClr>
                </a:solidFill>
                <a:latin typeface="Times New Roman" panose="02020603050405020304" pitchFamily="18" charset="0"/>
                <a:cs typeface="Times New Roman" panose="02020603050405020304" pitchFamily="18" charset="0"/>
              </a:rPr>
              <a:t>(10 </a:t>
            </a:r>
            <a:r>
              <a:rPr lang="en-US" sz="3600" dirty="0" err="1">
                <a:solidFill>
                  <a:schemeClr val="accent2">
                    <a:lumMod val="50000"/>
                  </a:schemeClr>
                </a:solidFill>
                <a:latin typeface="Times New Roman" panose="02020603050405020304" pitchFamily="18" charset="0"/>
                <a:cs typeface="Times New Roman" panose="02020603050405020304" pitchFamily="18" charset="0"/>
              </a:rPr>
              <a:t>ngày</a:t>
            </a:r>
            <a:r>
              <a:rPr lang="en-US" sz="3600" dirty="0">
                <a:solidFill>
                  <a:schemeClr val="accent2">
                    <a:lumMod val="50000"/>
                  </a:schemeClr>
                </a:solidFill>
                <a:latin typeface="Times New Roman" panose="02020603050405020304" pitchFamily="18" charset="0"/>
                <a:cs typeface="Times New Roman" panose="02020603050405020304" pitchFamily="18" charset="0"/>
              </a:rPr>
              <a:t>)</a:t>
            </a:r>
          </a:p>
        </p:txBody>
      </p:sp>
      <p:sp>
        <p:nvSpPr>
          <p:cNvPr id="17" name="Rectangle: Rounded Corners 16">
            <a:extLst>
              <a:ext uri="{FF2B5EF4-FFF2-40B4-BE49-F238E27FC236}">
                <a16:creationId xmlns:a16="http://schemas.microsoft.com/office/drawing/2014/main" xmlns="" id="{D01AD254-7286-4CE8-AC89-F80AA48AB6F3}"/>
              </a:ext>
            </a:extLst>
          </p:cNvPr>
          <p:cNvSpPr/>
          <p:nvPr/>
        </p:nvSpPr>
        <p:spPr>
          <a:xfrm>
            <a:off x="4860545" y="2896858"/>
            <a:ext cx="2735582" cy="2920675"/>
          </a:xfrm>
          <a:prstGeom prst="roundRect">
            <a:avLst/>
          </a:prstGeom>
          <a:solidFill>
            <a:schemeClr val="bg1"/>
          </a:solidFill>
          <a:ln>
            <a:solidFill>
              <a:schemeClr val="accent1">
                <a:shade val="50000"/>
                <a:alpha val="7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gn="just">
              <a:buAutoNum type="arabicPeriod"/>
            </a:pPr>
            <a:r>
              <a:rPr lang="en-US" sz="2400" dirty="0" err="1">
                <a:solidFill>
                  <a:schemeClr val="tx1"/>
                </a:solidFill>
                <a:latin typeface="Times New Roman" panose="02020603050405020304" pitchFamily="18" charset="0"/>
                <a:cs typeface="Times New Roman" panose="02020603050405020304" pitchFamily="18" charset="0"/>
              </a:rPr>
              <a:t>Tổ</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chức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kiểm</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tra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thực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tế</a:t>
            </a:r>
            <a:endParaRPr lang="en-US" sz="2400" dirty="0">
              <a:solidFill>
                <a:schemeClr val="tx1"/>
              </a:solidFill>
              <a:latin typeface="Times New Roman" panose="02020603050405020304" pitchFamily="18" charset="0"/>
              <a:cs typeface="Times New Roman" panose="02020603050405020304" pitchFamily="18" charset="0"/>
            </a:endParaRPr>
          </a:p>
          <a:p>
            <a:pPr marL="342900" indent="-342900" algn="just">
              <a:buAutoNum type="arabicPeriod"/>
            </a:pPr>
            <a:r>
              <a:rPr lang="en-US" sz="2400" dirty="0" err="1">
                <a:solidFill>
                  <a:schemeClr val="tx1"/>
                </a:solidFill>
                <a:latin typeface="Times New Roman" panose="02020603050405020304" pitchFamily="18" charset="0"/>
                <a:cs typeface="Times New Roman" panose="02020603050405020304" pitchFamily="18" charset="0"/>
              </a:rPr>
              <a:t>Có</a:t>
            </a:r>
            <a:r>
              <a:rPr lang="en-US" sz="2400" dirty="0">
                <a:solidFill>
                  <a:schemeClr val="tx1"/>
                </a:solidFill>
                <a:latin typeface="Times New Roman" panose="02020603050405020304" pitchFamily="18" charset="0"/>
                <a:cs typeface="Times New Roman" panose="02020603050405020304" pitchFamily="18" charset="0"/>
              </a:rPr>
              <a:t> ý </a:t>
            </a:r>
            <a:r>
              <a:rPr lang="en-US" sz="2400" dirty="0" err="1">
                <a:solidFill>
                  <a:schemeClr val="tx1"/>
                </a:solidFill>
                <a:latin typeface="Times New Roman" panose="02020603050405020304" pitchFamily="18" charset="0"/>
                <a:cs typeface="Times New Roman" panose="02020603050405020304" pitchFamily="18" charset="0"/>
              </a:rPr>
              <a:t>kiến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bằng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văn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bản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về</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điều</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kiện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thành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lập</a:t>
            </a:r>
            <a:endParaRPr lang="en-US" sz="2400" dirty="0">
              <a:solidFill>
                <a:schemeClr val="tx1"/>
              </a:solidFill>
              <a:latin typeface="Times New Roman" panose="02020603050405020304" pitchFamily="18" charset="0"/>
              <a:cs typeface="Times New Roman" panose="02020603050405020304" pitchFamily="18" charset="0"/>
            </a:endParaRPr>
          </a:p>
        </p:txBody>
      </p:sp>
      <p:sp>
        <p:nvSpPr>
          <p:cNvPr id="18" name="Rectangle: Rounded Corners 17">
            <a:extLst>
              <a:ext uri="{FF2B5EF4-FFF2-40B4-BE49-F238E27FC236}">
                <a16:creationId xmlns:a16="http://schemas.microsoft.com/office/drawing/2014/main" xmlns="" id="{FD335F5F-9913-4659-AD50-FA4919D846F8}"/>
              </a:ext>
            </a:extLst>
          </p:cNvPr>
          <p:cNvSpPr/>
          <p:nvPr/>
        </p:nvSpPr>
        <p:spPr>
          <a:xfrm>
            <a:off x="8278401" y="1653926"/>
            <a:ext cx="3759263" cy="1154430"/>
          </a:xfrm>
          <a:prstGeom prst="roundRect">
            <a:avLst/>
          </a:prstGeom>
          <a:solidFill>
            <a:schemeClr val="accent1">
              <a:lumMod val="40000"/>
              <a:lumOff val="60000"/>
            </a:schemeClr>
          </a:soli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chemeClr val="accent2">
                    <a:lumMod val="50000"/>
                  </a:schemeClr>
                </a:solidFill>
                <a:latin typeface="Times New Roman" panose="02020603050405020304" pitchFamily="18" charset="0"/>
                <a:cs typeface="Times New Roman" panose="02020603050405020304" pitchFamily="18" charset="0"/>
              </a:rPr>
              <a:t>UBND Ph</a:t>
            </a:r>
            <a:r>
              <a:rPr lang="vi-VN" sz="3600" dirty="0">
                <a:solidFill>
                  <a:schemeClr val="accent2">
                    <a:lumMod val="50000"/>
                  </a:schemeClr>
                </a:solidFill>
                <a:latin typeface="Times New Roman" panose="02020603050405020304" pitchFamily="18" charset="0"/>
                <a:cs typeface="Times New Roman" panose="02020603050405020304" pitchFamily="18" charset="0"/>
              </a:rPr>
              <a:t>ư</a:t>
            </a:r>
            <a:r>
              <a:rPr lang="en-US" sz="3600" dirty="0" err="1">
                <a:solidFill>
                  <a:schemeClr val="accent2">
                    <a:lumMod val="50000"/>
                  </a:schemeClr>
                </a:solidFill>
                <a:latin typeface="Times New Roman" panose="02020603050405020304" pitchFamily="18" charset="0"/>
                <a:cs typeface="Times New Roman" panose="02020603050405020304" pitchFamily="18" charset="0"/>
              </a:rPr>
              <a:t>ờng</a:t>
            </a:r>
            <a:r>
              <a:rPr lang="en-US" sz="3600" dirty="0">
                <a:solidFill>
                  <a:schemeClr val="accent2">
                    <a:lumMod val="50000"/>
                  </a:schemeClr>
                </a:solidFill>
                <a:latin typeface="Times New Roman" panose="02020603050405020304" pitchFamily="18" charset="0"/>
                <a:cs typeface="Times New Roman" panose="02020603050405020304" pitchFamily="18" charset="0"/>
              </a:rPr>
              <a:t>/</a:t>
            </a:r>
            <a:r>
              <a:rPr lang="en-US" sz="3600" dirty="0" err="1">
                <a:solidFill>
                  <a:schemeClr val="accent2">
                    <a:lumMod val="50000"/>
                  </a:schemeClr>
                </a:solidFill>
                <a:latin typeface="Times New Roman" panose="02020603050405020304" pitchFamily="18" charset="0"/>
                <a:cs typeface="Times New Roman" panose="02020603050405020304" pitchFamily="18" charset="0"/>
              </a:rPr>
              <a:t>xã</a:t>
            </a:r>
            <a:endParaRPr lang="en-US" sz="3600" dirty="0">
              <a:solidFill>
                <a:schemeClr val="accent2">
                  <a:lumMod val="50000"/>
                </a:schemeClr>
              </a:solidFill>
              <a:latin typeface="Times New Roman" panose="02020603050405020304" pitchFamily="18" charset="0"/>
              <a:cs typeface="Times New Roman" panose="02020603050405020304" pitchFamily="18" charset="0"/>
            </a:endParaRPr>
          </a:p>
          <a:p>
            <a:pPr algn="ctr"/>
            <a:r>
              <a:rPr lang="en-US" sz="3600" dirty="0">
                <a:solidFill>
                  <a:schemeClr val="accent2">
                    <a:lumMod val="50000"/>
                  </a:schemeClr>
                </a:solidFill>
                <a:latin typeface="Times New Roman" panose="02020603050405020304" pitchFamily="18" charset="0"/>
                <a:cs typeface="Times New Roman" panose="02020603050405020304" pitchFamily="18" charset="0"/>
              </a:rPr>
              <a:t>(5 </a:t>
            </a:r>
            <a:r>
              <a:rPr lang="en-US" sz="3600" dirty="0" err="1">
                <a:solidFill>
                  <a:schemeClr val="accent2">
                    <a:lumMod val="50000"/>
                  </a:schemeClr>
                </a:solidFill>
                <a:latin typeface="Times New Roman" panose="02020603050405020304" pitchFamily="18" charset="0"/>
                <a:cs typeface="Times New Roman" panose="02020603050405020304" pitchFamily="18" charset="0"/>
              </a:rPr>
              <a:t>ngày</a:t>
            </a:r>
            <a:r>
              <a:rPr lang="en-US" sz="3600" dirty="0">
                <a:solidFill>
                  <a:schemeClr val="accent2">
                    <a:lumMod val="50000"/>
                  </a:schemeClr>
                </a:solidFill>
                <a:latin typeface="Times New Roman" panose="02020603050405020304" pitchFamily="18" charset="0"/>
                <a:cs typeface="Times New Roman" panose="02020603050405020304" pitchFamily="18" charset="0"/>
              </a:rPr>
              <a:t>)</a:t>
            </a:r>
          </a:p>
        </p:txBody>
      </p:sp>
      <p:sp>
        <p:nvSpPr>
          <p:cNvPr id="19" name="Rectangle: Rounded Corners 18">
            <a:extLst>
              <a:ext uri="{FF2B5EF4-FFF2-40B4-BE49-F238E27FC236}">
                <a16:creationId xmlns:a16="http://schemas.microsoft.com/office/drawing/2014/main" xmlns="" id="{A624EE38-8C84-46B9-9F38-8DE5C7D27257}"/>
              </a:ext>
            </a:extLst>
          </p:cNvPr>
          <p:cNvSpPr/>
          <p:nvPr/>
        </p:nvSpPr>
        <p:spPr>
          <a:xfrm>
            <a:off x="8850485" y="2804258"/>
            <a:ext cx="2839947" cy="3909060"/>
          </a:xfrm>
          <a:prstGeom prst="roundRect">
            <a:avLst/>
          </a:prstGeom>
          <a:solidFill>
            <a:schemeClr val="bg1"/>
          </a:solidFill>
          <a:ln>
            <a:solidFill>
              <a:schemeClr val="accent1">
                <a:shade val="50000"/>
                <a:alpha val="7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gn="just">
              <a:buAutoNum type="arabicPeriod"/>
            </a:pPr>
            <a:r>
              <a:rPr lang="en-US" sz="2400" dirty="0" err="1">
                <a:solidFill>
                  <a:schemeClr val="tx1"/>
                </a:solidFill>
                <a:latin typeface="Times New Roman" panose="02020603050405020304" pitchFamily="18" charset="0"/>
                <a:cs typeface="Times New Roman" panose="02020603050405020304" pitchFamily="18" charset="0"/>
              </a:rPr>
              <a:t>Quyết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định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thành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lập</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cho</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phép</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thành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lập</a:t>
            </a:r>
            <a:endParaRPr lang="en-US" sz="2400" dirty="0">
              <a:solidFill>
                <a:schemeClr val="tx1"/>
              </a:solidFill>
              <a:latin typeface="Times New Roman" panose="02020603050405020304" pitchFamily="18" charset="0"/>
              <a:cs typeface="Times New Roman" panose="02020603050405020304" pitchFamily="18" charset="0"/>
            </a:endParaRPr>
          </a:p>
          <a:p>
            <a:pPr marL="342900" indent="-342900" algn="just">
              <a:buAutoNum type="arabicPeriod"/>
            </a:pPr>
            <a:r>
              <a:rPr lang="en-US" sz="2400" dirty="0" err="1">
                <a:solidFill>
                  <a:schemeClr val="tx1"/>
                </a:solidFill>
                <a:latin typeface="Times New Roman" panose="02020603050405020304" pitchFamily="18" charset="0"/>
                <a:cs typeface="Times New Roman" panose="02020603050405020304" pitchFamily="18" charset="0"/>
              </a:rPr>
              <a:t>Nếu</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ch</a:t>
            </a:r>
            <a:r>
              <a:rPr lang="vi-VN" sz="2400" dirty="0">
                <a:solidFill>
                  <a:schemeClr val="tx1"/>
                </a:solidFill>
                <a:latin typeface="Times New Roman" panose="02020603050405020304" pitchFamily="18" charset="0"/>
                <a:cs typeface="Times New Roman" panose="02020603050405020304" pitchFamily="18" charset="0"/>
              </a:rPr>
              <a:t>ư</a:t>
            </a:r>
            <a:r>
              <a:rPr lang="en-US" sz="2400" dirty="0">
                <a:solidFill>
                  <a:schemeClr val="tx1"/>
                </a:solidFill>
                <a:latin typeface="Times New Roman" panose="02020603050405020304" pitchFamily="18" charset="0"/>
                <a:cs typeface="Times New Roman" panose="02020603050405020304" pitchFamily="18" charset="0"/>
              </a:rPr>
              <a:t>a </a:t>
            </a:r>
            <a:r>
              <a:rPr lang="en-US" sz="2400" dirty="0" err="1">
                <a:solidFill>
                  <a:schemeClr val="tx1"/>
                </a:solidFill>
                <a:latin typeface="Times New Roman" panose="02020603050405020304" pitchFamily="18" charset="0"/>
                <a:cs typeface="Times New Roman" panose="02020603050405020304" pitchFamily="18" charset="0"/>
              </a:rPr>
              <a:t>đủ</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điều</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kiện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có</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văn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bản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trả</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lời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nêu</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rõ</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lý</a:t>
            </a:r>
            <a:r>
              <a:rPr lang="en-US" sz="2400" dirty="0">
                <a:solidFill>
                  <a:schemeClr val="tx1"/>
                </a:solidFill>
                <a:latin typeface="Times New Roman" panose="02020603050405020304" pitchFamily="18" charset="0"/>
                <a:cs typeface="Times New Roman" panose="02020603050405020304" pitchFamily="18" charset="0"/>
              </a:rPr>
              <a:t> do.</a:t>
            </a:r>
          </a:p>
        </p:txBody>
      </p:sp>
      <p:sp>
        <p:nvSpPr>
          <p:cNvPr id="20" name="Arrow: Right 19">
            <a:extLst>
              <a:ext uri="{FF2B5EF4-FFF2-40B4-BE49-F238E27FC236}">
                <a16:creationId xmlns:a16="http://schemas.microsoft.com/office/drawing/2014/main" xmlns="" id="{115C481E-B3FC-4D5A-A9F9-9F8D73803BAE}"/>
              </a:ext>
            </a:extLst>
          </p:cNvPr>
          <p:cNvSpPr/>
          <p:nvPr/>
        </p:nvSpPr>
        <p:spPr>
          <a:xfrm>
            <a:off x="3680749" y="3935392"/>
            <a:ext cx="1041722" cy="706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Arrow: Right 20">
            <a:extLst>
              <a:ext uri="{FF2B5EF4-FFF2-40B4-BE49-F238E27FC236}">
                <a16:creationId xmlns:a16="http://schemas.microsoft.com/office/drawing/2014/main" xmlns="" id="{3AB14A7E-729F-4AFD-9A2D-C3D474BED2FC}"/>
              </a:ext>
            </a:extLst>
          </p:cNvPr>
          <p:cNvSpPr/>
          <p:nvPr/>
        </p:nvSpPr>
        <p:spPr>
          <a:xfrm>
            <a:off x="7702445" y="3935392"/>
            <a:ext cx="1041722" cy="706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72935543"/>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500" fill="hold"/>
                                        <p:tgtEl>
                                          <p:spTgt spid="14"/>
                                        </p:tgtEl>
                                        <p:attrNameLst>
                                          <p:attrName>ppt_w</p:attrName>
                                        </p:attrNameLst>
                                      </p:cBhvr>
                                      <p:tavLst>
                                        <p:tav tm="0">
                                          <p:val>
                                            <p:fltVal val="0"/>
                                          </p:val>
                                        </p:tav>
                                        <p:tav tm="100000">
                                          <p:val>
                                            <p:strVal val="#ppt_w"/>
                                          </p:val>
                                        </p:tav>
                                      </p:tavLst>
                                    </p:anim>
                                    <p:anim calcmode="lin" valueType="num">
                                      <p:cBhvr>
                                        <p:cTn id="8" dur="500" fill="hold"/>
                                        <p:tgtEl>
                                          <p:spTgt spid="14"/>
                                        </p:tgtEl>
                                        <p:attrNameLst>
                                          <p:attrName>ppt_h</p:attrName>
                                        </p:attrNameLst>
                                      </p:cBhvr>
                                      <p:tavLst>
                                        <p:tav tm="0">
                                          <p:val>
                                            <p:fltVal val="0"/>
                                          </p:val>
                                        </p:tav>
                                        <p:tav tm="100000">
                                          <p:val>
                                            <p:strVal val="#ppt_h"/>
                                          </p:val>
                                        </p:tav>
                                      </p:tavLst>
                                    </p:anim>
                                    <p:animEffect transition="in" filter="fade">
                                      <p:cBhvr>
                                        <p:cTn id="9" dur="500"/>
                                        <p:tgtEl>
                                          <p:spTgt spid="14"/>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15"/>
                                        </p:tgtEl>
                                        <p:attrNameLst>
                                          <p:attrName>style.visibility</p:attrName>
                                        </p:attrNameLst>
                                      </p:cBhvr>
                                      <p:to>
                                        <p:strVal val="visible"/>
                                      </p:to>
                                    </p:set>
                                    <p:anim calcmode="lin" valueType="num">
                                      <p:cBhvr>
                                        <p:cTn id="12" dur="500" fill="hold"/>
                                        <p:tgtEl>
                                          <p:spTgt spid="15"/>
                                        </p:tgtEl>
                                        <p:attrNameLst>
                                          <p:attrName>ppt_w</p:attrName>
                                        </p:attrNameLst>
                                      </p:cBhvr>
                                      <p:tavLst>
                                        <p:tav tm="0">
                                          <p:val>
                                            <p:fltVal val="0"/>
                                          </p:val>
                                        </p:tav>
                                        <p:tav tm="100000">
                                          <p:val>
                                            <p:strVal val="#ppt_w"/>
                                          </p:val>
                                        </p:tav>
                                      </p:tavLst>
                                    </p:anim>
                                    <p:anim calcmode="lin" valueType="num">
                                      <p:cBhvr>
                                        <p:cTn id="13" dur="500" fill="hold"/>
                                        <p:tgtEl>
                                          <p:spTgt spid="15"/>
                                        </p:tgtEl>
                                        <p:attrNameLst>
                                          <p:attrName>ppt_h</p:attrName>
                                        </p:attrNameLst>
                                      </p:cBhvr>
                                      <p:tavLst>
                                        <p:tav tm="0">
                                          <p:val>
                                            <p:fltVal val="0"/>
                                          </p:val>
                                        </p:tav>
                                        <p:tav tm="100000">
                                          <p:val>
                                            <p:strVal val="#ppt_h"/>
                                          </p:val>
                                        </p:tav>
                                      </p:tavLst>
                                    </p:anim>
                                    <p:animEffect transition="in" filter="fade">
                                      <p:cBhvr>
                                        <p:cTn id="14" dur="500"/>
                                        <p:tgtEl>
                                          <p:spTgt spid="15"/>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20"/>
                                        </p:tgtEl>
                                        <p:attrNameLst>
                                          <p:attrName>style.visibility</p:attrName>
                                        </p:attrNameLst>
                                      </p:cBhvr>
                                      <p:to>
                                        <p:strVal val="visible"/>
                                      </p:to>
                                    </p:set>
                                    <p:anim calcmode="lin" valueType="num">
                                      <p:cBhvr>
                                        <p:cTn id="19" dur="500" fill="hold"/>
                                        <p:tgtEl>
                                          <p:spTgt spid="20"/>
                                        </p:tgtEl>
                                        <p:attrNameLst>
                                          <p:attrName>ppt_w</p:attrName>
                                        </p:attrNameLst>
                                      </p:cBhvr>
                                      <p:tavLst>
                                        <p:tav tm="0">
                                          <p:val>
                                            <p:fltVal val="0"/>
                                          </p:val>
                                        </p:tav>
                                        <p:tav tm="100000">
                                          <p:val>
                                            <p:strVal val="#ppt_w"/>
                                          </p:val>
                                        </p:tav>
                                      </p:tavLst>
                                    </p:anim>
                                    <p:anim calcmode="lin" valueType="num">
                                      <p:cBhvr>
                                        <p:cTn id="20" dur="500" fill="hold"/>
                                        <p:tgtEl>
                                          <p:spTgt spid="20"/>
                                        </p:tgtEl>
                                        <p:attrNameLst>
                                          <p:attrName>ppt_h</p:attrName>
                                        </p:attrNameLst>
                                      </p:cBhvr>
                                      <p:tavLst>
                                        <p:tav tm="0">
                                          <p:val>
                                            <p:fltVal val="0"/>
                                          </p:val>
                                        </p:tav>
                                        <p:tav tm="100000">
                                          <p:val>
                                            <p:strVal val="#ppt_h"/>
                                          </p:val>
                                        </p:tav>
                                      </p:tavLst>
                                    </p:anim>
                                    <p:animEffect transition="in" filter="fade">
                                      <p:cBhvr>
                                        <p:cTn id="21" dur="500"/>
                                        <p:tgtEl>
                                          <p:spTgt spid="20"/>
                                        </p:tgtEl>
                                      </p:cBhvr>
                                    </p:animEffect>
                                  </p:childTnLst>
                                </p:cTn>
                              </p:par>
                            </p:childTnLst>
                          </p:cTn>
                        </p:par>
                        <p:par>
                          <p:cTn id="22" fill="hold">
                            <p:stCondLst>
                              <p:cond delay="500"/>
                            </p:stCondLst>
                            <p:childTnLst>
                              <p:par>
                                <p:cTn id="23" presetID="53" presetClass="entr" presetSubtype="16" fill="hold" grpId="0" nodeType="afterEffect">
                                  <p:stCondLst>
                                    <p:cond delay="0"/>
                                  </p:stCondLst>
                                  <p:childTnLst>
                                    <p:set>
                                      <p:cBhvr>
                                        <p:cTn id="24" dur="1" fill="hold">
                                          <p:stCondLst>
                                            <p:cond delay="0"/>
                                          </p:stCondLst>
                                        </p:cTn>
                                        <p:tgtEl>
                                          <p:spTgt spid="16"/>
                                        </p:tgtEl>
                                        <p:attrNameLst>
                                          <p:attrName>style.visibility</p:attrName>
                                        </p:attrNameLst>
                                      </p:cBhvr>
                                      <p:to>
                                        <p:strVal val="visible"/>
                                      </p:to>
                                    </p:set>
                                    <p:anim calcmode="lin" valueType="num">
                                      <p:cBhvr>
                                        <p:cTn id="25" dur="500" fill="hold"/>
                                        <p:tgtEl>
                                          <p:spTgt spid="16"/>
                                        </p:tgtEl>
                                        <p:attrNameLst>
                                          <p:attrName>ppt_w</p:attrName>
                                        </p:attrNameLst>
                                      </p:cBhvr>
                                      <p:tavLst>
                                        <p:tav tm="0">
                                          <p:val>
                                            <p:fltVal val="0"/>
                                          </p:val>
                                        </p:tav>
                                        <p:tav tm="100000">
                                          <p:val>
                                            <p:strVal val="#ppt_w"/>
                                          </p:val>
                                        </p:tav>
                                      </p:tavLst>
                                    </p:anim>
                                    <p:anim calcmode="lin" valueType="num">
                                      <p:cBhvr>
                                        <p:cTn id="26" dur="500" fill="hold"/>
                                        <p:tgtEl>
                                          <p:spTgt spid="16"/>
                                        </p:tgtEl>
                                        <p:attrNameLst>
                                          <p:attrName>ppt_h</p:attrName>
                                        </p:attrNameLst>
                                      </p:cBhvr>
                                      <p:tavLst>
                                        <p:tav tm="0">
                                          <p:val>
                                            <p:fltVal val="0"/>
                                          </p:val>
                                        </p:tav>
                                        <p:tav tm="100000">
                                          <p:val>
                                            <p:strVal val="#ppt_h"/>
                                          </p:val>
                                        </p:tav>
                                      </p:tavLst>
                                    </p:anim>
                                    <p:animEffect transition="in" filter="fade">
                                      <p:cBhvr>
                                        <p:cTn id="27" dur="500"/>
                                        <p:tgtEl>
                                          <p:spTgt spid="16"/>
                                        </p:tgtEl>
                                      </p:cBhvr>
                                    </p:animEffect>
                                  </p:childTnLst>
                                </p:cTn>
                              </p:par>
                            </p:childTnLst>
                          </p:cTn>
                        </p:par>
                        <p:par>
                          <p:cTn id="28" fill="hold">
                            <p:stCondLst>
                              <p:cond delay="1000"/>
                            </p:stCondLst>
                            <p:childTnLst>
                              <p:par>
                                <p:cTn id="29" presetID="53" presetClass="entr" presetSubtype="16" fill="hold" grpId="0" nodeType="afterEffect">
                                  <p:stCondLst>
                                    <p:cond delay="0"/>
                                  </p:stCondLst>
                                  <p:childTnLst>
                                    <p:set>
                                      <p:cBhvr>
                                        <p:cTn id="30" dur="1" fill="hold">
                                          <p:stCondLst>
                                            <p:cond delay="0"/>
                                          </p:stCondLst>
                                        </p:cTn>
                                        <p:tgtEl>
                                          <p:spTgt spid="17"/>
                                        </p:tgtEl>
                                        <p:attrNameLst>
                                          <p:attrName>style.visibility</p:attrName>
                                        </p:attrNameLst>
                                      </p:cBhvr>
                                      <p:to>
                                        <p:strVal val="visible"/>
                                      </p:to>
                                    </p:set>
                                    <p:anim calcmode="lin" valueType="num">
                                      <p:cBhvr>
                                        <p:cTn id="31" dur="500" fill="hold"/>
                                        <p:tgtEl>
                                          <p:spTgt spid="17"/>
                                        </p:tgtEl>
                                        <p:attrNameLst>
                                          <p:attrName>ppt_w</p:attrName>
                                        </p:attrNameLst>
                                      </p:cBhvr>
                                      <p:tavLst>
                                        <p:tav tm="0">
                                          <p:val>
                                            <p:fltVal val="0"/>
                                          </p:val>
                                        </p:tav>
                                        <p:tav tm="100000">
                                          <p:val>
                                            <p:strVal val="#ppt_w"/>
                                          </p:val>
                                        </p:tav>
                                      </p:tavLst>
                                    </p:anim>
                                    <p:anim calcmode="lin" valueType="num">
                                      <p:cBhvr>
                                        <p:cTn id="32" dur="500" fill="hold"/>
                                        <p:tgtEl>
                                          <p:spTgt spid="17"/>
                                        </p:tgtEl>
                                        <p:attrNameLst>
                                          <p:attrName>ppt_h</p:attrName>
                                        </p:attrNameLst>
                                      </p:cBhvr>
                                      <p:tavLst>
                                        <p:tav tm="0">
                                          <p:val>
                                            <p:fltVal val="0"/>
                                          </p:val>
                                        </p:tav>
                                        <p:tav tm="100000">
                                          <p:val>
                                            <p:strVal val="#ppt_h"/>
                                          </p:val>
                                        </p:tav>
                                      </p:tavLst>
                                    </p:anim>
                                    <p:animEffect transition="in" filter="fade">
                                      <p:cBhvr>
                                        <p:cTn id="33" dur="500"/>
                                        <p:tgtEl>
                                          <p:spTgt spid="17"/>
                                        </p:tgtEl>
                                      </p:cBhvr>
                                    </p:animEffect>
                                  </p:childTnLst>
                                </p:cTn>
                              </p:par>
                            </p:childTnLst>
                          </p:cTn>
                        </p:par>
                      </p:childTnLst>
                    </p:cTn>
                  </p:par>
                  <p:par>
                    <p:cTn id="34" fill="hold">
                      <p:stCondLst>
                        <p:cond delay="indefinite"/>
                      </p:stCondLst>
                      <p:childTnLst>
                        <p:par>
                          <p:cTn id="35" fill="hold">
                            <p:stCondLst>
                              <p:cond delay="0"/>
                            </p:stCondLst>
                            <p:childTnLst>
                              <p:par>
                                <p:cTn id="36" presetID="53" presetClass="entr" presetSubtype="16" fill="hold" grpId="0" nodeType="clickEffect">
                                  <p:stCondLst>
                                    <p:cond delay="0"/>
                                  </p:stCondLst>
                                  <p:childTnLst>
                                    <p:set>
                                      <p:cBhvr>
                                        <p:cTn id="37" dur="1" fill="hold">
                                          <p:stCondLst>
                                            <p:cond delay="0"/>
                                          </p:stCondLst>
                                        </p:cTn>
                                        <p:tgtEl>
                                          <p:spTgt spid="21"/>
                                        </p:tgtEl>
                                        <p:attrNameLst>
                                          <p:attrName>style.visibility</p:attrName>
                                        </p:attrNameLst>
                                      </p:cBhvr>
                                      <p:to>
                                        <p:strVal val="visible"/>
                                      </p:to>
                                    </p:set>
                                    <p:anim calcmode="lin" valueType="num">
                                      <p:cBhvr>
                                        <p:cTn id="38" dur="500" fill="hold"/>
                                        <p:tgtEl>
                                          <p:spTgt spid="21"/>
                                        </p:tgtEl>
                                        <p:attrNameLst>
                                          <p:attrName>ppt_w</p:attrName>
                                        </p:attrNameLst>
                                      </p:cBhvr>
                                      <p:tavLst>
                                        <p:tav tm="0">
                                          <p:val>
                                            <p:fltVal val="0"/>
                                          </p:val>
                                        </p:tav>
                                        <p:tav tm="100000">
                                          <p:val>
                                            <p:strVal val="#ppt_w"/>
                                          </p:val>
                                        </p:tav>
                                      </p:tavLst>
                                    </p:anim>
                                    <p:anim calcmode="lin" valueType="num">
                                      <p:cBhvr>
                                        <p:cTn id="39" dur="500" fill="hold"/>
                                        <p:tgtEl>
                                          <p:spTgt spid="21"/>
                                        </p:tgtEl>
                                        <p:attrNameLst>
                                          <p:attrName>ppt_h</p:attrName>
                                        </p:attrNameLst>
                                      </p:cBhvr>
                                      <p:tavLst>
                                        <p:tav tm="0">
                                          <p:val>
                                            <p:fltVal val="0"/>
                                          </p:val>
                                        </p:tav>
                                        <p:tav tm="100000">
                                          <p:val>
                                            <p:strVal val="#ppt_h"/>
                                          </p:val>
                                        </p:tav>
                                      </p:tavLst>
                                    </p:anim>
                                    <p:animEffect transition="in" filter="fade">
                                      <p:cBhvr>
                                        <p:cTn id="40" dur="500"/>
                                        <p:tgtEl>
                                          <p:spTgt spid="21"/>
                                        </p:tgtEl>
                                      </p:cBhvr>
                                    </p:animEffect>
                                  </p:childTnLst>
                                </p:cTn>
                              </p:par>
                            </p:childTnLst>
                          </p:cTn>
                        </p:par>
                        <p:par>
                          <p:cTn id="41" fill="hold">
                            <p:stCondLst>
                              <p:cond delay="500"/>
                            </p:stCondLst>
                            <p:childTnLst>
                              <p:par>
                                <p:cTn id="42" presetID="53" presetClass="entr" presetSubtype="16" fill="hold" grpId="0" nodeType="afterEffect">
                                  <p:stCondLst>
                                    <p:cond delay="0"/>
                                  </p:stCondLst>
                                  <p:childTnLst>
                                    <p:set>
                                      <p:cBhvr>
                                        <p:cTn id="43" dur="1" fill="hold">
                                          <p:stCondLst>
                                            <p:cond delay="0"/>
                                          </p:stCondLst>
                                        </p:cTn>
                                        <p:tgtEl>
                                          <p:spTgt spid="18"/>
                                        </p:tgtEl>
                                        <p:attrNameLst>
                                          <p:attrName>style.visibility</p:attrName>
                                        </p:attrNameLst>
                                      </p:cBhvr>
                                      <p:to>
                                        <p:strVal val="visible"/>
                                      </p:to>
                                    </p:set>
                                    <p:anim calcmode="lin" valueType="num">
                                      <p:cBhvr>
                                        <p:cTn id="44" dur="500" fill="hold"/>
                                        <p:tgtEl>
                                          <p:spTgt spid="18"/>
                                        </p:tgtEl>
                                        <p:attrNameLst>
                                          <p:attrName>ppt_w</p:attrName>
                                        </p:attrNameLst>
                                      </p:cBhvr>
                                      <p:tavLst>
                                        <p:tav tm="0">
                                          <p:val>
                                            <p:fltVal val="0"/>
                                          </p:val>
                                        </p:tav>
                                        <p:tav tm="100000">
                                          <p:val>
                                            <p:strVal val="#ppt_w"/>
                                          </p:val>
                                        </p:tav>
                                      </p:tavLst>
                                    </p:anim>
                                    <p:anim calcmode="lin" valueType="num">
                                      <p:cBhvr>
                                        <p:cTn id="45" dur="500" fill="hold"/>
                                        <p:tgtEl>
                                          <p:spTgt spid="18"/>
                                        </p:tgtEl>
                                        <p:attrNameLst>
                                          <p:attrName>ppt_h</p:attrName>
                                        </p:attrNameLst>
                                      </p:cBhvr>
                                      <p:tavLst>
                                        <p:tav tm="0">
                                          <p:val>
                                            <p:fltVal val="0"/>
                                          </p:val>
                                        </p:tav>
                                        <p:tav tm="100000">
                                          <p:val>
                                            <p:strVal val="#ppt_h"/>
                                          </p:val>
                                        </p:tav>
                                      </p:tavLst>
                                    </p:anim>
                                    <p:animEffect transition="in" filter="fade">
                                      <p:cBhvr>
                                        <p:cTn id="46" dur="500"/>
                                        <p:tgtEl>
                                          <p:spTgt spid="18"/>
                                        </p:tgtEl>
                                      </p:cBhvr>
                                    </p:animEffect>
                                  </p:childTnLst>
                                </p:cTn>
                              </p:par>
                            </p:childTnLst>
                          </p:cTn>
                        </p:par>
                        <p:par>
                          <p:cTn id="47" fill="hold">
                            <p:stCondLst>
                              <p:cond delay="1000"/>
                            </p:stCondLst>
                            <p:childTnLst>
                              <p:par>
                                <p:cTn id="48" presetID="53" presetClass="entr" presetSubtype="16" fill="hold" grpId="0" nodeType="afterEffect">
                                  <p:stCondLst>
                                    <p:cond delay="0"/>
                                  </p:stCondLst>
                                  <p:childTnLst>
                                    <p:set>
                                      <p:cBhvr>
                                        <p:cTn id="49" dur="1" fill="hold">
                                          <p:stCondLst>
                                            <p:cond delay="0"/>
                                          </p:stCondLst>
                                        </p:cTn>
                                        <p:tgtEl>
                                          <p:spTgt spid="19"/>
                                        </p:tgtEl>
                                        <p:attrNameLst>
                                          <p:attrName>style.visibility</p:attrName>
                                        </p:attrNameLst>
                                      </p:cBhvr>
                                      <p:to>
                                        <p:strVal val="visible"/>
                                      </p:to>
                                    </p:set>
                                    <p:anim calcmode="lin" valueType="num">
                                      <p:cBhvr>
                                        <p:cTn id="50" dur="500" fill="hold"/>
                                        <p:tgtEl>
                                          <p:spTgt spid="19"/>
                                        </p:tgtEl>
                                        <p:attrNameLst>
                                          <p:attrName>ppt_w</p:attrName>
                                        </p:attrNameLst>
                                      </p:cBhvr>
                                      <p:tavLst>
                                        <p:tav tm="0">
                                          <p:val>
                                            <p:fltVal val="0"/>
                                          </p:val>
                                        </p:tav>
                                        <p:tav tm="100000">
                                          <p:val>
                                            <p:strVal val="#ppt_w"/>
                                          </p:val>
                                        </p:tav>
                                      </p:tavLst>
                                    </p:anim>
                                    <p:anim calcmode="lin" valueType="num">
                                      <p:cBhvr>
                                        <p:cTn id="51" dur="500" fill="hold"/>
                                        <p:tgtEl>
                                          <p:spTgt spid="19"/>
                                        </p:tgtEl>
                                        <p:attrNameLst>
                                          <p:attrName>ppt_h</p:attrName>
                                        </p:attrNameLst>
                                      </p:cBhvr>
                                      <p:tavLst>
                                        <p:tav tm="0">
                                          <p:val>
                                            <p:fltVal val="0"/>
                                          </p:val>
                                        </p:tav>
                                        <p:tav tm="100000">
                                          <p:val>
                                            <p:strVal val="#ppt_h"/>
                                          </p:val>
                                        </p:tav>
                                      </p:tavLst>
                                    </p:anim>
                                    <p:animEffect transition="in" filter="fade">
                                      <p:cBhvr>
                                        <p:cTn id="52"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P spid="17" grpId="0" animBg="1"/>
      <p:bldP spid="18" grpId="0" animBg="1"/>
      <p:bldP spid="19" grpId="0" animBg="1"/>
      <p:bldP spid="20" grpId="0" animBg="1"/>
      <p:bldP spid="21"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BFF9C307-0A3B-4366-8341-7C8DDED1C8BA}"/>
              </a:ext>
            </a:extLst>
          </p:cNvPr>
          <p:cNvSpPr txBox="1">
            <a:spLocks/>
          </p:cNvSpPr>
          <p:nvPr/>
        </p:nvSpPr>
        <p:spPr>
          <a:xfrm>
            <a:off x="293511" y="191907"/>
            <a:ext cx="11898489" cy="575733"/>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II. NHÓM TRẺ, LỚP MẪU GIÁO ĐỘC LẬP:</a:t>
            </a:r>
          </a:p>
        </p:txBody>
      </p:sp>
      <p:sp>
        <p:nvSpPr>
          <p:cNvPr id="5" name="Arrow: Right 4">
            <a:extLst>
              <a:ext uri="{FF2B5EF4-FFF2-40B4-BE49-F238E27FC236}">
                <a16:creationId xmlns:a16="http://schemas.microsoft.com/office/drawing/2014/main" xmlns="" id="{9E24B9B7-E185-4138-9368-8FDF1643898A}"/>
              </a:ext>
            </a:extLst>
          </p:cNvPr>
          <p:cNvSpPr/>
          <p:nvPr/>
        </p:nvSpPr>
        <p:spPr>
          <a:xfrm>
            <a:off x="816186" y="625111"/>
            <a:ext cx="4613064" cy="860789"/>
          </a:xfrm>
          <a:prstGeom prst="righ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dirty="0">
                <a:solidFill>
                  <a:schemeClr val="tx1"/>
                </a:solidFill>
                <a:latin typeface="Times New Roman" panose="02020603050405020304" pitchFamily="18" charset="0"/>
                <a:cs typeface="Times New Roman" panose="02020603050405020304" pitchFamily="18" charset="0"/>
              </a:rPr>
              <a:t>4. </a:t>
            </a:r>
            <a:r>
              <a:rPr lang="en-US" sz="2000" b="1" dirty="0" err="1">
                <a:solidFill>
                  <a:schemeClr val="tx1"/>
                </a:solidFill>
                <a:latin typeface="Times New Roman" panose="02020603050405020304" pitchFamily="18" charset="0"/>
                <a:cs typeface="Times New Roman" panose="02020603050405020304" pitchFamily="18" charset="0"/>
              </a:rPr>
              <a:t>Đình</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chỉ</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hoạt</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động</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giáo</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dục</a:t>
            </a:r>
            <a:r>
              <a:rPr lang="en-US" sz="2000" b="1" dirty="0">
                <a:solidFill>
                  <a:schemeClr val="tx1"/>
                </a:solidFill>
                <a:latin typeface="Times New Roman" panose="02020603050405020304" pitchFamily="18" charset="0"/>
                <a:cs typeface="Times New Roman" panose="02020603050405020304" pitchFamily="18" charset="0"/>
              </a:rPr>
              <a:t>:</a:t>
            </a:r>
          </a:p>
        </p:txBody>
      </p:sp>
      <p:graphicFrame>
        <p:nvGraphicFramePr>
          <p:cNvPr id="6" name="Table 5">
            <a:extLst>
              <a:ext uri="{FF2B5EF4-FFF2-40B4-BE49-F238E27FC236}">
                <a16:creationId xmlns:a16="http://schemas.microsoft.com/office/drawing/2014/main" xmlns="" id="{182CE883-3944-43E9-AEB6-05237535216D}"/>
              </a:ext>
            </a:extLst>
          </p:cNvPr>
          <p:cNvGraphicFramePr>
            <a:graphicFrameLocks noGrp="1"/>
          </p:cNvGraphicFramePr>
          <p:nvPr>
            <p:extLst>
              <p:ext uri="{D42A27DB-BD31-4B8C-83A1-F6EECF244321}">
                <p14:modId xmlns:p14="http://schemas.microsoft.com/office/powerpoint/2010/main" val="2858657434"/>
              </p:ext>
            </p:extLst>
          </p:nvPr>
        </p:nvGraphicFramePr>
        <p:xfrm>
          <a:off x="474546" y="1530593"/>
          <a:ext cx="10600834" cy="5144527"/>
        </p:xfrm>
        <a:graphic>
          <a:graphicData uri="http://schemas.openxmlformats.org/drawingml/2006/table">
            <a:tbl>
              <a:tblPr firstRow="1" bandRow="1">
                <a:tableStyleId>{BDBED569-4797-4DF1-A0F4-6AAB3CD982D8}</a:tableStyleId>
              </a:tblPr>
              <a:tblGrid>
                <a:gridCol w="3826678">
                  <a:extLst>
                    <a:ext uri="{9D8B030D-6E8A-4147-A177-3AD203B41FA5}">
                      <a16:colId xmlns:a16="http://schemas.microsoft.com/office/drawing/2014/main" xmlns="" val="2319432926"/>
                    </a:ext>
                  </a:extLst>
                </a:gridCol>
                <a:gridCol w="6774156">
                  <a:extLst>
                    <a:ext uri="{9D8B030D-6E8A-4147-A177-3AD203B41FA5}">
                      <a16:colId xmlns:a16="http://schemas.microsoft.com/office/drawing/2014/main" xmlns="" val="792731546"/>
                    </a:ext>
                  </a:extLst>
                </a:gridCol>
              </a:tblGrid>
              <a:tr h="370840">
                <a:tc>
                  <a:txBody>
                    <a:bodyPr/>
                    <a:lstStyle/>
                    <a:p>
                      <a:r>
                        <a:rPr lang="en-US" sz="2400" b="0" dirty="0" err="1">
                          <a:latin typeface="Times New Roman" panose="02020603050405020304" pitchFamily="18" charset="0"/>
                          <a:cs typeface="Times New Roman" panose="02020603050405020304" pitchFamily="18" charset="0"/>
                        </a:rPr>
                        <a:t>Thẩm</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quyền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quyết</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định</a:t>
                      </a:r>
                      <a:endParaRPr lang="en-US" sz="2400" b="0" dirty="0">
                        <a:latin typeface="Times New Roman" panose="02020603050405020304" pitchFamily="18" charset="0"/>
                        <a:cs typeface="Times New Roman" panose="02020603050405020304" pitchFamily="18" charset="0"/>
                      </a:endParaRPr>
                    </a:p>
                  </a:txBody>
                  <a:tcPr/>
                </a:tc>
                <a:tc>
                  <a:txBody>
                    <a:bodyPr/>
                    <a:lstStyle/>
                    <a:p>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Chủ</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tịch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Ủy</a:t>
                      </a:r>
                      <a:r>
                        <a:rPr lang="en-US" sz="2400" b="0" dirty="0">
                          <a:latin typeface="Times New Roman" panose="02020603050405020304" pitchFamily="18" charset="0"/>
                          <a:cs typeface="Times New Roman" panose="02020603050405020304" pitchFamily="18" charset="0"/>
                        </a:rPr>
                        <a:t> ban </a:t>
                      </a:r>
                      <a:r>
                        <a:rPr lang="en-US" sz="2400" b="0" dirty="0" err="1">
                          <a:latin typeface="Times New Roman" panose="02020603050405020304" pitchFamily="18" charset="0"/>
                          <a:cs typeface="Times New Roman" panose="02020603050405020304" pitchFamily="18" charset="0"/>
                        </a:rPr>
                        <a:t>nhân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dân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ph</a:t>
                      </a:r>
                      <a:r>
                        <a:rPr lang="vi-VN" sz="2400" b="0" dirty="0">
                          <a:latin typeface="Times New Roman" panose="02020603050405020304" pitchFamily="18" charset="0"/>
                          <a:cs typeface="Times New Roman" panose="02020603050405020304" pitchFamily="18" charset="0"/>
                        </a:rPr>
                        <a:t>ư</a:t>
                      </a:r>
                      <a:r>
                        <a:rPr lang="en-US" sz="2400" b="0" dirty="0" err="1">
                          <a:latin typeface="Times New Roman" panose="02020603050405020304" pitchFamily="18" charset="0"/>
                          <a:cs typeface="Times New Roman" panose="02020603050405020304" pitchFamily="18" charset="0"/>
                        </a:rPr>
                        <a:t>ờng</a:t>
                      </a:r>
                      <a:r>
                        <a:rPr lang="en-US" sz="2400" b="0" dirty="0">
                          <a:latin typeface="Times New Roman" panose="02020603050405020304" pitchFamily="18" charset="0"/>
                          <a:cs typeface="Times New Roman" panose="02020603050405020304" pitchFamily="18" charset="0"/>
                        </a:rPr>
                        <a:t>/</a:t>
                      </a:r>
                      <a:r>
                        <a:rPr lang="en-US" sz="2400" b="0" dirty="0" err="1">
                          <a:latin typeface="Times New Roman" panose="02020603050405020304" pitchFamily="18" charset="0"/>
                          <a:cs typeface="Times New Roman" panose="02020603050405020304" pitchFamily="18" charset="0"/>
                        </a:rPr>
                        <a:t>xã</a:t>
                      </a:r>
                      <a:endParaRPr lang="en-US" sz="2400" b="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961649875"/>
                  </a:ext>
                </a:extLst>
              </a:tr>
              <a:tr h="370840">
                <a:tc>
                  <a:txBody>
                    <a:bodyPr/>
                    <a:lstStyle/>
                    <a:p>
                      <a:r>
                        <a:rPr lang="en-US" sz="2400" b="0" dirty="0" err="1">
                          <a:latin typeface="Times New Roman" panose="02020603050405020304" pitchFamily="18" charset="0"/>
                          <a:cs typeface="Times New Roman" panose="02020603050405020304" pitchFamily="18" charset="0"/>
                        </a:rPr>
                        <a:t>Các</a:t>
                      </a:r>
                      <a:r>
                        <a:rPr lang="en-US" sz="2400" b="0" dirty="0">
                          <a:latin typeface="Times New Roman" panose="02020603050405020304" pitchFamily="18" charset="0"/>
                          <a:cs typeface="Times New Roman" panose="02020603050405020304" pitchFamily="18" charset="0"/>
                        </a:rPr>
                        <a:t> tr</a:t>
                      </a:r>
                      <a:r>
                        <a:rPr lang="vi-VN" sz="2400" b="0" dirty="0">
                          <a:latin typeface="Times New Roman" panose="02020603050405020304" pitchFamily="18" charset="0"/>
                          <a:cs typeface="Times New Roman" panose="02020603050405020304" pitchFamily="18" charset="0"/>
                        </a:rPr>
                        <a:t>ư</a:t>
                      </a:r>
                      <a:r>
                        <a:rPr lang="en-US" sz="2400" b="0" dirty="0" err="1">
                          <a:latin typeface="Times New Roman" panose="02020603050405020304" pitchFamily="18" charset="0"/>
                          <a:cs typeface="Times New Roman" panose="02020603050405020304" pitchFamily="18" charset="0"/>
                        </a:rPr>
                        <a:t>ờng</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hợp</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đình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chỉ</a:t>
                      </a:r>
                      <a:endParaRPr lang="en-US" sz="2400" b="0" dirty="0">
                        <a:latin typeface="Times New Roman" panose="02020603050405020304" pitchFamily="18" charset="0"/>
                        <a:cs typeface="Times New Roman" panose="02020603050405020304" pitchFamily="18" charset="0"/>
                      </a:endParaRPr>
                    </a:p>
                  </a:txBody>
                  <a:tcPr/>
                </a:tc>
                <a:tc>
                  <a:txBody>
                    <a:bodyPr/>
                    <a:lstStyle/>
                    <a:p>
                      <a:pPr marL="342900" indent="-342900">
                        <a:buFontTx/>
                        <a:buChar char="-"/>
                      </a:pPr>
                      <a:r>
                        <a:rPr lang="en-US" sz="2400" b="0" dirty="0" err="1">
                          <a:latin typeface="Times New Roman" panose="02020603050405020304" pitchFamily="18" charset="0"/>
                          <a:cs typeface="Times New Roman" panose="02020603050405020304" pitchFamily="18" charset="0"/>
                        </a:rPr>
                        <a:t>Không</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đảm</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bảo</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điều</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kiện</a:t>
                      </a:r>
                      <a:r>
                        <a:rPr lang="en-US" sz="2400" b="0" dirty="0">
                          <a:latin typeface="Times New Roman" panose="02020603050405020304" pitchFamily="18" charset="0"/>
                          <a:cs typeface="Times New Roman" panose="02020603050405020304" pitchFamily="18" charset="0"/>
                        </a:rPr>
                        <a:t> HĐGD</a:t>
                      </a:r>
                    </a:p>
                    <a:p>
                      <a:pPr marL="342900" indent="-342900">
                        <a:buFontTx/>
                        <a:buChar char="-"/>
                      </a:pPr>
                      <a:r>
                        <a:rPr lang="en-US" sz="2400" b="0" dirty="0">
                          <a:latin typeface="Times New Roman" panose="02020603050405020304" pitchFamily="18" charset="0"/>
                          <a:cs typeface="Times New Roman" panose="02020603050405020304" pitchFamily="18" charset="0"/>
                        </a:rPr>
                        <a:t>Vi </a:t>
                      </a:r>
                      <a:r>
                        <a:rPr lang="en-US" sz="2400" b="0" dirty="0" err="1">
                          <a:latin typeface="Times New Roman" panose="02020603050405020304" pitchFamily="18" charset="0"/>
                          <a:cs typeface="Times New Roman" panose="02020603050405020304" pitchFamily="18" charset="0"/>
                        </a:rPr>
                        <a:t>phạm</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quy</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định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về</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xử</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phạt</a:t>
                      </a:r>
                      <a:r>
                        <a:rPr lang="en-US" sz="2400" b="0" dirty="0">
                          <a:latin typeface="Times New Roman" panose="02020603050405020304" pitchFamily="18" charset="0"/>
                          <a:cs typeface="Times New Roman" panose="02020603050405020304" pitchFamily="18" charset="0"/>
                        </a:rPr>
                        <a:t> vi </a:t>
                      </a:r>
                      <a:r>
                        <a:rPr lang="en-US" sz="2400" b="0" dirty="0" err="1">
                          <a:latin typeface="Times New Roman" panose="02020603050405020304" pitchFamily="18" charset="0"/>
                          <a:cs typeface="Times New Roman" panose="02020603050405020304" pitchFamily="18" charset="0"/>
                        </a:rPr>
                        <a:t>phạm</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hành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chính</a:t>
                      </a:r>
                      <a:endParaRPr lang="en-US" sz="2400" b="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3002427145"/>
                  </a:ext>
                </a:extLst>
              </a:tr>
              <a:tr h="2675647">
                <a:tc>
                  <a:txBody>
                    <a:bodyPr/>
                    <a:lstStyle/>
                    <a:p>
                      <a:r>
                        <a:rPr lang="en-US" sz="2400" b="0" dirty="0" err="1">
                          <a:latin typeface="Times New Roman" panose="02020603050405020304" pitchFamily="18" charset="0"/>
                          <a:cs typeface="Times New Roman" panose="02020603050405020304" pitchFamily="18" charset="0"/>
                        </a:rPr>
                        <a:t>Trình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tự</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thực</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hiện</a:t>
                      </a:r>
                      <a:endParaRPr lang="en-US" sz="2400" b="0" dirty="0">
                        <a:latin typeface="Times New Roman" panose="02020603050405020304" pitchFamily="18" charset="0"/>
                        <a:cs typeface="Times New Roman" panose="02020603050405020304" pitchFamily="18" charset="0"/>
                      </a:endParaRPr>
                    </a:p>
                  </a:txBody>
                  <a:tcPr/>
                </a:tc>
                <a:tc>
                  <a:txBody>
                    <a:bodyPr/>
                    <a:lstStyle/>
                    <a:p>
                      <a:pPr marL="0" indent="0">
                        <a:buFontTx/>
                        <a:buNone/>
                      </a:pPr>
                      <a:r>
                        <a:rPr lang="en-US" sz="2400" b="0" dirty="0" err="1">
                          <a:latin typeface="Times New Roman" panose="02020603050405020304" pitchFamily="18" charset="0"/>
                          <a:cs typeface="Times New Roman" panose="02020603050405020304" pitchFamily="18" charset="0"/>
                        </a:rPr>
                        <a:t>Không</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quy</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định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thời</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gian</a:t>
                      </a:r>
                      <a:endParaRPr lang="en-US" sz="2400" b="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1613331879"/>
                  </a:ext>
                </a:extLst>
              </a:tr>
              <a:tr h="370840">
                <a:tc>
                  <a:txBody>
                    <a:bodyPr/>
                    <a:lstStyle/>
                    <a:p>
                      <a:r>
                        <a:rPr lang="en-US" sz="2400" b="0" dirty="0">
                          <a:latin typeface="Times New Roman" panose="02020603050405020304" pitchFamily="18" charset="0"/>
                          <a:cs typeface="Times New Roman" panose="02020603050405020304" pitchFamily="18" charset="0"/>
                        </a:rPr>
                        <a:t>4 Sau </a:t>
                      </a:r>
                      <a:r>
                        <a:rPr lang="en-US" sz="2400" b="0" dirty="0" err="1">
                          <a:latin typeface="Times New Roman" panose="02020603050405020304" pitchFamily="18" charset="0"/>
                          <a:cs typeface="Times New Roman" panose="02020603050405020304" pitchFamily="18" charset="0"/>
                        </a:rPr>
                        <a:t>đình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chỉ</a:t>
                      </a:r>
                      <a:endParaRPr lang="en-US" sz="2400" b="0" dirty="0">
                        <a:latin typeface="Times New Roman" panose="02020603050405020304" pitchFamily="18" charset="0"/>
                        <a:cs typeface="Times New Roman" panose="02020603050405020304" pitchFamily="18" charset="0"/>
                      </a:endParaRPr>
                    </a:p>
                  </a:txBody>
                  <a:tcPr/>
                </a:tc>
                <a:tc>
                  <a:txBody>
                    <a:bodyPr/>
                    <a:lstStyle/>
                    <a:p>
                      <a:pPr marL="0" indent="0">
                        <a:buFontTx/>
                        <a:buNone/>
                      </a:pP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Nếu</a:t>
                      </a:r>
                      <a:r>
                        <a:rPr lang="en-US" sz="2400" b="0" dirty="0">
                          <a:latin typeface="Times New Roman" panose="02020603050405020304" pitchFamily="18" charset="0"/>
                          <a:cs typeface="Times New Roman" panose="02020603050405020304" pitchFamily="18" charset="0"/>
                        </a:rPr>
                        <a:t> tr</a:t>
                      </a:r>
                      <a:r>
                        <a:rPr lang="vi-VN" sz="2400" b="0" dirty="0">
                          <a:latin typeface="Times New Roman" panose="02020603050405020304" pitchFamily="18" charset="0"/>
                          <a:cs typeface="Times New Roman" panose="02020603050405020304" pitchFamily="18" charset="0"/>
                        </a:rPr>
                        <a:t>ư</a:t>
                      </a:r>
                      <a:r>
                        <a:rPr lang="en-US" sz="2400" b="0" dirty="0" err="1">
                          <a:latin typeface="Times New Roman" panose="02020603050405020304" pitchFamily="18" charset="0"/>
                          <a:cs typeface="Times New Roman" panose="02020603050405020304" pitchFamily="18" charset="0"/>
                        </a:rPr>
                        <a:t>ờng</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khắc</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phục</a:t>
                      </a:r>
                      <a:r>
                        <a:rPr lang="en-US" sz="2400" b="0" dirty="0">
                          <a:latin typeface="Times New Roman" panose="02020603050405020304" pitchFamily="18" charset="0"/>
                          <a:cs typeface="Times New Roman" panose="02020603050405020304" pitchFamily="18" charset="0"/>
                        </a:rPr>
                        <a:t> đ</a:t>
                      </a:r>
                      <a:r>
                        <a:rPr lang="vi-VN" sz="2400" b="0" dirty="0">
                          <a:latin typeface="Times New Roman" panose="02020603050405020304" pitchFamily="18" charset="0"/>
                          <a:cs typeface="Times New Roman" panose="02020603050405020304" pitchFamily="18" charset="0"/>
                        </a:rPr>
                        <a:t>ư</a:t>
                      </a:r>
                      <a:r>
                        <a:rPr lang="en-US" sz="2400" b="0" dirty="0" err="1">
                          <a:latin typeface="Times New Roman" panose="02020603050405020304" pitchFamily="18" charset="0"/>
                          <a:cs typeface="Times New Roman" panose="02020603050405020304" pitchFamily="18" charset="0"/>
                        </a:rPr>
                        <a:t>ợc</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nh</a:t>
                      </a:r>
                      <a:r>
                        <a:rPr lang="vi-VN" sz="2400" b="0" dirty="0">
                          <a:latin typeface="Times New Roman" panose="02020603050405020304" pitchFamily="18" charset="0"/>
                          <a:cs typeface="Times New Roman" panose="02020603050405020304" pitchFamily="18" charset="0"/>
                        </a:rPr>
                        <a:t>ư</a:t>
                      </a:r>
                      <a:r>
                        <a:rPr lang="en-US" sz="2400" b="0" dirty="0">
                          <a:latin typeface="Times New Roman" panose="02020603050405020304" pitchFamily="18" charset="0"/>
                          <a:cs typeface="Times New Roman" panose="02020603050405020304" pitchFamily="18" charset="0"/>
                        </a:rPr>
                        <a:t>ng </a:t>
                      </a:r>
                      <a:r>
                        <a:rPr lang="en-US" sz="2400" b="0" dirty="0" err="1">
                          <a:latin typeface="Times New Roman" panose="02020603050405020304" pitchFamily="18" charset="0"/>
                          <a:cs typeface="Times New Roman" panose="02020603050405020304" pitchFamily="18" charset="0"/>
                        </a:rPr>
                        <a:t>nguyên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nhân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thì</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xem</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xét</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quyết</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định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cho</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phéo</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hoạt</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động</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giáo</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dục</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trở</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lại</a:t>
                      </a:r>
                      <a:endParaRPr lang="en-US" sz="2400" b="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1728410489"/>
                  </a:ext>
                </a:extLst>
              </a:tr>
            </a:tbl>
          </a:graphicData>
        </a:graphic>
      </p:graphicFrame>
      <p:sp>
        <p:nvSpPr>
          <p:cNvPr id="8" name="Rectangle: Rounded Corners 7">
            <a:extLst>
              <a:ext uri="{FF2B5EF4-FFF2-40B4-BE49-F238E27FC236}">
                <a16:creationId xmlns:a16="http://schemas.microsoft.com/office/drawing/2014/main" xmlns="" id="{006AB9FD-3950-49B0-958A-16EDA4F3D76D}"/>
              </a:ext>
            </a:extLst>
          </p:cNvPr>
          <p:cNvSpPr/>
          <p:nvPr/>
        </p:nvSpPr>
        <p:spPr>
          <a:xfrm>
            <a:off x="770466" y="3406140"/>
            <a:ext cx="2361354" cy="93726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latin typeface="Times New Roman" panose="02020603050405020304" pitchFamily="18" charset="0"/>
                <a:cs typeface="Times New Roman" panose="02020603050405020304" pitchFamily="18" charset="0"/>
              </a:rPr>
              <a:t>LẬP ĐOÀN </a:t>
            </a:r>
          </a:p>
          <a:p>
            <a:pPr algn="ctr"/>
            <a:r>
              <a:rPr lang="en-US" sz="2400" dirty="0">
                <a:solidFill>
                  <a:schemeClr val="tx1"/>
                </a:solidFill>
                <a:latin typeface="Times New Roman" panose="02020603050405020304" pitchFamily="18" charset="0"/>
                <a:cs typeface="Times New Roman" panose="02020603050405020304" pitchFamily="18" charset="0"/>
              </a:rPr>
              <a:t>KIỂM TRA</a:t>
            </a:r>
          </a:p>
        </p:txBody>
      </p:sp>
      <p:sp>
        <p:nvSpPr>
          <p:cNvPr id="9" name="Rectangle: Rounded Corners 8">
            <a:extLst>
              <a:ext uri="{FF2B5EF4-FFF2-40B4-BE49-F238E27FC236}">
                <a16:creationId xmlns:a16="http://schemas.microsoft.com/office/drawing/2014/main" xmlns="" id="{B87B4505-3103-4D18-9D9E-DB1F26BAED23}"/>
              </a:ext>
            </a:extLst>
          </p:cNvPr>
          <p:cNvSpPr/>
          <p:nvPr/>
        </p:nvSpPr>
        <p:spPr>
          <a:xfrm>
            <a:off x="3778531" y="3406140"/>
            <a:ext cx="1547849" cy="93726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latin typeface="Times New Roman" panose="02020603050405020304" pitchFamily="18" charset="0"/>
                <a:cs typeface="Times New Roman" panose="02020603050405020304" pitchFamily="18" charset="0"/>
              </a:rPr>
              <a:t>KIỂM TRA</a:t>
            </a:r>
          </a:p>
        </p:txBody>
      </p:sp>
      <p:sp>
        <p:nvSpPr>
          <p:cNvPr id="10" name="Rectangle: Rounded Corners 9">
            <a:extLst>
              <a:ext uri="{FF2B5EF4-FFF2-40B4-BE49-F238E27FC236}">
                <a16:creationId xmlns:a16="http://schemas.microsoft.com/office/drawing/2014/main" xmlns="" id="{B1D2CD55-D296-431D-8C68-34E3C6ADDC79}"/>
              </a:ext>
            </a:extLst>
          </p:cNvPr>
          <p:cNvSpPr/>
          <p:nvPr/>
        </p:nvSpPr>
        <p:spPr>
          <a:xfrm>
            <a:off x="5948111" y="3406140"/>
            <a:ext cx="2018599" cy="93726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latin typeface="Times New Roman" panose="02020603050405020304" pitchFamily="18" charset="0"/>
                <a:cs typeface="Times New Roman" panose="02020603050405020304" pitchFamily="18" charset="0"/>
              </a:rPr>
              <a:t>LẬP  </a:t>
            </a:r>
          </a:p>
          <a:p>
            <a:pPr algn="ctr"/>
            <a:r>
              <a:rPr lang="en-US" sz="2400" dirty="0">
                <a:solidFill>
                  <a:schemeClr val="tx1"/>
                </a:solidFill>
                <a:latin typeface="Times New Roman" panose="02020603050405020304" pitchFamily="18" charset="0"/>
                <a:cs typeface="Times New Roman" panose="02020603050405020304" pitchFamily="18" charset="0"/>
              </a:rPr>
              <a:t>BIÊN BẢN</a:t>
            </a:r>
          </a:p>
        </p:txBody>
      </p:sp>
      <p:sp>
        <p:nvSpPr>
          <p:cNvPr id="11" name="Rectangle: Rounded Corners 10">
            <a:extLst>
              <a:ext uri="{FF2B5EF4-FFF2-40B4-BE49-F238E27FC236}">
                <a16:creationId xmlns:a16="http://schemas.microsoft.com/office/drawing/2014/main" xmlns="" id="{A72CF25B-0072-48AC-9D93-94F00A7A0090}"/>
              </a:ext>
            </a:extLst>
          </p:cNvPr>
          <p:cNvSpPr/>
          <p:nvPr/>
        </p:nvSpPr>
        <p:spPr>
          <a:xfrm>
            <a:off x="8483170" y="3406140"/>
            <a:ext cx="2361354" cy="937260"/>
          </a:xfrm>
          <a:prstGeom prst="round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Times New Roman" panose="02020603050405020304" pitchFamily="18" charset="0"/>
                <a:cs typeface="Times New Roman" panose="02020603050405020304" pitchFamily="18" charset="0"/>
              </a:rPr>
              <a:t>QUYẾT ĐỊNH</a:t>
            </a:r>
          </a:p>
        </p:txBody>
      </p:sp>
      <p:sp>
        <p:nvSpPr>
          <p:cNvPr id="12" name="Left Brace 11">
            <a:extLst>
              <a:ext uri="{FF2B5EF4-FFF2-40B4-BE49-F238E27FC236}">
                <a16:creationId xmlns:a16="http://schemas.microsoft.com/office/drawing/2014/main" xmlns="" id="{E207D1EA-95AF-473F-845F-0428F9A5E107}"/>
              </a:ext>
            </a:extLst>
          </p:cNvPr>
          <p:cNvSpPr/>
          <p:nvPr/>
        </p:nvSpPr>
        <p:spPr>
          <a:xfrm rot="16200000">
            <a:off x="4186887" y="2152347"/>
            <a:ext cx="355357" cy="4826847"/>
          </a:xfrm>
          <a:prstGeom prst="leftBrace">
            <a:avLst/>
          </a:prstGeom>
          <a:ln w="57150">
            <a:solidFill>
              <a:srgbClr val="00206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Rectangle: Rounded Corners 12">
            <a:extLst>
              <a:ext uri="{FF2B5EF4-FFF2-40B4-BE49-F238E27FC236}">
                <a16:creationId xmlns:a16="http://schemas.microsoft.com/office/drawing/2014/main" xmlns="" id="{77DAFDD0-ABAA-40D9-BFB7-F1D8F19B4E39}"/>
              </a:ext>
            </a:extLst>
          </p:cNvPr>
          <p:cNvSpPr/>
          <p:nvPr/>
        </p:nvSpPr>
        <p:spPr>
          <a:xfrm>
            <a:off x="2088230" y="4683443"/>
            <a:ext cx="4655469" cy="68968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latin typeface="Times New Roman" panose="02020603050405020304" pitchFamily="18" charset="0"/>
                <a:cs typeface="Times New Roman" panose="02020603050405020304" pitchFamily="18" charset="0"/>
              </a:rPr>
              <a:t>UBND </a:t>
            </a:r>
            <a:r>
              <a:rPr lang="en-US" sz="2400" dirty="0" err="1">
                <a:solidFill>
                  <a:schemeClr val="tx1"/>
                </a:solidFill>
                <a:latin typeface="Times New Roman" panose="02020603050405020304" pitchFamily="18" charset="0"/>
                <a:cs typeface="Times New Roman" panose="02020603050405020304" pitchFamily="18" charset="0"/>
              </a:rPr>
              <a:t>ph</a:t>
            </a:r>
            <a:r>
              <a:rPr lang="vi-VN" sz="2400" dirty="0">
                <a:solidFill>
                  <a:schemeClr val="tx1"/>
                </a:solidFill>
                <a:latin typeface="Times New Roman" panose="02020603050405020304" pitchFamily="18" charset="0"/>
                <a:cs typeface="Times New Roman" panose="02020603050405020304" pitchFamily="18" charset="0"/>
              </a:rPr>
              <a:t>ư</a:t>
            </a:r>
            <a:r>
              <a:rPr lang="en-US" sz="2400" dirty="0" err="1">
                <a:solidFill>
                  <a:schemeClr val="tx1"/>
                </a:solidFill>
                <a:latin typeface="Times New Roman" panose="02020603050405020304" pitchFamily="18" charset="0"/>
                <a:cs typeface="Times New Roman" panose="02020603050405020304" pitchFamily="18" charset="0"/>
              </a:rPr>
              <a:t>ờng</a:t>
            </a:r>
            <a:r>
              <a:rPr lang="en-US" sz="2400" dirty="0">
                <a:solidFill>
                  <a:schemeClr val="tx1"/>
                </a:solidFill>
                <a:latin typeface="Times New Roman" panose="02020603050405020304" pitchFamily="18" charset="0"/>
                <a:cs typeface="Times New Roman" panose="02020603050405020304" pitchFamily="18" charset="0"/>
              </a:rPr>
              <a:t>/</a:t>
            </a:r>
            <a:r>
              <a:rPr lang="en-US" sz="2400" dirty="0" err="1">
                <a:solidFill>
                  <a:schemeClr val="tx1"/>
                </a:solidFill>
                <a:latin typeface="Times New Roman" panose="02020603050405020304" pitchFamily="18" charset="0"/>
                <a:cs typeface="Times New Roman" panose="02020603050405020304" pitchFamily="18" charset="0"/>
              </a:rPr>
              <a:t>xã</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phối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hợp</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với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Phòng</a:t>
            </a:r>
            <a:r>
              <a:rPr lang="en-US" sz="2400" dirty="0">
                <a:solidFill>
                  <a:schemeClr val="tx1"/>
                </a:solidFill>
                <a:latin typeface="Times New Roman" panose="02020603050405020304" pitchFamily="18" charset="0"/>
                <a:cs typeface="Times New Roman" panose="02020603050405020304" pitchFamily="18" charset="0"/>
              </a:rPr>
              <a:t> GD&amp;ĐT</a:t>
            </a:r>
          </a:p>
        </p:txBody>
      </p:sp>
      <p:sp>
        <p:nvSpPr>
          <p:cNvPr id="14" name="Rectangle: Rounded Corners 13">
            <a:extLst>
              <a:ext uri="{FF2B5EF4-FFF2-40B4-BE49-F238E27FC236}">
                <a16:creationId xmlns:a16="http://schemas.microsoft.com/office/drawing/2014/main" xmlns="" id="{2EC6F777-ACFD-42FB-B8C8-B624CC46AFAA}"/>
              </a:ext>
            </a:extLst>
          </p:cNvPr>
          <p:cNvSpPr/>
          <p:nvPr/>
        </p:nvSpPr>
        <p:spPr>
          <a:xfrm>
            <a:off x="8359508" y="4580573"/>
            <a:ext cx="2607853" cy="68968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chemeClr val="tx1"/>
                </a:solidFill>
                <a:latin typeface="Times New Roman" panose="02020603050405020304" pitchFamily="18" charset="0"/>
                <a:cs typeface="Times New Roman" panose="02020603050405020304" pitchFamily="18" charset="0"/>
              </a:rPr>
              <a:t>Chủ</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tịch</a:t>
            </a:r>
            <a:r>
              <a:rPr lang="en-US" sz="2400" dirty="0">
                <a:solidFill>
                  <a:schemeClr val="tx1"/>
                </a:solidFill>
                <a:latin typeface="Times New Roman" panose="02020603050405020304" pitchFamily="18" charset="0"/>
                <a:cs typeface="Times New Roman" panose="02020603050405020304" pitchFamily="18" charset="0"/>
              </a:rPr>
              <a:t> </a:t>
            </a:r>
          </a:p>
          <a:p>
            <a:pPr algn="ctr"/>
            <a:r>
              <a:rPr lang="en-US" sz="2400" dirty="0">
                <a:solidFill>
                  <a:schemeClr val="tx1"/>
                </a:solidFill>
                <a:latin typeface="Times New Roman" panose="02020603050405020304" pitchFamily="18" charset="0"/>
                <a:cs typeface="Times New Roman" panose="02020603050405020304" pitchFamily="18" charset="0"/>
              </a:rPr>
              <a:t>UBND </a:t>
            </a:r>
            <a:r>
              <a:rPr lang="en-US" sz="2400" dirty="0" err="1">
                <a:solidFill>
                  <a:schemeClr val="tx1"/>
                </a:solidFill>
                <a:latin typeface="Times New Roman" panose="02020603050405020304" pitchFamily="18" charset="0"/>
                <a:cs typeface="Times New Roman" panose="02020603050405020304" pitchFamily="18" charset="0"/>
              </a:rPr>
              <a:t>ph</a:t>
            </a:r>
            <a:r>
              <a:rPr lang="vi-VN" sz="2400" dirty="0">
                <a:solidFill>
                  <a:schemeClr val="tx1"/>
                </a:solidFill>
                <a:latin typeface="Times New Roman" panose="02020603050405020304" pitchFamily="18" charset="0"/>
                <a:cs typeface="Times New Roman" panose="02020603050405020304" pitchFamily="18" charset="0"/>
              </a:rPr>
              <a:t>ư</a:t>
            </a:r>
            <a:r>
              <a:rPr lang="en-US" sz="2400" dirty="0" err="1">
                <a:solidFill>
                  <a:schemeClr val="tx1"/>
                </a:solidFill>
                <a:latin typeface="Times New Roman" panose="02020603050405020304" pitchFamily="18" charset="0"/>
                <a:cs typeface="Times New Roman" panose="02020603050405020304" pitchFamily="18" charset="0"/>
              </a:rPr>
              <a:t>ờng</a:t>
            </a:r>
            <a:r>
              <a:rPr lang="en-US" sz="2400" dirty="0">
                <a:solidFill>
                  <a:schemeClr val="tx1"/>
                </a:solidFill>
                <a:latin typeface="Times New Roman" panose="02020603050405020304" pitchFamily="18" charset="0"/>
                <a:cs typeface="Times New Roman" panose="02020603050405020304" pitchFamily="18" charset="0"/>
              </a:rPr>
              <a:t>/</a:t>
            </a:r>
            <a:r>
              <a:rPr lang="en-US" sz="2400" dirty="0" err="1">
                <a:solidFill>
                  <a:schemeClr val="tx1"/>
                </a:solidFill>
                <a:latin typeface="Times New Roman" panose="02020603050405020304" pitchFamily="18" charset="0"/>
                <a:cs typeface="Times New Roman" panose="02020603050405020304" pitchFamily="18" charset="0"/>
              </a:rPr>
              <a:t>xã</a:t>
            </a:r>
            <a:endParaRPr lang="en-US" sz="2400" dirty="0">
              <a:solidFill>
                <a:schemeClr val="tx1"/>
              </a:solidFill>
              <a:latin typeface="Times New Roman" panose="02020603050405020304" pitchFamily="18" charset="0"/>
              <a:cs typeface="Times New Roman" panose="02020603050405020304" pitchFamily="18" charset="0"/>
            </a:endParaRPr>
          </a:p>
        </p:txBody>
      </p:sp>
      <p:sp>
        <p:nvSpPr>
          <p:cNvPr id="15" name="Arrow: Right 14">
            <a:extLst>
              <a:ext uri="{FF2B5EF4-FFF2-40B4-BE49-F238E27FC236}">
                <a16:creationId xmlns:a16="http://schemas.microsoft.com/office/drawing/2014/main" xmlns="" id="{4DF64A60-9ED5-420D-9D78-468F44B5EF39}"/>
              </a:ext>
            </a:extLst>
          </p:cNvPr>
          <p:cNvSpPr/>
          <p:nvPr/>
        </p:nvSpPr>
        <p:spPr>
          <a:xfrm>
            <a:off x="3234690" y="3729209"/>
            <a:ext cx="646711" cy="274320"/>
          </a:xfrm>
          <a:prstGeom prst="rightArrow">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Arrow: Right 15">
            <a:extLst>
              <a:ext uri="{FF2B5EF4-FFF2-40B4-BE49-F238E27FC236}">
                <a16:creationId xmlns:a16="http://schemas.microsoft.com/office/drawing/2014/main" xmlns="" id="{E8CF5424-BAE2-4175-9C25-DD695B730523}"/>
              </a:ext>
            </a:extLst>
          </p:cNvPr>
          <p:cNvSpPr/>
          <p:nvPr/>
        </p:nvSpPr>
        <p:spPr>
          <a:xfrm>
            <a:off x="5429250" y="3768814"/>
            <a:ext cx="646711" cy="274320"/>
          </a:xfrm>
          <a:prstGeom prst="rightArrow">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Arrow: Right 16">
            <a:extLst>
              <a:ext uri="{FF2B5EF4-FFF2-40B4-BE49-F238E27FC236}">
                <a16:creationId xmlns:a16="http://schemas.microsoft.com/office/drawing/2014/main" xmlns="" id="{2585052A-6968-4E0C-8CCD-D3F593A60688}"/>
              </a:ext>
            </a:extLst>
          </p:cNvPr>
          <p:cNvSpPr/>
          <p:nvPr/>
        </p:nvSpPr>
        <p:spPr>
          <a:xfrm>
            <a:off x="8036152" y="3771843"/>
            <a:ext cx="646711" cy="274320"/>
          </a:xfrm>
          <a:prstGeom prst="rightArrow">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232366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0" presetClass="entr" presetSubtype="0" decel="10000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p:cTn id="13" dur="1000" fill="hold"/>
                                        <p:tgtEl>
                                          <p:spTgt spid="8"/>
                                        </p:tgtEl>
                                        <p:attrNameLst>
                                          <p:attrName>ppt_w</p:attrName>
                                        </p:attrNameLst>
                                      </p:cBhvr>
                                      <p:tavLst>
                                        <p:tav tm="0">
                                          <p:val>
                                            <p:strVal val="#ppt_w+.3"/>
                                          </p:val>
                                        </p:tav>
                                        <p:tav tm="100000">
                                          <p:val>
                                            <p:strVal val="#ppt_w"/>
                                          </p:val>
                                        </p:tav>
                                      </p:tavLst>
                                    </p:anim>
                                    <p:anim calcmode="lin" valueType="num">
                                      <p:cBhvr>
                                        <p:cTn id="14" dur="1000" fill="hold"/>
                                        <p:tgtEl>
                                          <p:spTgt spid="8"/>
                                        </p:tgtEl>
                                        <p:attrNameLst>
                                          <p:attrName>ppt_h</p:attrName>
                                        </p:attrNameLst>
                                      </p:cBhvr>
                                      <p:tavLst>
                                        <p:tav tm="0">
                                          <p:val>
                                            <p:strVal val="#ppt_h"/>
                                          </p:val>
                                        </p:tav>
                                        <p:tav tm="100000">
                                          <p:val>
                                            <p:strVal val="#ppt_h"/>
                                          </p:val>
                                        </p:tav>
                                      </p:tavLst>
                                    </p:anim>
                                    <p:animEffect transition="in" filter="fade">
                                      <p:cBhvr>
                                        <p:cTn id="15" dur="1000"/>
                                        <p:tgtEl>
                                          <p:spTgt spid="8"/>
                                        </p:tgtEl>
                                      </p:cBhvr>
                                    </p:animEffect>
                                  </p:childTnLst>
                                </p:cTn>
                              </p:par>
                            </p:childTnLst>
                          </p:cTn>
                        </p:par>
                      </p:childTnLst>
                    </p:cTn>
                  </p:par>
                  <p:par>
                    <p:cTn id="16" fill="hold">
                      <p:stCondLst>
                        <p:cond delay="indefinite"/>
                      </p:stCondLst>
                      <p:childTnLst>
                        <p:par>
                          <p:cTn id="17" fill="hold">
                            <p:stCondLst>
                              <p:cond delay="0"/>
                            </p:stCondLst>
                            <p:childTnLst>
                              <p:par>
                                <p:cTn id="18" presetID="50" presetClass="entr" presetSubtype="0" decel="100000" fill="hold" grpId="0" nodeType="clickEffect">
                                  <p:stCondLst>
                                    <p:cond delay="0"/>
                                  </p:stCondLst>
                                  <p:childTnLst>
                                    <p:set>
                                      <p:cBhvr>
                                        <p:cTn id="19" dur="1" fill="hold">
                                          <p:stCondLst>
                                            <p:cond delay="0"/>
                                          </p:stCondLst>
                                        </p:cTn>
                                        <p:tgtEl>
                                          <p:spTgt spid="15"/>
                                        </p:tgtEl>
                                        <p:attrNameLst>
                                          <p:attrName>style.visibility</p:attrName>
                                        </p:attrNameLst>
                                      </p:cBhvr>
                                      <p:to>
                                        <p:strVal val="visible"/>
                                      </p:to>
                                    </p:set>
                                    <p:anim calcmode="lin" valueType="num">
                                      <p:cBhvr>
                                        <p:cTn id="20" dur="1000" fill="hold"/>
                                        <p:tgtEl>
                                          <p:spTgt spid="15"/>
                                        </p:tgtEl>
                                        <p:attrNameLst>
                                          <p:attrName>ppt_w</p:attrName>
                                        </p:attrNameLst>
                                      </p:cBhvr>
                                      <p:tavLst>
                                        <p:tav tm="0">
                                          <p:val>
                                            <p:strVal val="#ppt_w+.3"/>
                                          </p:val>
                                        </p:tav>
                                        <p:tav tm="100000">
                                          <p:val>
                                            <p:strVal val="#ppt_w"/>
                                          </p:val>
                                        </p:tav>
                                      </p:tavLst>
                                    </p:anim>
                                    <p:anim calcmode="lin" valueType="num">
                                      <p:cBhvr>
                                        <p:cTn id="21" dur="1000" fill="hold"/>
                                        <p:tgtEl>
                                          <p:spTgt spid="15"/>
                                        </p:tgtEl>
                                        <p:attrNameLst>
                                          <p:attrName>ppt_h</p:attrName>
                                        </p:attrNameLst>
                                      </p:cBhvr>
                                      <p:tavLst>
                                        <p:tav tm="0">
                                          <p:val>
                                            <p:strVal val="#ppt_h"/>
                                          </p:val>
                                        </p:tav>
                                        <p:tav tm="100000">
                                          <p:val>
                                            <p:strVal val="#ppt_h"/>
                                          </p:val>
                                        </p:tav>
                                      </p:tavLst>
                                    </p:anim>
                                    <p:animEffect transition="in" filter="fade">
                                      <p:cBhvr>
                                        <p:cTn id="22" dur="1000"/>
                                        <p:tgtEl>
                                          <p:spTgt spid="15"/>
                                        </p:tgtEl>
                                      </p:cBhvr>
                                    </p:animEffect>
                                  </p:childTnLst>
                                </p:cTn>
                              </p:par>
                            </p:childTnLst>
                          </p:cTn>
                        </p:par>
                        <p:par>
                          <p:cTn id="23" fill="hold">
                            <p:stCondLst>
                              <p:cond delay="1000"/>
                            </p:stCondLst>
                            <p:childTnLst>
                              <p:par>
                                <p:cTn id="24" presetID="50" presetClass="entr" presetSubtype="0" decel="100000" fill="hold" grpId="0" nodeType="afterEffect">
                                  <p:stCondLst>
                                    <p:cond delay="0"/>
                                  </p:stCondLst>
                                  <p:childTnLst>
                                    <p:set>
                                      <p:cBhvr>
                                        <p:cTn id="25" dur="1" fill="hold">
                                          <p:stCondLst>
                                            <p:cond delay="0"/>
                                          </p:stCondLst>
                                        </p:cTn>
                                        <p:tgtEl>
                                          <p:spTgt spid="9"/>
                                        </p:tgtEl>
                                        <p:attrNameLst>
                                          <p:attrName>style.visibility</p:attrName>
                                        </p:attrNameLst>
                                      </p:cBhvr>
                                      <p:to>
                                        <p:strVal val="visible"/>
                                      </p:to>
                                    </p:set>
                                    <p:anim calcmode="lin" valueType="num">
                                      <p:cBhvr>
                                        <p:cTn id="26" dur="1000" fill="hold"/>
                                        <p:tgtEl>
                                          <p:spTgt spid="9"/>
                                        </p:tgtEl>
                                        <p:attrNameLst>
                                          <p:attrName>ppt_w</p:attrName>
                                        </p:attrNameLst>
                                      </p:cBhvr>
                                      <p:tavLst>
                                        <p:tav tm="0">
                                          <p:val>
                                            <p:strVal val="#ppt_w+.3"/>
                                          </p:val>
                                        </p:tav>
                                        <p:tav tm="100000">
                                          <p:val>
                                            <p:strVal val="#ppt_w"/>
                                          </p:val>
                                        </p:tav>
                                      </p:tavLst>
                                    </p:anim>
                                    <p:anim calcmode="lin" valueType="num">
                                      <p:cBhvr>
                                        <p:cTn id="27" dur="1000" fill="hold"/>
                                        <p:tgtEl>
                                          <p:spTgt spid="9"/>
                                        </p:tgtEl>
                                        <p:attrNameLst>
                                          <p:attrName>ppt_h</p:attrName>
                                        </p:attrNameLst>
                                      </p:cBhvr>
                                      <p:tavLst>
                                        <p:tav tm="0">
                                          <p:val>
                                            <p:strVal val="#ppt_h"/>
                                          </p:val>
                                        </p:tav>
                                        <p:tav tm="100000">
                                          <p:val>
                                            <p:strVal val="#ppt_h"/>
                                          </p:val>
                                        </p:tav>
                                      </p:tavLst>
                                    </p:anim>
                                    <p:animEffect transition="in" filter="fade">
                                      <p:cBhvr>
                                        <p:cTn id="28" dur="1000"/>
                                        <p:tgtEl>
                                          <p:spTgt spid="9"/>
                                        </p:tgtEl>
                                      </p:cBhvr>
                                    </p:animEffect>
                                  </p:childTnLst>
                                </p:cTn>
                              </p:par>
                            </p:childTnLst>
                          </p:cTn>
                        </p:par>
                      </p:childTnLst>
                    </p:cTn>
                  </p:par>
                  <p:par>
                    <p:cTn id="29" fill="hold">
                      <p:stCondLst>
                        <p:cond delay="indefinite"/>
                      </p:stCondLst>
                      <p:childTnLst>
                        <p:par>
                          <p:cTn id="30" fill="hold">
                            <p:stCondLst>
                              <p:cond delay="0"/>
                            </p:stCondLst>
                            <p:childTnLst>
                              <p:par>
                                <p:cTn id="31" presetID="50" presetClass="entr" presetSubtype="0" decel="100000" fill="hold" grpId="0" nodeType="clickEffect">
                                  <p:stCondLst>
                                    <p:cond delay="0"/>
                                  </p:stCondLst>
                                  <p:childTnLst>
                                    <p:set>
                                      <p:cBhvr>
                                        <p:cTn id="32" dur="1" fill="hold">
                                          <p:stCondLst>
                                            <p:cond delay="0"/>
                                          </p:stCondLst>
                                        </p:cTn>
                                        <p:tgtEl>
                                          <p:spTgt spid="16"/>
                                        </p:tgtEl>
                                        <p:attrNameLst>
                                          <p:attrName>style.visibility</p:attrName>
                                        </p:attrNameLst>
                                      </p:cBhvr>
                                      <p:to>
                                        <p:strVal val="visible"/>
                                      </p:to>
                                    </p:set>
                                    <p:anim calcmode="lin" valueType="num">
                                      <p:cBhvr>
                                        <p:cTn id="33" dur="1000" fill="hold"/>
                                        <p:tgtEl>
                                          <p:spTgt spid="16"/>
                                        </p:tgtEl>
                                        <p:attrNameLst>
                                          <p:attrName>ppt_w</p:attrName>
                                        </p:attrNameLst>
                                      </p:cBhvr>
                                      <p:tavLst>
                                        <p:tav tm="0">
                                          <p:val>
                                            <p:strVal val="#ppt_w+.3"/>
                                          </p:val>
                                        </p:tav>
                                        <p:tav tm="100000">
                                          <p:val>
                                            <p:strVal val="#ppt_w"/>
                                          </p:val>
                                        </p:tav>
                                      </p:tavLst>
                                    </p:anim>
                                    <p:anim calcmode="lin" valueType="num">
                                      <p:cBhvr>
                                        <p:cTn id="34" dur="1000" fill="hold"/>
                                        <p:tgtEl>
                                          <p:spTgt spid="16"/>
                                        </p:tgtEl>
                                        <p:attrNameLst>
                                          <p:attrName>ppt_h</p:attrName>
                                        </p:attrNameLst>
                                      </p:cBhvr>
                                      <p:tavLst>
                                        <p:tav tm="0">
                                          <p:val>
                                            <p:strVal val="#ppt_h"/>
                                          </p:val>
                                        </p:tav>
                                        <p:tav tm="100000">
                                          <p:val>
                                            <p:strVal val="#ppt_h"/>
                                          </p:val>
                                        </p:tav>
                                      </p:tavLst>
                                    </p:anim>
                                    <p:animEffect transition="in" filter="fade">
                                      <p:cBhvr>
                                        <p:cTn id="35" dur="1000"/>
                                        <p:tgtEl>
                                          <p:spTgt spid="16"/>
                                        </p:tgtEl>
                                      </p:cBhvr>
                                    </p:animEffect>
                                  </p:childTnLst>
                                </p:cTn>
                              </p:par>
                            </p:childTnLst>
                          </p:cTn>
                        </p:par>
                        <p:par>
                          <p:cTn id="36" fill="hold">
                            <p:stCondLst>
                              <p:cond delay="1000"/>
                            </p:stCondLst>
                            <p:childTnLst>
                              <p:par>
                                <p:cTn id="37" presetID="50" presetClass="entr" presetSubtype="0" decel="100000" fill="hold" grpId="0" nodeType="afterEffect">
                                  <p:stCondLst>
                                    <p:cond delay="0"/>
                                  </p:stCondLst>
                                  <p:childTnLst>
                                    <p:set>
                                      <p:cBhvr>
                                        <p:cTn id="38" dur="1" fill="hold">
                                          <p:stCondLst>
                                            <p:cond delay="0"/>
                                          </p:stCondLst>
                                        </p:cTn>
                                        <p:tgtEl>
                                          <p:spTgt spid="10"/>
                                        </p:tgtEl>
                                        <p:attrNameLst>
                                          <p:attrName>style.visibility</p:attrName>
                                        </p:attrNameLst>
                                      </p:cBhvr>
                                      <p:to>
                                        <p:strVal val="visible"/>
                                      </p:to>
                                    </p:set>
                                    <p:anim calcmode="lin" valueType="num">
                                      <p:cBhvr>
                                        <p:cTn id="39" dur="1000" fill="hold"/>
                                        <p:tgtEl>
                                          <p:spTgt spid="10"/>
                                        </p:tgtEl>
                                        <p:attrNameLst>
                                          <p:attrName>ppt_w</p:attrName>
                                        </p:attrNameLst>
                                      </p:cBhvr>
                                      <p:tavLst>
                                        <p:tav tm="0">
                                          <p:val>
                                            <p:strVal val="#ppt_w+.3"/>
                                          </p:val>
                                        </p:tav>
                                        <p:tav tm="100000">
                                          <p:val>
                                            <p:strVal val="#ppt_w"/>
                                          </p:val>
                                        </p:tav>
                                      </p:tavLst>
                                    </p:anim>
                                    <p:anim calcmode="lin" valueType="num">
                                      <p:cBhvr>
                                        <p:cTn id="40" dur="1000" fill="hold"/>
                                        <p:tgtEl>
                                          <p:spTgt spid="10"/>
                                        </p:tgtEl>
                                        <p:attrNameLst>
                                          <p:attrName>ppt_h</p:attrName>
                                        </p:attrNameLst>
                                      </p:cBhvr>
                                      <p:tavLst>
                                        <p:tav tm="0">
                                          <p:val>
                                            <p:strVal val="#ppt_h"/>
                                          </p:val>
                                        </p:tav>
                                        <p:tav tm="100000">
                                          <p:val>
                                            <p:strVal val="#ppt_h"/>
                                          </p:val>
                                        </p:tav>
                                      </p:tavLst>
                                    </p:anim>
                                    <p:animEffect transition="in" filter="fade">
                                      <p:cBhvr>
                                        <p:cTn id="41" dur="1000"/>
                                        <p:tgtEl>
                                          <p:spTgt spid="10"/>
                                        </p:tgtEl>
                                      </p:cBhvr>
                                    </p:animEffect>
                                  </p:childTnLst>
                                </p:cTn>
                              </p:par>
                            </p:childTnLst>
                          </p:cTn>
                        </p:par>
                        <p:par>
                          <p:cTn id="42" fill="hold">
                            <p:stCondLst>
                              <p:cond delay="2000"/>
                            </p:stCondLst>
                            <p:childTnLst>
                              <p:par>
                                <p:cTn id="43" presetID="50" presetClass="entr" presetSubtype="0" decel="100000" fill="hold" grpId="0" nodeType="afterEffect">
                                  <p:stCondLst>
                                    <p:cond delay="0"/>
                                  </p:stCondLst>
                                  <p:childTnLst>
                                    <p:set>
                                      <p:cBhvr>
                                        <p:cTn id="44" dur="1" fill="hold">
                                          <p:stCondLst>
                                            <p:cond delay="0"/>
                                          </p:stCondLst>
                                        </p:cTn>
                                        <p:tgtEl>
                                          <p:spTgt spid="12"/>
                                        </p:tgtEl>
                                        <p:attrNameLst>
                                          <p:attrName>style.visibility</p:attrName>
                                        </p:attrNameLst>
                                      </p:cBhvr>
                                      <p:to>
                                        <p:strVal val="visible"/>
                                      </p:to>
                                    </p:set>
                                    <p:anim calcmode="lin" valueType="num">
                                      <p:cBhvr>
                                        <p:cTn id="45" dur="1000" fill="hold"/>
                                        <p:tgtEl>
                                          <p:spTgt spid="12"/>
                                        </p:tgtEl>
                                        <p:attrNameLst>
                                          <p:attrName>ppt_w</p:attrName>
                                        </p:attrNameLst>
                                      </p:cBhvr>
                                      <p:tavLst>
                                        <p:tav tm="0">
                                          <p:val>
                                            <p:strVal val="#ppt_w+.3"/>
                                          </p:val>
                                        </p:tav>
                                        <p:tav tm="100000">
                                          <p:val>
                                            <p:strVal val="#ppt_w"/>
                                          </p:val>
                                        </p:tav>
                                      </p:tavLst>
                                    </p:anim>
                                    <p:anim calcmode="lin" valueType="num">
                                      <p:cBhvr>
                                        <p:cTn id="46" dur="1000" fill="hold"/>
                                        <p:tgtEl>
                                          <p:spTgt spid="12"/>
                                        </p:tgtEl>
                                        <p:attrNameLst>
                                          <p:attrName>ppt_h</p:attrName>
                                        </p:attrNameLst>
                                      </p:cBhvr>
                                      <p:tavLst>
                                        <p:tav tm="0">
                                          <p:val>
                                            <p:strVal val="#ppt_h"/>
                                          </p:val>
                                        </p:tav>
                                        <p:tav tm="100000">
                                          <p:val>
                                            <p:strVal val="#ppt_h"/>
                                          </p:val>
                                        </p:tav>
                                      </p:tavLst>
                                    </p:anim>
                                    <p:animEffect transition="in" filter="fade">
                                      <p:cBhvr>
                                        <p:cTn id="47" dur="1000"/>
                                        <p:tgtEl>
                                          <p:spTgt spid="12"/>
                                        </p:tgtEl>
                                      </p:cBhvr>
                                    </p:animEffect>
                                  </p:childTnLst>
                                </p:cTn>
                              </p:par>
                            </p:childTnLst>
                          </p:cTn>
                        </p:par>
                        <p:par>
                          <p:cTn id="48" fill="hold">
                            <p:stCondLst>
                              <p:cond delay="3000"/>
                            </p:stCondLst>
                            <p:childTnLst>
                              <p:par>
                                <p:cTn id="49" presetID="50" presetClass="entr" presetSubtype="0" decel="100000" fill="hold" grpId="0" nodeType="afterEffect">
                                  <p:stCondLst>
                                    <p:cond delay="0"/>
                                  </p:stCondLst>
                                  <p:childTnLst>
                                    <p:set>
                                      <p:cBhvr>
                                        <p:cTn id="50" dur="1" fill="hold">
                                          <p:stCondLst>
                                            <p:cond delay="0"/>
                                          </p:stCondLst>
                                        </p:cTn>
                                        <p:tgtEl>
                                          <p:spTgt spid="13"/>
                                        </p:tgtEl>
                                        <p:attrNameLst>
                                          <p:attrName>style.visibility</p:attrName>
                                        </p:attrNameLst>
                                      </p:cBhvr>
                                      <p:to>
                                        <p:strVal val="visible"/>
                                      </p:to>
                                    </p:set>
                                    <p:anim calcmode="lin" valueType="num">
                                      <p:cBhvr>
                                        <p:cTn id="51" dur="1000" fill="hold"/>
                                        <p:tgtEl>
                                          <p:spTgt spid="13"/>
                                        </p:tgtEl>
                                        <p:attrNameLst>
                                          <p:attrName>ppt_w</p:attrName>
                                        </p:attrNameLst>
                                      </p:cBhvr>
                                      <p:tavLst>
                                        <p:tav tm="0">
                                          <p:val>
                                            <p:strVal val="#ppt_w+.3"/>
                                          </p:val>
                                        </p:tav>
                                        <p:tav tm="100000">
                                          <p:val>
                                            <p:strVal val="#ppt_w"/>
                                          </p:val>
                                        </p:tav>
                                      </p:tavLst>
                                    </p:anim>
                                    <p:anim calcmode="lin" valueType="num">
                                      <p:cBhvr>
                                        <p:cTn id="52" dur="1000" fill="hold"/>
                                        <p:tgtEl>
                                          <p:spTgt spid="13"/>
                                        </p:tgtEl>
                                        <p:attrNameLst>
                                          <p:attrName>ppt_h</p:attrName>
                                        </p:attrNameLst>
                                      </p:cBhvr>
                                      <p:tavLst>
                                        <p:tav tm="0">
                                          <p:val>
                                            <p:strVal val="#ppt_h"/>
                                          </p:val>
                                        </p:tav>
                                        <p:tav tm="100000">
                                          <p:val>
                                            <p:strVal val="#ppt_h"/>
                                          </p:val>
                                        </p:tav>
                                      </p:tavLst>
                                    </p:anim>
                                    <p:animEffect transition="in" filter="fade">
                                      <p:cBhvr>
                                        <p:cTn id="53" dur="1000"/>
                                        <p:tgtEl>
                                          <p:spTgt spid="13"/>
                                        </p:tgtEl>
                                      </p:cBhvr>
                                    </p:animEffect>
                                  </p:childTnLst>
                                </p:cTn>
                              </p:par>
                            </p:childTnLst>
                          </p:cTn>
                        </p:par>
                      </p:childTnLst>
                    </p:cTn>
                  </p:par>
                  <p:par>
                    <p:cTn id="54" fill="hold">
                      <p:stCondLst>
                        <p:cond delay="indefinite"/>
                      </p:stCondLst>
                      <p:childTnLst>
                        <p:par>
                          <p:cTn id="55" fill="hold">
                            <p:stCondLst>
                              <p:cond delay="0"/>
                            </p:stCondLst>
                            <p:childTnLst>
                              <p:par>
                                <p:cTn id="56" presetID="50" presetClass="entr" presetSubtype="0" decel="100000" fill="hold" grpId="0" nodeType="clickEffect">
                                  <p:stCondLst>
                                    <p:cond delay="0"/>
                                  </p:stCondLst>
                                  <p:childTnLst>
                                    <p:set>
                                      <p:cBhvr>
                                        <p:cTn id="57" dur="1" fill="hold">
                                          <p:stCondLst>
                                            <p:cond delay="0"/>
                                          </p:stCondLst>
                                        </p:cTn>
                                        <p:tgtEl>
                                          <p:spTgt spid="17"/>
                                        </p:tgtEl>
                                        <p:attrNameLst>
                                          <p:attrName>style.visibility</p:attrName>
                                        </p:attrNameLst>
                                      </p:cBhvr>
                                      <p:to>
                                        <p:strVal val="visible"/>
                                      </p:to>
                                    </p:set>
                                    <p:anim calcmode="lin" valueType="num">
                                      <p:cBhvr>
                                        <p:cTn id="58" dur="1000" fill="hold"/>
                                        <p:tgtEl>
                                          <p:spTgt spid="17"/>
                                        </p:tgtEl>
                                        <p:attrNameLst>
                                          <p:attrName>ppt_w</p:attrName>
                                        </p:attrNameLst>
                                      </p:cBhvr>
                                      <p:tavLst>
                                        <p:tav tm="0">
                                          <p:val>
                                            <p:strVal val="#ppt_w+.3"/>
                                          </p:val>
                                        </p:tav>
                                        <p:tav tm="100000">
                                          <p:val>
                                            <p:strVal val="#ppt_w"/>
                                          </p:val>
                                        </p:tav>
                                      </p:tavLst>
                                    </p:anim>
                                    <p:anim calcmode="lin" valueType="num">
                                      <p:cBhvr>
                                        <p:cTn id="59" dur="1000" fill="hold"/>
                                        <p:tgtEl>
                                          <p:spTgt spid="17"/>
                                        </p:tgtEl>
                                        <p:attrNameLst>
                                          <p:attrName>ppt_h</p:attrName>
                                        </p:attrNameLst>
                                      </p:cBhvr>
                                      <p:tavLst>
                                        <p:tav tm="0">
                                          <p:val>
                                            <p:strVal val="#ppt_h"/>
                                          </p:val>
                                        </p:tav>
                                        <p:tav tm="100000">
                                          <p:val>
                                            <p:strVal val="#ppt_h"/>
                                          </p:val>
                                        </p:tav>
                                      </p:tavLst>
                                    </p:anim>
                                    <p:animEffect transition="in" filter="fade">
                                      <p:cBhvr>
                                        <p:cTn id="60" dur="1000"/>
                                        <p:tgtEl>
                                          <p:spTgt spid="17"/>
                                        </p:tgtEl>
                                      </p:cBhvr>
                                    </p:animEffect>
                                  </p:childTnLst>
                                </p:cTn>
                              </p:par>
                            </p:childTnLst>
                          </p:cTn>
                        </p:par>
                        <p:par>
                          <p:cTn id="61" fill="hold">
                            <p:stCondLst>
                              <p:cond delay="1000"/>
                            </p:stCondLst>
                            <p:childTnLst>
                              <p:par>
                                <p:cTn id="62" presetID="50" presetClass="entr" presetSubtype="0" decel="100000" fill="hold" grpId="0" nodeType="afterEffect">
                                  <p:stCondLst>
                                    <p:cond delay="0"/>
                                  </p:stCondLst>
                                  <p:childTnLst>
                                    <p:set>
                                      <p:cBhvr>
                                        <p:cTn id="63" dur="1" fill="hold">
                                          <p:stCondLst>
                                            <p:cond delay="0"/>
                                          </p:stCondLst>
                                        </p:cTn>
                                        <p:tgtEl>
                                          <p:spTgt spid="11"/>
                                        </p:tgtEl>
                                        <p:attrNameLst>
                                          <p:attrName>style.visibility</p:attrName>
                                        </p:attrNameLst>
                                      </p:cBhvr>
                                      <p:to>
                                        <p:strVal val="visible"/>
                                      </p:to>
                                    </p:set>
                                    <p:anim calcmode="lin" valueType="num">
                                      <p:cBhvr>
                                        <p:cTn id="64" dur="1000" fill="hold"/>
                                        <p:tgtEl>
                                          <p:spTgt spid="11"/>
                                        </p:tgtEl>
                                        <p:attrNameLst>
                                          <p:attrName>ppt_w</p:attrName>
                                        </p:attrNameLst>
                                      </p:cBhvr>
                                      <p:tavLst>
                                        <p:tav tm="0">
                                          <p:val>
                                            <p:strVal val="#ppt_w+.3"/>
                                          </p:val>
                                        </p:tav>
                                        <p:tav tm="100000">
                                          <p:val>
                                            <p:strVal val="#ppt_w"/>
                                          </p:val>
                                        </p:tav>
                                      </p:tavLst>
                                    </p:anim>
                                    <p:anim calcmode="lin" valueType="num">
                                      <p:cBhvr>
                                        <p:cTn id="65" dur="1000" fill="hold"/>
                                        <p:tgtEl>
                                          <p:spTgt spid="11"/>
                                        </p:tgtEl>
                                        <p:attrNameLst>
                                          <p:attrName>ppt_h</p:attrName>
                                        </p:attrNameLst>
                                      </p:cBhvr>
                                      <p:tavLst>
                                        <p:tav tm="0">
                                          <p:val>
                                            <p:strVal val="#ppt_h"/>
                                          </p:val>
                                        </p:tav>
                                        <p:tav tm="100000">
                                          <p:val>
                                            <p:strVal val="#ppt_h"/>
                                          </p:val>
                                        </p:tav>
                                      </p:tavLst>
                                    </p:anim>
                                    <p:animEffect transition="in" filter="fade">
                                      <p:cBhvr>
                                        <p:cTn id="66" dur="1000"/>
                                        <p:tgtEl>
                                          <p:spTgt spid="11"/>
                                        </p:tgtEl>
                                      </p:cBhvr>
                                    </p:animEffect>
                                  </p:childTnLst>
                                </p:cTn>
                              </p:par>
                            </p:childTnLst>
                          </p:cTn>
                        </p:par>
                        <p:par>
                          <p:cTn id="67" fill="hold">
                            <p:stCondLst>
                              <p:cond delay="2000"/>
                            </p:stCondLst>
                            <p:childTnLst>
                              <p:par>
                                <p:cTn id="68" presetID="50" presetClass="entr" presetSubtype="0" decel="100000" fill="hold" grpId="0" nodeType="afterEffect">
                                  <p:stCondLst>
                                    <p:cond delay="0"/>
                                  </p:stCondLst>
                                  <p:childTnLst>
                                    <p:set>
                                      <p:cBhvr>
                                        <p:cTn id="69" dur="1" fill="hold">
                                          <p:stCondLst>
                                            <p:cond delay="0"/>
                                          </p:stCondLst>
                                        </p:cTn>
                                        <p:tgtEl>
                                          <p:spTgt spid="14"/>
                                        </p:tgtEl>
                                        <p:attrNameLst>
                                          <p:attrName>style.visibility</p:attrName>
                                        </p:attrNameLst>
                                      </p:cBhvr>
                                      <p:to>
                                        <p:strVal val="visible"/>
                                      </p:to>
                                    </p:set>
                                    <p:anim calcmode="lin" valueType="num">
                                      <p:cBhvr>
                                        <p:cTn id="70" dur="1000" fill="hold"/>
                                        <p:tgtEl>
                                          <p:spTgt spid="14"/>
                                        </p:tgtEl>
                                        <p:attrNameLst>
                                          <p:attrName>ppt_w</p:attrName>
                                        </p:attrNameLst>
                                      </p:cBhvr>
                                      <p:tavLst>
                                        <p:tav tm="0">
                                          <p:val>
                                            <p:strVal val="#ppt_w+.3"/>
                                          </p:val>
                                        </p:tav>
                                        <p:tav tm="100000">
                                          <p:val>
                                            <p:strVal val="#ppt_w"/>
                                          </p:val>
                                        </p:tav>
                                      </p:tavLst>
                                    </p:anim>
                                    <p:anim calcmode="lin" valueType="num">
                                      <p:cBhvr>
                                        <p:cTn id="71" dur="1000" fill="hold"/>
                                        <p:tgtEl>
                                          <p:spTgt spid="14"/>
                                        </p:tgtEl>
                                        <p:attrNameLst>
                                          <p:attrName>ppt_h</p:attrName>
                                        </p:attrNameLst>
                                      </p:cBhvr>
                                      <p:tavLst>
                                        <p:tav tm="0">
                                          <p:val>
                                            <p:strVal val="#ppt_h"/>
                                          </p:val>
                                        </p:tav>
                                        <p:tav tm="100000">
                                          <p:val>
                                            <p:strVal val="#ppt_h"/>
                                          </p:val>
                                        </p:tav>
                                      </p:tavLst>
                                    </p:anim>
                                    <p:animEffect transition="in" filter="fade">
                                      <p:cBhvr>
                                        <p:cTn id="72"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BFF9C307-0A3B-4366-8341-7C8DDED1C8BA}"/>
              </a:ext>
            </a:extLst>
          </p:cNvPr>
          <p:cNvSpPr txBox="1">
            <a:spLocks/>
          </p:cNvSpPr>
          <p:nvPr/>
        </p:nvSpPr>
        <p:spPr>
          <a:xfrm>
            <a:off x="293511" y="191907"/>
            <a:ext cx="11898489" cy="575733"/>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II. NHÓM TRẺ, LỚP MẪU GIÁO ĐỘC LẬP:</a:t>
            </a:r>
          </a:p>
        </p:txBody>
      </p:sp>
      <p:sp>
        <p:nvSpPr>
          <p:cNvPr id="5" name="Arrow: Right 4">
            <a:extLst>
              <a:ext uri="{FF2B5EF4-FFF2-40B4-BE49-F238E27FC236}">
                <a16:creationId xmlns:a16="http://schemas.microsoft.com/office/drawing/2014/main" xmlns="" id="{9E24B9B7-E185-4138-9368-8FDF1643898A}"/>
              </a:ext>
            </a:extLst>
          </p:cNvPr>
          <p:cNvSpPr/>
          <p:nvPr/>
        </p:nvSpPr>
        <p:spPr>
          <a:xfrm>
            <a:off x="816186" y="625111"/>
            <a:ext cx="4613064" cy="860789"/>
          </a:xfrm>
          <a:prstGeom prst="righ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dirty="0">
                <a:solidFill>
                  <a:schemeClr val="tx1"/>
                </a:solidFill>
                <a:latin typeface="Times New Roman" panose="02020603050405020304" pitchFamily="18" charset="0"/>
                <a:cs typeface="Times New Roman" panose="02020603050405020304" pitchFamily="18" charset="0"/>
              </a:rPr>
              <a:t>4. </a:t>
            </a:r>
            <a:r>
              <a:rPr lang="en-US" sz="2000" b="1" dirty="0" err="1">
                <a:solidFill>
                  <a:schemeClr val="tx1"/>
                </a:solidFill>
                <a:latin typeface="Times New Roman" panose="02020603050405020304" pitchFamily="18" charset="0"/>
                <a:cs typeface="Times New Roman" panose="02020603050405020304" pitchFamily="18" charset="0"/>
              </a:rPr>
              <a:t>Giải</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thể</a:t>
            </a:r>
            <a:r>
              <a:rPr lang="en-US" sz="2000" b="1" dirty="0">
                <a:solidFill>
                  <a:schemeClr val="tx1"/>
                </a:solidFill>
                <a:latin typeface="Times New Roman" panose="02020603050405020304" pitchFamily="18" charset="0"/>
                <a:cs typeface="Times New Roman" panose="02020603050405020304" pitchFamily="18" charset="0"/>
              </a:rPr>
              <a:t>:</a:t>
            </a:r>
          </a:p>
        </p:txBody>
      </p:sp>
      <p:graphicFrame>
        <p:nvGraphicFramePr>
          <p:cNvPr id="6" name="Table 5">
            <a:extLst>
              <a:ext uri="{FF2B5EF4-FFF2-40B4-BE49-F238E27FC236}">
                <a16:creationId xmlns:a16="http://schemas.microsoft.com/office/drawing/2014/main" xmlns="" id="{182CE883-3944-43E9-AEB6-05237535216D}"/>
              </a:ext>
            </a:extLst>
          </p:cNvPr>
          <p:cNvGraphicFramePr>
            <a:graphicFrameLocks noGrp="1"/>
          </p:cNvGraphicFramePr>
          <p:nvPr>
            <p:extLst>
              <p:ext uri="{D42A27DB-BD31-4B8C-83A1-F6EECF244321}">
                <p14:modId xmlns:p14="http://schemas.microsoft.com/office/powerpoint/2010/main" val="1864485012"/>
              </p:ext>
            </p:extLst>
          </p:nvPr>
        </p:nvGraphicFramePr>
        <p:xfrm>
          <a:off x="474546" y="1530593"/>
          <a:ext cx="10600834" cy="4687327"/>
        </p:xfrm>
        <a:graphic>
          <a:graphicData uri="http://schemas.openxmlformats.org/drawingml/2006/table">
            <a:tbl>
              <a:tblPr firstRow="1" bandRow="1">
                <a:tableStyleId>{BDBED569-4797-4DF1-A0F4-6AAB3CD982D8}</a:tableStyleId>
              </a:tblPr>
              <a:tblGrid>
                <a:gridCol w="3826678">
                  <a:extLst>
                    <a:ext uri="{9D8B030D-6E8A-4147-A177-3AD203B41FA5}">
                      <a16:colId xmlns:a16="http://schemas.microsoft.com/office/drawing/2014/main" xmlns="" val="2319432926"/>
                    </a:ext>
                  </a:extLst>
                </a:gridCol>
                <a:gridCol w="6774156">
                  <a:extLst>
                    <a:ext uri="{9D8B030D-6E8A-4147-A177-3AD203B41FA5}">
                      <a16:colId xmlns:a16="http://schemas.microsoft.com/office/drawing/2014/main" xmlns="" val="792731546"/>
                    </a:ext>
                  </a:extLst>
                </a:gridCol>
              </a:tblGrid>
              <a:tr h="370840">
                <a:tc>
                  <a:txBody>
                    <a:bodyPr/>
                    <a:lstStyle/>
                    <a:p>
                      <a:r>
                        <a:rPr lang="en-US" sz="2400" b="0" dirty="0" err="1">
                          <a:latin typeface="Times New Roman" panose="02020603050405020304" pitchFamily="18" charset="0"/>
                          <a:cs typeface="Times New Roman" panose="02020603050405020304" pitchFamily="18" charset="0"/>
                        </a:rPr>
                        <a:t>Thẩm</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quyền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quyết</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định</a:t>
                      </a:r>
                      <a:endParaRPr lang="en-US" sz="2400" b="0" dirty="0">
                        <a:latin typeface="Times New Roman" panose="02020603050405020304" pitchFamily="18" charset="0"/>
                        <a:cs typeface="Times New Roman" panose="02020603050405020304" pitchFamily="18" charset="0"/>
                      </a:endParaRPr>
                    </a:p>
                  </a:txBody>
                  <a:tcPr/>
                </a:tc>
                <a:tc>
                  <a:txBody>
                    <a:bodyPr/>
                    <a:lstStyle/>
                    <a:p>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Chủ</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tịch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Ủy</a:t>
                      </a:r>
                      <a:r>
                        <a:rPr lang="en-US" sz="2400" b="0" dirty="0">
                          <a:latin typeface="Times New Roman" panose="02020603050405020304" pitchFamily="18" charset="0"/>
                          <a:cs typeface="Times New Roman" panose="02020603050405020304" pitchFamily="18" charset="0"/>
                        </a:rPr>
                        <a:t> ban </a:t>
                      </a:r>
                      <a:r>
                        <a:rPr lang="en-US" sz="2400" b="0" dirty="0" err="1">
                          <a:latin typeface="Times New Roman" panose="02020603050405020304" pitchFamily="18" charset="0"/>
                          <a:cs typeface="Times New Roman" panose="02020603050405020304" pitchFamily="18" charset="0"/>
                        </a:rPr>
                        <a:t>nhân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dân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ph</a:t>
                      </a:r>
                      <a:r>
                        <a:rPr lang="vi-VN" sz="2400" b="0" dirty="0">
                          <a:latin typeface="Times New Roman" panose="02020603050405020304" pitchFamily="18" charset="0"/>
                          <a:cs typeface="Times New Roman" panose="02020603050405020304" pitchFamily="18" charset="0"/>
                        </a:rPr>
                        <a:t>ư</a:t>
                      </a:r>
                      <a:r>
                        <a:rPr lang="en-US" sz="2400" b="0" dirty="0" err="1">
                          <a:latin typeface="Times New Roman" panose="02020603050405020304" pitchFamily="18" charset="0"/>
                          <a:cs typeface="Times New Roman" panose="02020603050405020304" pitchFamily="18" charset="0"/>
                        </a:rPr>
                        <a:t>ờng</a:t>
                      </a:r>
                      <a:r>
                        <a:rPr lang="en-US" sz="2400" b="0" dirty="0">
                          <a:latin typeface="Times New Roman" panose="02020603050405020304" pitchFamily="18" charset="0"/>
                          <a:cs typeface="Times New Roman" panose="02020603050405020304" pitchFamily="18" charset="0"/>
                        </a:rPr>
                        <a:t>/</a:t>
                      </a:r>
                      <a:r>
                        <a:rPr lang="en-US" sz="2400" b="0" dirty="0" err="1">
                          <a:latin typeface="Times New Roman" panose="02020603050405020304" pitchFamily="18" charset="0"/>
                          <a:cs typeface="Times New Roman" panose="02020603050405020304" pitchFamily="18" charset="0"/>
                        </a:rPr>
                        <a:t>xã</a:t>
                      </a:r>
                      <a:endParaRPr lang="en-US" sz="2400" b="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961649875"/>
                  </a:ext>
                </a:extLst>
              </a:tr>
              <a:tr h="370840">
                <a:tc>
                  <a:txBody>
                    <a:bodyPr/>
                    <a:lstStyle/>
                    <a:p>
                      <a:r>
                        <a:rPr lang="en-US" sz="2400" b="0" dirty="0" err="1">
                          <a:latin typeface="Times New Roman" panose="02020603050405020304" pitchFamily="18" charset="0"/>
                          <a:cs typeface="Times New Roman" panose="02020603050405020304" pitchFamily="18" charset="0"/>
                        </a:rPr>
                        <a:t>Các</a:t>
                      </a:r>
                      <a:r>
                        <a:rPr lang="en-US" sz="2400" b="0" dirty="0">
                          <a:latin typeface="Times New Roman" panose="02020603050405020304" pitchFamily="18" charset="0"/>
                          <a:cs typeface="Times New Roman" panose="02020603050405020304" pitchFamily="18" charset="0"/>
                        </a:rPr>
                        <a:t> tr</a:t>
                      </a:r>
                      <a:r>
                        <a:rPr lang="vi-VN" sz="2400" b="0" dirty="0">
                          <a:latin typeface="Times New Roman" panose="02020603050405020304" pitchFamily="18" charset="0"/>
                          <a:cs typeface="Times New Roman" panose="02020603050405020304" pitchFamily="18" charset="0"/>
                        </a:rPr>
                        <a:t>ư</a:t>
                      </a:r>
                      <a:r>
                        <a:rPr lang="en-US" sz="2400" b="0" dirty="0" err="1">
                          <a:latin typeface="Times New Roman" panose="02020603050405020304" pitchFamily="18" charset="0"/>
                          <a:cs typeface="Times New Roman" panose="02020603050405020304" pitchFamily="18" charset="0"/>
                        </a:rPr>
                        <a:t>ờng</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hợp</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đình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chỉ</a:t>
                      </a:r>
                      <a:endParaRPr lang="en-US" sz="2400" b="0" dirty="0">
                        <a:latin typeface="Times New Roman" panose="02020603050405020304" pitchFamily="18" charset="0"/>
                        <a:cs typeface="Times New Roman" panose="02020603050405020304" pitchFamily="18" charset="0"/>
                      </a:endParaRPr>
                    </a:p>
                  </a:txBody>
                  <a:tcPr/>
                </a:tc>
                <a:tc>
                  <a:txBody>
                    <a:bodyPr/>
                    <a:lstStyle/>
                    <a:p>
                      <a:pPr marL="342900" indent="-342900">
                        <a:buFontTx/>
                        <a:buChar char="-"/>
                      </a:pPr>
                      <a:r>
                        <a:rPr lang="en-US" sz="2400" b="0" dirty="0">
                          <a:latin typeface="Times New Roman" panose="02020603050405020304" pitchFamily="18" charset="0"/>
                          <a:cs typeface="Times New Roman" panose="02020603050405020304" pitchFamily="18" charset="0"/>
                        </a:rPr>
                        <a:t>Vi </a:t>
                      </a:r>
                      <a:r>
                        <a:rPr lang="en-US" sz="2400" b="0" dirty="0" err="1">
                          <a:latin typeface="Times New Roman" panose="02020603050405020304" pitchFamily="18" charset="0"/>
                          <a:cs typeface="Times New Roman" panose="02020603050405020304" pitchFamily="18" charset="0"/>
                        </a:rPr>
                        <a:t>phạm</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nghiêm</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trọng</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các</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quy</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định</a:t>
                      </a:r>
                      <a:endParaRPr lang="en-US" sz="2400" b="0" dirty="0">
                        <a:latin typeface="Times New Roman" panose="02020603050405020304" pitchFamily="18" charset="0"/>
                        <a:cs typeface="Times New Roman" panose="02020603050405020304" pitchFamily="18" charset="0"/>
                      </a:endParaRPr>
                    </a:p>
                    <a:p>
                      <a:pPr marL="342900" indent="-342900">
                        <a:buFontTx/>
                        <a:buChar char="-"/>
                      </a:pPr>
                      <a:r>
                        <a:rPr lang="en-US" sz="2400" b="0" dirty="0" err="1">
                          <a:latin typeface="Times New Roman" panose="02020603050405020304" pitchFamily="18" charset="0"/>
                          <a:cs typeface="Times New Roman" panose="02020603050405020304" pitchFamily="18" charset="0"/>
                        </a:rPr>
                        <a:t>Hết</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thời</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gian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đình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chỉ</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mà</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không</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khắc</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phục</a:t>
                      </a:r>
                      <a:r>
                        <a:rPr lang="en-US" sz="2400" b="0" dirty="0">
                          <a:latin typeface="Times New Roman" panose="02020603050405020304" pitchFamily="18" charset="0"/>
                          <a:cs typeface="Times New Roman" panose="02020603050405020304" pitchFamily="18" charset="0"/>
                        </a:rPr>
                        <a:t> đ</a:t>
                      </a:r>
                      <a:r>
                        <a:rPr lang="vi-VN" sz="2400" b="0" dirty="0">
                          <a:latin typeface="Times New Roman" panose="02020603050405020304" pitchFamily="18" charset="0"/>
                          <a:cs typeface="Times New Roman" panose="02020603050405020304" pitchFamily="18" charset="0"/>
                        </a:rPr>
                        <a:t>ư</a:t>
                      </a:r>
                      <a:r>
                        <a:rPr lang="en-US" sz="2400" b="0" dirty="0" err="1">
                          <a:latin typeface="Times New Roman" panose="02020603050405020304" pitchFamily="18" charset="0"/>
                          <a:cs typeface="Times New Roman" panose="02020603050405020304" pitchFamily="18" charset="0"/>
                        </a:rPr>
                        <a:t>ợc</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nguyên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nhân</a:t>
                      </a:r>
                      <a:endParaRPr lang="en-US" sz="2400" b="0" dirty="0">
                        <a:latin typeface="Times New Roman" panose="02020603050405020304" pitchFamily="18" charset="0"/>
                        <a:cs typeface="Times New Roman" panose="02020603050405020304" pitchFamily="18" charset="0"/>
                      </a:endParaRPr>
                    </a:p>
                    <a:p>
                      <a:pPr marL="342900" indent="-342900">
                        <a:buFontTx/>
                        <a:buChar char="-"/>
                      </a:pPr>
                      <a:r>
                        <a:rPr lang="en-US" sz="2400" b="0" dirty="0">
                          <a:latin typeface="Times New Roman" panose="02020603050405020304" pitchFamily="18" charset="0"/>
                          <a:cs typeface="Times New Roman" panose="02020603050405020304" pitchFamily="18" charset="0"/>
                        </a:rPr>
                        <a:t>Theo </a:t>
                      </a:r>
                      <a:r>
                        <a:rPr lang="en-US" sz="2400" b="0" dirty="0" err="1">
                          <a:latin typeface="Times New Roman" panose="02020603050405020304" pitchFamily="18" charset="0"/>
                          <a:cs typeface="Times New Roman" panose="02020603050405020304" pitchFamily="18" charset="0"/>
                        </a:rPr>
                        <a:t>yêu</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cầu</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của</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tổ</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chức</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cá</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nhân</a:t>
                      </a:r>
                      <a:endParaRPr lang="en-US" sz="2400" b="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3002427145"/>
                  </a:ext>
                </a:extLst>
              </a:tr>
              <a:tr h="2675647">
                <a:tc>
                  <a:txBody>
                    <a:bodyPr/>
                    <a:lstStyle/>
                    <a:p>
                      <a:r>
                        <a:rPr lang="en-US" sz="2400" b="0" dirty="0" err="1">
                          <a:latin typeface="Times New Roman" panose="02020603050405020304" pitchFamily="18" charset="0"/>
                          <a:cs typeface="Times New Roman" panose="02020603050405020304" pitchFamily="18" charset="0"/>
                        </a:rPr>
                        <a:t>Trình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tự</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thực</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hiện</a:t>
                      </a:r>
                      <a:endParaRPr lang="en-US" sz="2400" b="0" dirty="0">
                        <a:latin typeface="Times New Roman" panose="02020603050405020304" pitchFamily="18" charset="0"/>
                        <a:cs typeface="Times New Roman" panose="02020603050405020304" pitchFamily="18" charset="0"/>
                      </a:endParaRPr>
                    </a:p>
                  </a:txBody>
                  <a:tcPr/>
                </a:tc>
                <a:tc>
                  <a:txBody>
                    <a:bodyPr/>
                    <a:lstStyle/>
                    <a:p>
                      <a:pPr marL="0" indent="0">
                        <a:buFontTx/>
                        <a:buNone/>
                      </a:pPr>
                      <a:r>
                        <a:rPr lang="en-US" sz="2400" b="0" dirty="0" err="1">
                          <a:latin typeface="Times New Roman" panose="02020603050405020304" pitchFamily="18" charset="0"/>
                          <a:cs typeface="Times New Roman" panose="02020603050405020304" pitchFamily="18" charset="0"/>
                        </a:rPr>
                        <a:t>Không</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quy</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định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thời</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gian</a:t>
                      </a:r>
                      <a:endParaRPr lang="en-US" sz="2400" b="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1613331879"/>
                  </a:ext>
                </a:extLst>
              </a:tr>
            </a:tbl>
          </a:graphicData>
        </a:graphic>
      </p:graphicFrame>
      <p:sp>
        <p:nvSpPr>
          <p:cNvPr id="8" name="Rectangle: Rounded Corners 7">
            <a:extLst>
              <a:ext uri="{FF2B5EF4-FFF2-40B4-BE49-F238E27FC236}">
                <a16:creationId xmlns:a16="http://schemas.microsoft.com/office/drawing/2014/main" xmlns="" id="{006AB9FD-3950-49B0-958A-16EDA4F3D76D}"/>
              </a:ext>
            </a:extLst>
          </p:cNvPr>
          <p:cNvSpPr/>
          <p:nvPr/>
        </p:nvSpPr>
        <p:spPr>
          <a:xfrm>
            <a:off x="770466" y="4366260"/>
            <a:ext cx="2361354" cy="93726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latin typeface="Times New Roman" panose="02020603050405020304" pitchFamily="18" charset="0"/>
                <a:cs typeface="Times New Roman" panose="02020603050405020304" pitchFamily="18" charset="0"/>
              </a:rPr>
              <a:t>LẬP ĐOÀN </a:t>
            </a:r>
          </a:p>
          <a:p>
            <a:pPr algn="ctr"/>
            <a:r>
              <a:rPr lang="en-US" sz="2400" dirty="0">
                <a:solidFill>
                  <a:schemeClr val="tx1"/>
                </a:solidFill>
                <a:latin typeface="Times New Roman" panose="02020603050405020304" pitchFamily="18" charset="0"/>
                <a:cs typeface="Times New Roman" panose="02020603050405020304" pitchFamily="18" charset="0"/>
              </a:rPr>
              <a:t>KIỂM TRA</a:t>
            </a:r>
          </a:p>
        </p:txBody>
      </p:sp>
      <p:sp>
        <p:nvSpPr>
          <p:cNvPr id="9" name="Rectangle: Rounded Corners 8">
            <a:extLst>
              <a:ext uri="{FF2B5EF4-FFF2-40B4-BE49-F238E27FC236}">
                <a16:creationId xmlns:a16="http://schemas.microsoft.com/office/drawing/2014/main" xmlns="" id="{B87B4505-3103-4D18-9D9E-DB1F26BAED23}"/>
              </a:ext>
            </a:extLst>
          </p:cNvPr>
          <p:cNvSpPr/>
          <p:nvPr/>
        </p:nvSpPr>
        <p:spPr>
          <a:xfrm>
            <a:off x="3709951" y="4366260"/>
            <a:ext cx="1547849" cy="93726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latin typeface="Times New Roman" panose="02020603050405020304" pitchFamily="18" charset="0"/>
                <a:cs typeface="Times New Roman" panose="02020603050405020304" pitchFamily="18" charset="0"/>
              </a:rPr>
              <a:t>KIỂM TRA</a:t>
            </a:r>
          </a:p>
        </p:txBody>
      </p:sp>
      <p:sp>
        <p:nvSpPr>
          <p:cNvPr id="10" name="Rectangle: Rounded Corners 9">
            <a:extLst>
              <a:ext uri="{FF2B5EF4-FFF2-40B4-BE49-F238E27FC236}">
                <a16:creationId xmlns:a16="http://schemas.microsoft.com/office/drawing/2014/main" xmlns="" id="{B1D2CD55-D296-431D-8C68-34E3C6ADDC79}"/>
              </a:ext>
            </a:extLst>
          </p:cNvPr>
          <p:cNvSpPr/>
          <p:nvPr/>
        </p:nvSpPr>
        <p:spPr>
          <a:xfrm>
            <a:off x="5879531" y="4366260"/>
            <a:ext cx="2018599" cy="93726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latin typeface="Times New Roman" panose="02020603050405020304" pitchFamily="18" charset="0"/>
                <a:cs typeface="Times New Roman" panose="02020603050405020304" pitchFamily="18" charset="0"/>
              </a:rPr>
              <a:t>LẬP  </a:t>
            </a:r>
          </a:p>
          <a:p>
            <a:pPr algn="ctr"/>
            <a:r>
              <a:rPr lang="en-US" sz="2400" dirty="0">
                <a:solidFill>
                  <a:schemeClr val="tx1"/>
                </a:solidFill>
                <a:latin typeface="Times New Roman" panose="02020603050405020304" pitchFamily="18" charset="0"/>
                <a:cs typeface="Times New Roman" panose="02020603050405020304" pitchFamily="18" charset="0"/>
              </a:rPr>
              <a:t>BIÊN BẢN</a:t>
            </a:r>
          </a:p>
        </p:txBody>
      </p:sp>
      <p:sp>
        <p:nvSpPr>
          <p:cNvPr id="11" name="Rectangle: Rounded Corners 10">
            <a:extLst>
              <a:ext uri="{FF2B5EF4-FFF2-40B4-BE49-F238E27FC236}">
                <a16:creationId xmlns:a16="http://schemas.microsoft.com/office/drawing/2014/main" xmlns="" id="{A72CF25B-0072-48AC-9D93-94F00A7A0090}"/>
              </a:ext>
            </a:extLst>
          </p:cNvPr>
          <p:cNvSpPr/>
          <p:nvPr/>
        </p:nvSpPr>
        <p:spPr>
          <a:xfrm>
            <a:off x="8483169" y="3943350"/>
            <a:ext cx="2938365" cy="1836346"/>
          </a:xfrm>
          <a:prstGeom prst="round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Times New Roman" panose="02020603050405020304" pitchFamily="18" charset="0"/>
                <a:cs typeface="Times New Roman" panose="02020603050405020304" pitchFamily="18" charset="0"/>
              </a:rPr>
              <a:t>QUYẾT ĐỊNH</a:t>
            </a:r>
          </a:p>
          <a:p>
            <a:r>
              <a:rPr lang="en-US" sz="2400" dirty="0">
                <a:latin typeface="Times New Roman" panose="02020603050405020304" pitchFamily="18" charset="0"/>
                <a:cs typeface="Times New Roman" panose="02020603050405020304" pitchFamily="18" charset="0"/>
              </a:rPr>
              <a:t>1. Thu </a:t>
            </a:r>
            <a:r>
              <a:rPr lang="en-US" sz="2400" dirty="0" err="1">
                <a:latin typeface="Times New Roman" panose="02020603050405020304" pitchFamily="18" charset="0"/>
                <a:cs typeface="Times New Roman" panose="02020603050405020304" pitchFamily="18" charset="0"/>
              </a:rPr>
              <a:t>hồi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giấy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phép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thành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lập</a:t>
            </a:r>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2. </a:t>
            </a:r>
            <a:r>
              <a:rPr lang="en-US" sz="2400" dirty="0" err="1">
                <a:latin typeface="Times New Roman" panose="02020603050405020304" pitchFamily="18" charset="0"/>
                <a:cs typeface="Times New Roman" panose="02020603050405020304" pitchFamily="18" charset="0"/>
              </a:rPr>
              <a:t>Giải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thể</a:t>
            </a:r>
            <a:endParaRPr lang="en-US" sz="2400" dirty="0">
              <a:latin typeface="Times New Roman" panose="02020603050405020304" pitchFamily="18" charset="0"/>
              <a:cs typeface="Times New Roman" panose="02020603050405020304" pitchFamily="18" charset="0"/>
            </a:endParaRPr>
          </a:p>
        </p:txBody>
      </p:sp>
      <p:sp>
        <p:nvSpPr>
          <p:cNvPr id="12" name="Left Brace 11">
            <a:extLst>
              <a:ext uri="{FF2B5EF4-FFF2-40B4-BE49-F238E27FC236}">
                <a16:creationId xmlns:a16="http://schemas.microsoft.com/office/drawing/2014/main" xmlns="" id="{E207D1EA-95AF-473F-845F-0428F9A5E107}"/>
              </a:ext>
            </a:extLst>
          </p:cNvPr>
          <p:cNvSpPr/>
          <p:nvPr/>
        </p:nvSpPr>
        <p:spPr>
          <a:xfrm rot="16200000">
            <a:off x="4186887" y="3112467"/>
            <a:ext cx="355357" cy="4826847"/>
          </a:xfrm>
          <a:prstGeom prst="leftBrace">
            <a:avLst/>
          </a:prstGeom>
          <a:ln w="57150">
            <a:solidFill>
              <a:srgbClr val="00206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Rectangle: Rounded Corners 12">
            <a:extLst>
              <a:ext uri="{FF2B5EF4-FFF2-40B4-BE49-F238E27FC236}">
                <a16:creationId xmlns:a16="http://schemas.microsoft.com/office/drawing/2014/main" xmlns="" id="{77DAFDD0-ABAA-40D9-BFB7-F1D8F19B4E39}"/>
              </a:ext>
            </a:extLst>
          </p:cNvPr>
          <p:cNvSpPr/>
          <p:nvPr/>
        </p:nvSpPr>
        <p:spPr>
          <a:xfrm>
            <a:off x="2088230" y="5643563"/>
            <a:ext cx="4655469" cy="68968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latin typeface="Times New Roman" panose="02020603050405020304" pitchFamily="18" charset="0"/>
                <a:cs typeface="Times New Roman" panose="02020603050405020304" pitchFamily="18" charset="0"/>
              </a:rPr>
              <a:t>UBND </a:t>
            </a:r>
            <a:r>
              <a:rPr lang="en-US" sz="2400" dirty="0" err="1">
                <a:solidFill>
                  <a:schemeClr val="tx1"/>
                </a:solidFill>
                <a:latin typeface="Times New Roman" panose="02020603050405020304" pitchFamily="18" charset="0"/>
                <a:cs typeface="Times New Roman" panose="02020603050405020304" pitchFamily="18" charset="0"/>
              </a:rPr>
              <a:t>ph</a:t>
            </a:r>
            <a:r>
              <a:rPr lang="vi-VN" sz="2400" dirty="0">
                <a:solidFill>
                  <a:schemeClr val="tx1"/>
                </a:solidFill>
                <a:latin typeface="Times New Roman" panose="02020603050405020304" pitchFamily="18" charset="0"/>
                <a:cs typeface="Times New Roman" panose="02020603050405020304" pitchFamily="18" charset="0"/>
              </a:rPr>
              <a:t>ư</a:t>
            </a:r>
            <a:r>
              <a:rPr lang="en-US" sz="2400" dirty="0" err="1">
                <a:solidFill>
                  <a:schemeClr val="tx1"/>
                </a:solidFill>
                <a:latin typeface="Times New Roman" panose="02020603050405020304" pitchFamily="18" charset="0"/>
                <a:cs typeface="Times New Roman" panose="02020603050405020304" pitchFamily="18" charset="0"/>
              </a:rPr>
              <a:t>ờng</a:t>
            </a:r>
            <a:r>
              <a:rPr lang="en-US" sz="2400" dirty="0">
                <a:solidFill>
                  <a:schemeClr val="tx1"/>
                </a:solidFill>
                <a:latin typeface="Times New Roman" panose="02020603050405020304" pitchFamily="18" charset="0"/>
                <a:cs typeface="Times New Roman" panose="02020603050405020304" pitchFamily="18" charset="0"/>
              </a:rPr>
              <a:t>/</a:t>
            </a:r>
            <a:r>
              <a:rPr lang="en-US" sz="2400" dirty="0" err="1">
                <a:solidFill>
                  <a:schemeClr val="tx1"/>
                </a:solidFill>
                <a:latin typeface="Times New Roman" panose="02020603050405020304" pitchFamily="18" charset="0"/>
                <a:cs typeface="Times New Roman" panose="02020603050405020304" pitchFamily="18" charset="0"/>
              </a:rPr>
              <a:t>xã</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phối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hợp</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với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Phòng</a:t>
            </a:r>
            <a:r>
              <a:rPr lang="en-US" sz="2400" dirty="0">
                <a:solidFill>
                  <a:schemeClr val="tx1"/>
                </a:solidFill>
                <a:latin typeface="Times New Roman" panose="02020603050405020304" pitchFamily="18" charset="0"/>
                <a:cs typeface="Times New Roman" panose="02020603050405020304" pitchFamily="18" charset="0"/>
              </a:rPr>
              <a:t> GD&amp;ĐT</a:t>
            </a:r>
          </a:p>
        </p:txBody>
      </p:sp>
      <p:sp>
        <p:nvSpPr>
          <p:cNvPr id="14" name="Rectangle: Rounded Corners 13">
            <a:extLst>
              <a:ext uri="{FF2B5EF4-FFF2-40B4-BE49-F238E27FC236}">
                <a16:creationId xmlns:a16="http://schemas.microsoft.com/office/drawing/2014/main" xmlns="" id="{2EC6F777-ACFD-42FB-B8C8-B624CC46AFAA}"/>
              </a:ext>
            </a:extLst>
          </p:cNvPr>
          <p:cNvSpPr/>
          <p:nvPr/>
        </p:nvSpPr>
        <p:spPr>
          <a:xfrm>
            <a:off x="8359508" y="5895023"/>
            <a:ext cx="2607853" cy="68968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chemeClr val="tx1"/>
                </a:solidFill>
                <a:latin typeface="Times New Roman" panose="02020603050405020304" pitchFamily="18" charset="0"/>
                <a:cs typeface="Times New Roman" panose="02020603050405020304" pitchFamily="18" charset="0"/>
              </a:rPr>
              <a:t>Chủ</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tịch</a:t>
            </a:r>
            <a:r>
              <a:rPr lang="en-US" sz="2400" dirty="0">
                <a:solidFill>
                  <a:schemeClr val="tx1"/>
                </a:solidFill>
                <a:latin typeface="Times New Roman" panose="02020603050405020304" pitchFamily="18" charset="0"/>
                <a:cs typeface="Times New Roman" panose="02020603050405020304" pitchFamily="18" charset="0"/>
              </a:rPr>
              <a:t> </a:t>
            </a:r>
          </a:p>
          <a:p>
            <a:pPr algn="ctr"/>
            <a:r>
              <a:rPr lang="en-US" sz="2400" dirty="0">
                <a:solidFill>
                  <a:schemeClr val="tx1"/>
                </a:solidFill>
                <a:latin typeface="Times New Roman" panose="02020603050405020304" pitchFamily="18" charset="0"/>
                <a:cs typeface="Times New Roman" panose="02020603050405020304" pitchFamily="18" charset="0"/>
              </a:rPr>
              <a:t>UBND </a:t>
            </a:r>
            <a:r>
              <a:rPr lang="en-US" sz="2400" dirty="0" err="1">
                <a:solidFill>
                  <a:schemeClr val="tx1"/>
                </a:solidFill>
                <a:latin typeface="Times New Roman" panose="02020603050405020304" pitchFamily="18" charset="0"/>
                <a:cs typeface="Times New Roman" panose="02020603050405020304" pitchFamily="18" charset="0"/>
              </a:rPr>
              <a:t>ph</a:t>
            </a:r>
            <a:r>
              <a:rPr lang="vi-VN" sz="2400" dirty="0">
                <a:solidFill>
                  <a:schemeClr val="tx1"/>
                </a:solidFill>
                <a:latin typeface="Times New Roman" panose="02020603050405020304" pitchFamily="18" charset="0"/>
                <a:cs typeface="Times New Roman" panose="02020603050405020304" pitchFamily="18" charset="0"/>
              </a:rPr>
              <a:t>ư</a:t>
            </a:r>
            <a:r>
              <a:rPr lang="en-US" sz="2400" dirty="0" err="1">
                <a:solidFill>
                  <a:schemeClr val="tx1"/>
                </a:solidFill>
                <a:latin typeface="Times New Roman" panose="02020603050405020304" pitchFamily="18" charset="0"/>
                <a:cs typeface="Times New Roman" panose="02020603050405020304" pitchFamily="18" charset="0"/>
              </a:rPr>
              <a:t>ờng</a:t>
            </a:r>
            <a:r>
              <a:rPr lang="en-US" sz="2400" dirty="0">
                <a:solidFill>
                  <a:schemeClr val="tx1"/>
                </a:solidFill>
                <a:latin typeface="Times New Roman" panose="02020603050405020304" pitchFamily="18" charset="0"/>
                <a:cs typeface="Times New Roman" panose="02020603050405020304" pitchFamily="18" charset="0"/>
              </a:rPr>
              <a:t>/</a:t>
            </a:r>
            <a:r>
              <a:rPr lang="en-US" sz="2400" dirty="0" err="1">
                <a:solidFill>
                  <a:schemeClr val="tx1"/>
                </a:solidFill>
                <a:latin typeface="Times New Roman" panose="02020603050405020304" pitchFamily="18" charset="0"/>
                <a:cs typeface="Times New Roman" panose="02020603050405020304" pitchFamily="18" charset="0"/>
              </a:rPr>
              <a:t>xã</a:t>
            </a:r>
            <a:endParaRPr lang="en-US" sz="2400" dirty="0">
              <a:solidFill>
                <a:schemeClr val="tx1"/>
              </a:solidFill>
              <a:latin typeface="Times New Roman" panose="02020603050405020304" pitchFamily="18" charset="0"/>
              <a:cs typeface="Times New Roman" panose="02020603050405020304" pitchFamily="18" charset="0"/>
            </a:endParaRPr>
          </a:p>
        </p:txBody>
      </p:sp>
      <p:sp>
        <p:nvSpPr>
          <p:cNvPr id="15" name="Arrow: Right 14">
            <a:extLst>
              <a:ext uri="{FF2B5EF4-FFF2-40B4-BE49-F238E27FC236}">
                <a16:creationId xmlns:a16="http://schemas.microsoft.com/office/drawing/2014/main" xmlns="" id="{4DF64A60-9ED5-420D-9D78-468F44B5EF39}"/>
              </a:ext>
            </a:extLst>
          </p:cNvPr>
          <p:cNvSpPr/>
          <p:nvPr/>
        </p:nvSpPr>
        <p:spPr>
          <a:xfrm>
            <a:off x="3166110" y="4689329"/>
            <a:ext cx="646711" cy="274320"/>
          </a:xfrm>
          <a:prstGeom prst="rightArrow">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Arrow: Right 15">
            <a:extLst>
              <a:ext uri="{FF2B5EF4-FFF2-40B4-BE49-F238E27FC236}">
                <a16:creationId xmlns:a16="http://schemas.microsoft.com/office/drawing/2014/main" xmlns="" id="{E8CF5424-BAE2-4175-9C25-DD695B730523}"/>
              </a:ext>
            </a:extLst>
          </p:cNvPr>
          <p:cNvSpPr/>
          <p:nvPr/>
        </p:nvSpPr>
        <p:spPr>
          <a:xfrm>
            <a:off x="5360670" y="4728934"/>
            <a:ext cx="646711" cy="274320"/>
          </a:xfrm>
          <a:prstGeom prst="rightArrow">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Arrow: Right 16">
            <a:extLst>
              <a:ext uri="{FF2B5EF4-FFF2-40B4-BE49-F238E27FC236}">
                <a16:creationId xmlns:a16="http://schemas.microsoft.com/office/drawing/2014/main" xmlns="" id="{2585052A-6968-4E0C-8CCD-D3F593A60688}"/>
              </a:ext>
            </a:extLst>
          </p:cNvPr>
          <p:cNvSpPr/>
          <p:nvPr/>
        </p:nvSpPr>
        <p:spPr>
          <a:xfrm>
            <a:off x="7979002" y="4731963"/>
            <a:ext cx="646711" cy="274320"/>
          </a:xfrm>
          <a:prstGeom prst="rightArrow">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956163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fltVal val="0"/>
                                          </p:val>
                                        </p:tav>
                                        <p:tav tm="100000">
                                          <p:val>
                                            <p:strVal val="#ppt_w"/>
                                          </p:val>
                                        </p:tav>
                                      </p:tavLst>
                                    </p:anim>
                                    <p:anim calcmode="lin" valueType="num">
                                      <p:cBhvr>
                                        <p:cTn id="8" dur="1000" fill="hold"/>
                                        <p:tgtEl>
                                          <p:spTgt spid="6"/>
                                        </p:tgtEl>
                                        <p:attrNameLst>
                                          <p:attrName>ppt_h</p:attrName>
                                        </p:attrNameLst>
                                      </p:cBhvr>
                                      <p:tavLst>
                                        <p:tav tm="0">
                                          <p:val>
                                            <p:fltVal val="0"/>
                                          </p:val>
                                        </p:tav>
                                        <p:tav tm="100000">
                                          <p:val>
                                            <p:strVal val="#ppt_h"/>
                                          </p:val>
                                        </p:tav>
                                      </p:tavLst>
                                    </p:anim>
                                    <p:anim calcmode="lin" valueType="num">
                                      <p:cBhvr>
                                        <p:cTn id="9" dur="1000" fill="hold"/>
                                        <p:tgtEl>
                                          <p:spTgt spid="6"/>
                                        </p:tgtEl>
                                        <p:attrNameLst>
                                          <p:attrName>style.rotation</p:attrName>
                                        </p:attrNameLst>
                                      </p:cBhvr>
                                      <p:tavLst>
                                        <p:tav tm="0">
                                          <p:val>
                                            <p:fltVal val="90"/>
                                          </p:val>
                                        </p:tav>
                                        <p:tav tm="100000">
                                          <p:val>
                                            <p:fltVal val="0"/>
                                          </p:val>
                                        </p:tav>
                                      </p:tavLst>
                                    </p:anim>
                                    <p:animEffect transition="in" filter="fade">
                                      <p:cBhvr>
                                        <p:cTn id="10" dur="10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50" presetClass="entr" presetSubtype="0" decel="10000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 calcmode="lin" valueType="num">
                                      <p:cBhvr>
                                        <p:cTn id="15" dur="1000" fill="hold"/>
                                        <p:tgtEl>
                                          <p:spTgt spid="8"/>
                                        </p:tgtEl>
                                        <p:attrNameLst>
                                          <p:attrName>ppt_w</p:attrName>
                                        </p:attrNameLst>
                                      </p:cBhvr>
                                      <p:tavLst>
                                        <p:tav tm="0">
                                          <p:val>
                                            <p:strVal val="#ppt_w+.3"/>
                                          </p:val>
                                        </p:tav>
                                        <p:tav tm="100000">
                                          <p:val>
                                            <p:strVal val="#ppt_w"/>
                                          </p:val>
                                        </p:tav>
                                      </p:tavLst>
                                    </p:anim>
                                    <p:anim calcmode="lin" valueType="num">
                                      <p:cBhvr>
                                        <p:cTn id="16" dur="1000" fill="hold"/>
                                        <p:tgtEl>
                                          <p:spTgt spid="8"/>
                                        </p:tgtEl>
                                        <p:attrNameLst>
                                          <p:attrName>ppt_h</p:attrName>
                                        </p:attrNameLst>
                                      </p:cBhvr>
                                      <p:tavLst>
                                        <p:tav tm="0">
                                          <p:val>
                                            <p:strVal val="#ppt_h"/>
                                          </p:val>
                                        </p:tav>
                                        <p:tav tm="100000">
                                          <p:val>
                                            <p:strVal val="#ppt_h"/>
                                          </p:val>
                                        </p:tav>
                                      </p:tavLst>
                                    </p:anim>
                                    <p:animEffect transition="in" filter="fade">
                                      <p:cBhvr>
                                        <p:cTn id="17" dur="10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50" presetClass="entr" presetSubtype="0" decel="100000"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 calcmode="lin" valueType="num">
                                      <p:cBhvr>
                                        <p:cTn id="22" dur="1000" fill="hold"/>
                                        <p:tgtEl>
                                          <p:spTgt spid="15"/>
                                        </p:tgtEl>
                                        <p:attrNameLst>
                                          <p:attrName>ppt_w</p:attrName>
                                        </p:attrNameLst>
                                      </p:cBhvr>
                                      <p:tavLst>
                                        <p:tav tm="0">
                                          <p:val>
                                            <p:strVal val="#ppt_w+.3"/>
                                          </p:val>
                                        </p:tav>
                                        <p:tav tm="100000">
                                          <p:val>
                                            <p:strVal val="#ppt_w"/>
                                          </p:val>
                                        </p:tav>
                                      </p:tavLst>
                                    </p:anim>
                                    <p:anim calcmode="lin" valueType="num">
                                      <p:cBhvr>
                                        <p:cTn id="23" dur="1000" fill="hold"/>
                                        <p:tgtEl>
                                          <p:spTgt spid="15"/>
                                        </p:tgtEl>
                                        <p:attrNameLst>
                                          <p:attrName>ppt_h</p:attrName>
                                        </p:attrNameLst>
                                      </p:cBhvr>
                                      <p:tavLst>
                                        <p:tav tm="0">
                                          <p:val>
                                            <p:strVal val="#ppt_h"/>
                                          </p:val>
                                        </p:tav>
                                        <p:tav tm="100000">
                                          <p:val>
                                            <p:strVal val="#ppt_h"/>
                                          </p:val>
                                        </p:tav>
                                      </p:tavLst>
                                    </p:anim>
                                    <p:animEffect transition="in" filter="fade">
                                      <p:cBhvr>
                                        <p:cTn id="24" dur="1000"/>
                                        <p:tgtEl>
                                          <p:spTgt spid="15"/>
                                        </p:tgtEl>
                                      </p:cBhvr>
                                    </p:animEffect>
                                  </p:childTnLst>
                                </p:cTn>
                              </p:par>
                              <p:par>
                                <p:cTn id="25" presetID="50" presetClass="entr" presetSubtype="0" decel="100000" fill="hold" grpId="0" nodeType="with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p:cTn id="27" dur="1000" fill="hold"/>
                                        <p:tgtEl>
                                          <p:spTgt spid="9"/>
                                        </p:tgtEl>
                                        <p:attrNameLst>
                                          <p:attrName>ppt_w</p:attrName>
                                        </p:attrNameLst>
                                      </p:cBhvr>
                                      <p:tavLst>
                                        <p:tav tm="0">
                                          <p:val>
                                            <p:strVal val="#ppt_w+.3"/>
                                          </p:val>
                                        </p:tav>
                                        <p:tav tm="100000">
                                          <p:val>
                                            <p:strVal val="#ppt_w"/>
                                          </p:val>
                                        </p:tav>
                                      </p:tavLst>
                                    </p:anim>
                                    <p:anim calcmode="lin" valueType="num">
                                      <p:cBhvr>
                                        <p:cTn id="28" dur="1000" fill="hold"/>
                                        <p:tgtEl>
                                          <p:spTgt spid="9"/>
                                        </p:tgtEl>
                                        <p:attrNameLst>
                                          <p:attrName>ppt_h</p:attrName>
                                        </p:attrNameLst>
                                      </p:cBhvr>
                                      <p:tavLst>
                                        <p:tav tm="0">
                                          <p:val>
                                            <p:strVal val="#ppt_h"/>
                                          </p:val>
                                        </p:tav>
                                        <p:tav tm="100000">
                                          <p:val>
                                            <p:strVal val="#ppt_h"/>
                                          </p:val>
                                        </p:tav>
                                      </p:tavLst>
                                    </p:anim>
                                    <p:animEffect transition="in" filter="fade">
                                      <p:cBhvr>
                                        <p:cTn id="29" dur="1000"/>
                                        <p:tgtEl>
                                          <p:spTgt spid="9"/>
                                        </p:tgtEl>
                                      </p:cBhvr>
                                    </p:animEffect>
                                  </p:childTnLst>
                                </p:cTn>
                              </p:par>
                            </p:childTnLst>
                          </p:cTn>
                        </p:par>
                      </p:childTnLst>
                    </p:cTn>
                  </p:par>
                  <p:par>
                    <p:cTn id="30" fill="hold">
                      <p:stCondLst>
                        <p:cond delay="indefinite"/>
                      </p:stCondLst>
                      <p:childTnLst>
                        <p:par>
                          <p:cTn id="31" fill="hold">
                            <p:stCondLst>
                              <p:cond delay="0"/>
                            </p:stCondLst>
                            <p:childTnLst>
                              <p:par>
                                <p:cTn id="32" presetID="50" presetClass="entr" presetSubtype="0" decel="100000" fill="hold" grpId="0" nodeType="clickEffect">
                                  <p:stCondLst>
                                    <p:cond delay="0"/>
                                  </p:stCondLst>
                                  <p:childTnLst>
                                    <p:set>
                                      <p:cBhvr>
                                        <p:cTn id="33" dur="1" fill="hold">
                                          <p:stCondLst>
                                            <p:cond delay="0"/>
                                          </p:stCondLst>
                                        </p:cTn>
                                        <p:tgtEl>
                                          <p:spTgt spid="16"/>
                                        </p:tgtEl>
                                        <p:attrNameLst>
                                          <p:attrName>style.visibility</p:attrName>
                                        </p:attrNameLst>
                                      </p:cBhvr>
                                      <p:to>
                                        <p:strVal val="visible"/>
                                      </p:to>
                                    </p:set>
                                    <p:anim calcmode="lin" valueType="num">
                                      <p:cBhvr>
                                        <p:cTn id="34" dur="1000" fill="hold"/>
                                        <p:tgtEl>
                                          <p:spTgt spid="16"/>
                                        </p:tgtEl>
                                        <p:attrNameLst>
                                          <p:attrName>ppt_w</p:attrName>
                                        </p:attrNameLst>
                                      </p:cBhvr>
                                      <p:tavLst>
                                        <p:tav tm="0">
                                          <p:val>
                                            <p:strVal val="#ppt_w+.3"/>
                                          </p:val>
                                        </p:tav>
                                        <p:tav tm="100000">
                                          <p:val>
                                            <p:strVal val="#ppt_w"/>
                                          </p:val>
                                        </p:tav>
                                      </p:tavLst>
                                    </p:anim>
                                    <p:anim calcmode="lin" valueType="num">
                                      <p:cBhvr>
                                        <p:cTn id="35" dur="1000" fill="hold"/>
                                        <p:tgtEl>
                                          <p:spTgt spid="16"/>
                                        </p:tgtEl>
                                        <p:attrNameLst>
                                          <p:attrName>ppt_h</p:attrName>
                                        </p:attrNameLst>
                                      </p:cBhvr>
                                      <p:tavLst>
                                        <p:tav tm="0">
                                          <p:val>
                                            <p:strVal val="#ppt_h"/>
                                          </p:val>
                                        </p:tav>
                                        <p:tav tm="100000">
                                          <p:val>
                                            <p:strVal val="#ppt_h"/>
                                          </p:val>
                                        </p:tav>
                                      </p:tavLst>
                                    </p:anim>
                                    <p:animEffect transition="in" filter="fade">
                                      <p:cBhvr>
                                        <p:cTn id="36" dur="1000"/>
                                        <p:tgtEl>
                                          <p:spTgt spid="16"/>
                                        </p:tgtEl>
                                      </p:cBhvr>
                                    </p:animEffect>
                                  </p:childTnLst>
                                </p:cTn>
                              </p:par>
                              <p:par>
                                <p:cTn id="37" presetID="50" presetClass="entr" presetSubtype="0" decel="100000" fill="hold" grpId="0" nodeType="withEffect">
                                  <p:stCondLst>
                                    <p:cond delay="0"/>
                                  </p:stCondLst>
                                  <p:childTnLst>
                                    <p:set>
                                      <p:cBhvr>
                                        <p:cTn id="38" dur="1" fill="hold">
                                          <p:stCondLst>
                                            <p:cond delay="0"/>
                                          </p:stCondLst>
                                        </p:cTn>
                                        <p:tgtEl>
                                          <p:spTgt spid="10"/>
                                        </p:tgtEl>
                                        <p:attrNameLst>
                                          <p:attrName>style.visibility</p:attrName>
                                        </p:attrNameLst>
                                      </p:cBhvr>
                                      <p:to>
                                        <p:strVal val="visible"/>
                                      </p:to>
                                    </p:set>
                                    <p:anim calcmode="lin" valueType="num">
                                      <p:cBhvr>
                                        <p:cTn id="39" dur="1000" fill="hold"/>
                                        <p:tgtEl>
                                          <p:spTgt spid="10"/>
                                        </p:tgtEl>
                                        <p:attrNameLst>
                                          <p:attrName>ppt_w</p:attrName>
                                        </p:attrNameLst>
                                      </p:cBhvr>
                                      <p:tavLst>
                                        <p:tav tm="0">
                                          <p:val>
                                            <p:strVal val="#ppt_w+.3"/>
                                          </p:val>
                                        </p:tav>
                                        <p:tav tm="100000">
                                          <p:val>
                                            <p:strVal val="#ppt_w"/>
                                          </p:val>
                                        </p:tav>
                                      </p:tavLst>
                                    </p:anim>
                                    <p:anim calcmode="lin" valueType="num">
                                      <p:cBhvr>
                                        <p:cTn id="40" dur="1000" fill="hold"/>
                                        <p:tgtEl>
                                          <p:spTgt spid="10"/>
                                        </p:tgtEl>
                                        <p:attrNameLst>
                                          <p:attrName>ppt_h</p:attrName>
                                        </p:attrNameLst>
                                      </p:cBhvr>
                                      <p:tavLst>
                                        <p:tav tm="0">
                                          <p:val>
                                            <p:strVal val="#ppt_h"/>
                                          </p:val>
                                        </p:tav>
                                        <p:tav tm="100000">
                                          <p:val>
                                            <p:strVal val="#ppt_h"/>
                                          </p:val>
                                        </p:tav>
                                      </p:tavLst>
                                    </p:anim>
                                    <p:animEffect transition="in" filter="fade">
                                      <p:cBhvr>
                                        <p:cTn id="41" dur="1000"/>
                                        <p:tgtEl>
                                          <p:spTgt spid="10"/>
                                        </p:tgtEl>
                                      </p:cBhvr>
                                    </p:animEffect>
                                  </p:childTnLst>
                                </p:cTn>
                              </p:par>
                            </p:childTnLst>
                          </p:cTn>
                        </p:par>
                        <p:par>
                          <p:cTn id="42" fill="hold">
                            <p:stCondLst>
                              <p:cond delay="1000"/>
                            </p:stCondLst>
                            <p:childTnLst>
                              <p:par>
                                <p:cTn id="43" presetID="50" presetClass="entr" presetSubtype="0" decel="100000" fill="hold" grpId="0" nodeType="afterEffect">
                                  <p:stCondLst>
                                    <p:cond delay="0"/>
                                  </p:stCondLst>
                                  <p:childTnLst>
                                    <p:set>
                                      <p:cBhvr>
                                        <p:cTn id="44" dur="1" fill="hold">
                                          <p:stCondLst>
                                            <p:cond delay="0"/>
                                          </p:stCondLst>
                                        </p:cTn>
                                        <p:tgtEl>
                                          <p:spTgt spid="12"/>
                                        </p:tgtEl>
                                        <p:attrNameLst>
                                          <p:attrName>style.visibility</p:attrName>
                                        </p:attrNameLst>
                                      </p:cBhvr>
                                      <p:to>
                                        <p:strVal val="visible"/>
                                      </p:to>
                                    </p:set>
                                    <p:anim calcmode="lin" valueType="num">
                                      <p:cBhvr>
                                        <p:cTn id="45" dur="1000" fill="hold"/>
                                        <p:tgtEl>
                                          <p:spTgt spid="12"/>
                                        </p:tgtEl>
                                        <p:attrNameLst>
                                          <p:attrName>ppt_w</p:attrName>
                                        </p:attrNameLst>
                                      </p:cBhvr>
                                      <p:tavLst>
                                        <p:tav tm="0">
                                          <p:val>
                                            <p:strVal val="#ppt_w+.3"/>
                                          </p:val>
                                        </p:tav>
                                        <p:tav tm="100000">
                                          <p:val>
                                            <p:strVal val="#ppt_w"/>
                                          </p:val>
                                        </p:tav>
                                      </p:tavLst>
                                    </p:anim>
                                    <p:anim calcmode="lin" valueType="num">
                                      <p:cBhvr>
                                        <p:cTn id="46" dur="1000" fill="hold"/>
                                        <p:tgtEl>
                                          <p:spTgt spid="12"/>
                                        </p:tgtEl>
                                        <p:attrNameLst>
                                          <p:attrName>ppt_h</p:attrName>
                                        </p:attrNameLst>
                                      </p:cBhvr>
                                      <p:tavLst>
                                        <p:tav tm="0">
                                          <p:val>
                                            <p:strVal val="#ppt_h"/>
                                          </p:val>
                                        </p:tav>
                                        <p:tav tm="100000">
                                          <p:val>
                                            <p:strVal val="#ppt_h"/>
                                          </p:val>
                                        </p:tav>
                                      </p:tavLst>
                                    </p:anim>
                                    <p:animEffect transition="in" filter="fade">
                                      <p:cBhvr>
                                        <p:cTn id="47" dur="1000"/>
                                        <p:tgtEl>
                                          <p:spTgt spid="12"/>
                                        </p:tgtEl>
                                      </p:cBhvr>
                                    </p:animEffect>
                                  </p:childTnLst>
                                </p:cTn>
                              </p:par>
                              <p:par>
                                <p:cTn id="48" presetID="50" presetClass="entr" presetSubtype="0" decel="100000" fill="hold" grpId="0" nodeType="withEffect">
                                  <p:stCondLst>
                                    <p:cond delay="0"/>
                                  </p:stCondLst>
                                  <p:childTnLst>
                                    <p:set>
                                      <p:cBhvr>
                                        <p:cTn id="49" dur="1" fill="hold">
                                          <p:stCondLst>
                                            <p:cond delay="0"/>
                                          </p:stCondLst>
                                        </p:cTn>
                                        <p:tgtEl>
                                          <p:spTgt spid="13"/>
                                        </p:tgtEl>
                                        <p:attrNameLst>
                                          <p:attrName>style.visibility</p:attrName>
                                        </p:attrNameLst>
                                      </p:cBhvr>
                                      <p:to>
                                        <p:strVal val="visible"/>
                                      </p:to>
                                    </p:set>
                                    <p:anim calcmode="lin" valueType="num">
                                      <p:cBhvr>
                                        <p:cTn id="50" dur="1000" fill="hold"/>
                                        <p:tgtEl>
                                          <p:spTgt spid="13"/>
                                        </p:tgtEl>
                                        <p:attrNameLst>
                                          <p:attrName>ppt_w</p:attrName>
                                        </p:attrNameLst>
                                      </p:cBhvr>
                                      <p:tavLst>
                                        <p:tav tm="0">
                                          <p:val>
                                            <p:strVal val="#ppt_w+.3"/>
                                          </p:val>
                                        </p:tav>
                                        <p:tav tm="100000">
                                          <p:val>
                                            <p:strVal val="#ppt_w"/>
                                          </p:val>
                                        </p:tav>
                                      </p:tavLst>
                                    </p:anim>
                                    <p:anim calcmode="lin" valueType="num">
                                      <p:cBhvr>
                                        <p:cTn id="51" dur="1000" fill="hold"/>
                                        <p:tgtEl>
                                          <p:spTgt spid="13"/>
                                        </p:tgtEl>
                                        <p:attrNameLst>
                                          <p:attrName>ppt_h</p:attrName>
                                        </p:attrNameLst>
                                      </p:cBhvr>
                                      <p:tavLst>
                                        <p:tav tm="0">
                                          <p:val>
                                            <p:strVal val="#ppt_h"/>
                                          </p:val>
                                        </p:tav>
                                        <p:tav tm="100000">
                                          <p:val>
                                            <p:strVal val="#ppt_h"/>
                                          </p:val>
                                        </p:tav>
                                      </p:tavLst>
                                    </p:anim>
                                    <p:animEffect transition="in" filter="fade">
                                      <p:cBhvr>
                                        <p:cTn id="52" dur="1000"/>
                                        <p:tgtEl>
                                          <p:spTgt spid="13"/>
                                        </p:tgtEl>
                                      </p:cBhvr>
                                    </p:animEffect>
                                  </p:childTnLst>
                                </p:cTn>
                              </p:par>
                            </p:childTnLst>
                          </p:cTn>
                        </p:par>
                      </p:childTnLst>
                    </p:cTn>
                  </p:par>
                  <p:par>
                    <p:cTn id="53" fill="hold">
                      <p:stCondLst>
                        <p:cond delay="indefinite"/>
                      </p:stCondLst>
                      <p:childTnLst>
                        <p:par>
                          <p:cTn id="54" fill="hold">
                            <p:stCondLst>
                              <p:cond delay="0"/>
                            </p:stCondLst>
                            <p:childTnLst>
                              <p:par>
                                <p:cTn id="55" presetID="50" presetClass="entr" presetSubtype="0" decel="100000" fill="hold" grpId="0" nodeType="clickEffect">
                                  <p:stCondLst>
                                    <p:cond delay="0"/>
                                  </p:stCondLst>
                                  <p:childTnLst>
                                    <p:set>
                                      <p:cBhvr>
                                        <p:cTn id="56" dur="1" fill="hold">
                                          <p:stCondLst>
                                            <p:cond delay="0"/>
                                          </p:stCondLst>
                                        </p:cTn>
                                        <p:tgtEl>
                                          <p:spTgt spid="17"/>
                                        </p:tgtEl>
                                        <p:attrNameLst>
                                          <p:attrName>style.visibility</p:attrName>
                                        </p:attrNameLst>
                                      </p:cBhvr>
                                      <p:to>
                                        <p:strVal val="visible"/>
                                      </p:to>
                                    </p:set>
                                    <p:anim calcmode="lin" valueType="num">
                                      <p:cBhvr>
                                        <p:cTn id="57" dur="1000" fill="hold"/>
                                        <p:tgtEl>
                                          <p:spTgt spid="17"/>
                                        </p:tgtEl>
                                        <p:attrNameLst>
                                          <p:attrName>ppt_w</p:attrName>
                                        </p:attrNameLst>
                                      </p:cBhvr>
                                      <p:tavLst>
                                        <p:tav tm="0">
                                          <p:val>
                                            <p:strVal val="#ppt_w+.3"/>
                                          </p:val>
                                        </p:tav>
                                        <p:tav tm="100000">
                                          <p:val>
                                            <p:strVal val="#ppt_w"/>
                                          </p:val>
                                        </p:tav>
                                      </p:tavLst>
                                    </p:anim>
                                    <p:anim calcmode="lin" valueType="num">
                                      <p:cBhvr>
                                        <p:cTn id="58" dur="1000" fill="hold"/>
                                        <p:tgtEl>
                                          <p:spTgt spid="17"/>
                                        </p:tgtEl>
                                        <p:attrNameLst>
                                          <p:attrName>ppt_h</p:attrName>
                                        </p:attrNameLst>
                                      </p:cBhvr>
                                      <p:tavLst>
                                        <p:tav tm="0">
                                          <p:val>
                                            <p:strVal val="#ppt_h"/>
                                          </p:val>
                                        </p:tav>
                                        <p:tav tm="100000">
                                          <p:val>
                                            <p:strVal val="#ppt_h"/>
                                          </p:val>
                                        </p:tav>
                                      </p:tavLst>
                                    </p:anim>
                                    <p:animEffect transition="in" filter="fade">
                                      <p:cBhvr>
                                        <p:cTn id="59" dur="1000"/>
                                        <p:tgtEl>
                                          <p:spTgt spid="17"/>
                                        </p:tgtEl>
                                      </p:cBhvr>
                                    </p:animEffect>
                                  </p:childTnLst>
                                </p:cTn>
                              </p:par>
                            </p:childTnLst>
                          </p:cTn>
                        </p:par>
                        <p:par>
                          <p:cTn id="60" fill="hold">
                            <p:stCondLst>
                              <p:cond delay="1000"/>
                            </p:stCondLst>
                            <p:childTnLst>
                              <p:par>
                                <p:cTn id="61" presetID="50" presetClass="entr" presetSubtype="0" decel="100000" fill="hold" grpId="0" nodeType="afterEffect">
                                  <p:stCondLst>
                                    <p:cond delay="0"/>
                                  </p:stCondLst>
                                  <p:childTnLst>
                                    <p:set>
                                      <p:cBhvr>
                                        <p:cTn id="62" dur="1" fill="hold">
                                          <p:stCondLst>
                                            <p:cond delay="0"/>
                                          </p:stCondLst>
                                        </p:cTn>
                                        <p:tgtEl>
                                          <p:spTgt spid="11"/>
                                        </p:tgtEl>
                                        <p:attrNameLst>
                                          <p:attrName>style.visibility</p:attrName>
                                        </p:attrNameLst>
                                      </p:cBhvr>
                                      <p:to>
                                        <p:strVal val="visible"/>
                                      </p:to>
                                    </p:set>
                                    <p:anim calcmode="lin" valueType="num">
                                      <p:cBhvr>
                                        <p:cTn id="63" dur="1000" fill="hold"/>
                                        <p:tgtEl>
                                          <p:spTgt spid="11"/>
                                        </p:tgtEl>
                                        <p:attrNameLst>
                                          <p:attrName>ppt_w</p:attrName>
                                        </p:attrNameLst>
                                      </p:cBhvr>
                                      <p:tavLst>
                                        <p:tav tm="0">
                                          <p:val>
                                            <p:strVal val="#ppt_w+.3"/>
                                          </p:val>
                                        </p:tav>
                                        <p:tav tm="100000">
                                          <p:val>
                                            <p:strVal val="#ppt_w"/>
                                          </p:val>
                                        </p:tav>
                                      </p:tavLst>
                                    </p:anim>
                                    <p:anim calcmode="lin" valueType="num">
                                      <p:cBhvr>
                                        <p:cTn id="64" dur="1000" fill="hold"/>
                                        <p:tgtEl>
                                          <p:spTgt spid="11"/>
                                        </p:tgtEl>
                                        <p:attrNameLst>
                                          <p:attrName>ppt_h</p:attrName>
                                        </p:attrNameLst>
                                      </p:cBhvr>
                                      <p:tavLst>
                                        <p:tav tm="0">
                                          <p:val>
                                            <p:strVal val="#ppt_h"/>
                                          </p:val>
                                        </p:tav>
                                        <p:tav tm="100000">
                                          <p:val>
                                            <p:strVal val="#ppt_h"/>
                                          </p:val>
                                        </p:tav>
                                      </p:tavLst>
                                    </p:anim>
                                    <p:animEffect transition="in" filter="fade">
                                      <p:cBhvr>
                                        <p:cTn id="65" dur="1000"/>
                                        <p:tgtEl>
                                          <p:spTgt spid="11"/>
                                        </p:tgtEl>
                                      </p:cBhvr>
                                    </p:animEffect>
                                  </p:childTnLst>
                                </p:cTn>
                              </p:par>
                            </p:childTnLst>
                          </p:cTn>
                        </p:par>
                        <p:par>
                          <p:cTn id="66" fill="hold">
                            <p:stCondLst>
                              <p:cond delay="2000"/>
                            </p:stCondLst>
                            <p:childTnLst>
                              <p:par>
                                <p:cTn id="67" presetID="50" presetClass="entr" presetSubtype="0" decel="100000" fill="hold" grpId="0" nodeType="afterEffect">
                                  <p:stCondLst>
                                    <p:cond delay="0"/>
                                  </p:stCondLst>
                                  <p:childTnLst>
                                    <p:set>
                                      <p:cBhvr>
                                        <p:cTn id="68" dur="1" fill="hold">
                                          <p:stCondLst>
                                            <p:cond delay="0"/>
                                          </p:stCondLst>
                                        </p:cTn>
                                        <p:tgtEl>
                                          <p:spTgt spid="14"/>
                                        </p:tgtEl>
                                        <p:attrNameLst>
                                          <p:attrName>style.visibility</p:attrName>
                                        </p:attrNameLst>
                                      </p:cBhvr>
                                      <p:to>
                                        <p:strVal val="visible"/>
                                      </p:to>
                                    </p:set>
                                    <p:anim calcmode="lin" valueType="num">
                                      <p:cBhvr>
                                        <p:cTn id="69" dur="1000" fill="hold"/>
                                        <p:tgtEl>
                                          <p:spTgt spid="14"/>
                                        </p:tgtEl>
                                        <p:attrNameLst>
                                          <p:attrName>ppt_w</p:attrName>
                                        </p:attrNameLst>
                                      </p:cBhvr>
                                      <p:tavLst>
                                        <p:tav tm="0">
                                          <p:val>
                                            <p:strVal val="#ppt_w+.3"/>
                                          </p:val>
                                        </p:tav>
                                        <p:tav tm="100000">
                                          <p:val>
                                            <p:strVal val="#ppt_w"/>
                                          </p:val>
                                        </p:tav>
                                      </p:tavLst>
                                    </p:anim>
                                    <p:anim calcmode="lin" valueType="num">
                                      <p:cBhvr>
                                        <p:cTn id="70" dur="1000" fill="hold"/>
                                        <p:tgtEl>
                                          <p:spTgt spid="14"/>
                                        </p:tgtEl>
                                        <p:attrNameLst>
                                          <p:attrName>ppt_h</p:attrName>
                                        </p:attrNameLst>
                                      </p:cBhvr>
                                      <p:tavLst>
                                        <p:tav tm="0">
                                          <p:val>
                                            <p:strVal val="#ppt_h"/>
                                          </p:val>
                                        </p:tav>
                                        <p:tav tm="100000">
                                          <p:val>
                                            <p:strVal val="#ppt_h"/>
                                          </p:val>
                                        </p:tav>
                                      </p:tavLst>
                                    </p:anim>
                                    <p:animEffect transition="in" filter="fade">
                                      <p:cBhvr>
                                        <p:cTn id="71"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rrow: Right 3">
            <a:extLst>
              <a:ext uri="{FF2B5EF4-FFF2-40B4-BE49-F238E27FC236}">
                <a16:creationId xmlns:a16="http://schemas.microsoft.com/office/drawing/2014/main" xmlns="" id="{43C7802A-23BD-4F00-ABA3-59B29549CCF6}"/>
              </a:ext>
            </a:extLst>
          </p:cNvPr>
          <p:cNvSpPr/>
          <p:nvPr/>
        </p:nvSpPr>
        <p:spPr>
          <a:xfrm>
            <a:off x="737808" y="671104"/>
            <a:ext cx="6463091" cy="1240971"/>
          </a:xfrm>
          <a:prstGeom prst="righ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en-US" sz="2800" b="1" dirty="0">
                <a:solidFill>
                  <a:srgbClr val="FF0000"/>
                </a:solidFill>
                <a:latin typeface="Times New Roman" pitchFamily="18" charset="0"/>
                <a:cs typeface="Times New Roman" pitchFamily="18" charset="0"/>
              </a:rPr>
              <a:t>THÔNG TƯ SỐ 13/2015/TT-BGDĐT </a:t>
            </a:r>
            <a:endParaRPr lang="en-US" sz="2800" b="1" dirty="0">
              <a:solidFill>
                <a:schemeClr val="tx1"/>
              </a:solidFill>
              <a:latin typeface="Times New Roman" panose="02020603050405020304" pitchFamily="18" charset="0"/>
              <a:cs typeface="Times New Roman" panose="02020603050405020304" pitchFamily="18" charset="0"/>
            </a:endParaRPr>
          </a:p>
        </p:txBody>
      </p:sp>
      <p:sp>
        <p:nvSpPr>
          <p:cNvPr id="5" name="Arrow: Right 3">
            <a:extLst>
              <a:ext uri="{FF2B5EF4-FFF2-40B4-BE49-F238E27FC236}">
                <a16:creationId xmlns:a16="http://schemas.microsoft.com/office/drawing/2014/main" xmlns="" id="{DCEF1973-F228-4BAB-BD9B-66B38170E51A}"/>
              </a:ext>
            </a:extLst>
          </p:cNvPr>
          <p:cNvSpPr/>
          <p:nvPr/>
        </p:nvSpPr>
        <p:spPr>
          <a:xfrm>
            <a:off x="724746" y="1533254"/>
            <a:ext cx="6463090" cy="1240971"/>
          </a:xfrm>
          <a:prstGeom prst="righ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en-US" sz="2800" b="1" dirty="0">
                <a:solidFill>
                  <a:srgbClr val="FF0000"/>
                </a:solidFill>
                <a:latin typeface="Times New Roman" pitchFamily="18" charset="0"/>
                <a:cs typeface="Times New Roman" pitchFamily="18" charset="0"/>
              </a:rPr>
              <a:t>THÔNG TƯ SỐ 13/2018/TT-BGDĐT </a:t>
            </a:r>
            <a:endParaRPr lang="en-US" sz="2800" b="1" dirty="0">
              <a:solidFill>
                <a:schemeClr val="tx1"/>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xmlns="" id="{880386CE-9F37-43CE-8221-A01E39C42A03}"/>
              </a:ext>
            </a:extLst>
          </p:cNvPr>
          <p:cNvSpPr txBox="1"/>
          <p:nvPr/>
        </p:nvSpPr>
        <p:spPr>
          <a:xfrm>
            <a:off x="7249562" y="1045224"/>
            <a:ext cx="3919182" cy="553998"/>
          </a:xfrm>
          <a:prstGeom prst="rect">
            <a:avLst/>
          </a:prstGeom>
          <a:solidFill>
            <a:schemeClr val="accent5">
              <a:lumMod val="40000"/>
              <a:lumOff val="60000"/>
            </a:schemeClr>
          </a:solidFill>
        </p:spPr>
        <p:txBody>
          <a:bodyPr wrap="square" rtlCol="0">
            <a:spAutoFit/>
          </a:bodyPr>
          <a:lstStyle/>
          <a:p>
            <a:r>
              <a:rPr lang="en-US" sz="3000" b="1" dirty="0">
                <a:latin typeface="Times New Roman" panose="02020603050405020304" pitchFamily="18" charset="0"/>
                <a:cs typeface="Times New Roman" panose="02020603050405020304" pitchFamily="18" charset="0"/>
              </a:rPr>
              <a:t> 5 </a:t>
            </a:r>
            <a:r>
              <a:rPr lang="en-US" sz="3000" b="1" dirty="0" err="1">
                <a:latin typeface="Times New Roman" panose="02020603050405020304" pitchFamily="18" charset="0"/>
                <a:cs typeface="Times New Roman" panose="02020603050405020304" pitchFamily="18" charset="0"/>
              </a:rPr>
              <a:t>Chương</a:t>
            </a:r>
            <a:r>
              <a:rPr lang="en-US" sz="3000" b="1" dirty="0">
                <a:latin typeface="Times New Roman" panose="02020603050405020304" pitchFamily="18" charset="0"/>
                <a:cs typeface="Times New Roman" panose="02020603050405020304" pitchFamily="18" charset="0"/>
              </a:rPr>
              <a:t> – 26 </a:t>
            </a:r>
            <a:r>
              <a:rPr lang="en-US" sz="3000" b="1" dirty="0" err="1">
                <a:latin typeface="Times New Roman" panose="02020603050405020304" pitchFamily="18" charset="0"/>
                <a:cs typeface="Times New Roman" panose="02020603050405020304" pitchFamily="18" charset="0"/>
              </a:rPr>
              <a:t>Điều</a:t>
            </a:r>
            <a:endParaRPr lang="en-US" sz="3000" b="1" dirty="0">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xmlns="" id="{06FCAC2B-7E25-4DEB-A422-ECD542122F82}"/>
              </a:ext>
            </a:extLst>
          </p:cNvPr>
          <p:cNvSpPr txBox="1"/>
          <p:nvPr/>
        </p:nvSpPr>
        <p:spPr>
          <a:xfrm>
            <a:off x="7236500" y="1946562"/>
            <a:ext cx="3919182" cy="553998"/>
          </a:xfrm>
          <a:prstGeom prst="rect">
            <a:avLst/>
          </a:prstGeom>
          <a:solidFill>
            <a:schemeClr val="accent5">
              <a:lumMod val="40000"/>
              <a:lumOff val="60000"/>
            </a:schemeClr>
          </a:solidFill>
        </p:spPr>
        <p:txBody>
          <a:bodyPr wrap="square" rtlCol="0">
            <a:spAutoFit/>
          </a:bodyPr>
          <a:lstStyle/>
          <a:p>
            <a:r>
              <a:rPr lang="en-US" sz="3000" b="1" dirty="0">
                <a:latin typeface="Times New Roman" panose="02020603050405020304" pitchFamily="18" charset="0"/>
                <a:cs typeface="Times New Roman" panose="02020603050405020304" pitchFamily="18" charset="0"/>
              </a:rPr>
              <a:t> 3 </a:t>
            </a:r>
            <a:r>
              <a:rPr lang="en-US" sz="3000" b="1" dirty="0" err="1">
                <a:latin typeface="Times New Roman" panose="02020603050405020304" pitchFamily="18" charset="0"/>
                <a:cs typeface="Times New Roman" panose="02020603050405020304" pitchFamily="18" charset="0"/>
              </a:rPr>
              <a:t>Điều</a:t>
            </a:r>
            <a:endParaRPr lang="en-US" sz="3000" b="1" dirty="0">
              <a:latin typeface="Times New Roman" panose="02020603050405020304" pitchFamily="18" charset="0"/>
              <a:cs typeface="Times New Roman" panose="02020603050405020304" pitchFamily="18" charset="0"/>
            </a:endParaRPr>
          </a:p>
        </p:txBody>
      </p:sp>
      <p:sp>
        <p:nvSpPr>
          <p:cNvPr id="10" name="Rectangle 9">
            <a:extLst>
              <a:ext uri="{FF2B5EF4-FFF2-40B4-BE49-F238E27FC236}">
                <a16:creationId xmlns:a16="http://schemas.microsoft.com/office/drawing/2014/main" xmlns="" id="{E7C08CA5-7FC2-4E60-A3BB-60008316BF31}"/>
              </a:ext>
            </a:extLst>
          </p:cNvPr>
          <p:cNvSpPr/>
          <p:nvPr/>
        </p:nvSpPr>
        <p:spPr>
          <a:xfrm>
            <a:off x="1110342" y="3005771"/>
            <a:ext cx="10356911" cy="882293"/>
          </a:xfrm>
          <a:prstGeom prst="rect">
            <a:avLst/>
          </a:prstGeom>
        </p:spPr>
        <p:txBody>
          <a:bodyPr wrap="square">
            <a:spAutoFit/>
          </a:bodyPr>
          <a:lstStyle/>
          <a:p>
            <a:pPr>
              <a:spcBef>
                <a:spcPts val="200"/>
              </a:spcBef>
              <a:spcAft>
                <a:spcPts val="200"/>
              </a:spcAft>
            </a:pPr>
            <a:r>
              <a:rPr lang="en-US" sz="2400" b="1" dirty="0" err="1">
                <a:latin typeface="Times New Roman" panose="02020603050405020304" pitchFamily="18" charset="0"/>
                <a:cs typeface="Times New Roman" panose="02020603050405020304" pitchFamily="18" charset="0"/>
              </a:rPr>
              <a:t>Điều</a:t>
            </a:r>
            <a:r>
              <a:rPr lang="en-US" sz="2400" b="1" dirty="0">
                <a:latin typeface="Times New Roman" panose="02020603050405020304" pitchFamily="18" charset="0"/>
                <a:cs typeface="Times New Roman" panose="02020603050405020304" pitchFamily="18" charset="0"/>
              </a:rPr>
              <a:t> 1</a:t>
            </a:r>
            <a:r>
              <a:rPr lang="en-US" sz="2400" dirty="0">
                <a:latin typeface="Times New Roman" panose="02020603050405020304" pitchFamily="18" charset="0"/>
                <a:cs typeface="Times New Roman" panose="02020603050405020304" pitchFamily="18" charset="0"/>
              </a:rPr>
              <a:t>. </a:t>
            </a:r>
            <a:r>
              <a:rPr lang="vi-VN" sz="2400" b="1" dirty="0">
                <a:latin typeface="Times New Roman" pitchFamily="18" charset="0"/>
                <a:cs typeface="Times New Roman" pitchFamily="18" charset="0"/>
              </a:rPr>
              <a:t>Sửa đổi, bổ sung </a:t>
            </a:r>
            <a:r>
              <a:rPr lang="en-US" sz="2400" b="1" dirty="0" err="1">
                <a:latin typeface="Times New Roman" pitchFamily="18" charset="0"/>
                <a:cs typeface="Times New Roman" pitchFamily="18" charset="0"/>
              </a:rPr>
              <a:t>Điều</a:t>
            </a:r>
            <a:r>
              <a:rPr lang="en-US" sz="2400" b="1" dirty="0">
                <a:latin typeface="Times New Roman" pitchFamily="18" charset="0"/>
                <a:cs typeface="Times New Roman" pitchFamily="18" charset="0"/>
              </a:rPr>
              <a:t> 14 </a:t>
            </a:r>
            <a:r>
              <a:rPr lang="en-US" sz="2400" b="1" dirty="0" err="1">
                <a:latin typeface="Times New Roman" pitchFamily="18" charset="0"/>
                <a:cs typeface="Times New Roman" pitchFamily="18" charset="0"/>
              </a:rPr>
              <a:t>của</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Thông</a:t>
            </a:r>
            <a:r>
              <a:rPr lang="en-US" sz="2400" b="1" dirty="0">
                <a:latin typeface="Times New Roman" pitchFamily="18" charset="0"/>
                <a:cs typeface="Times New Roman" pitchFamily="18" charset="0"/>
              </a:rPr>
              <a:t> t</a:t>
            </a:r>
            <a:r>
              <a:rPr lang="vi-VN" sz="2400" b="1" dirty="0">
                <a:latin typeface="Times New Roman" pitchFamily="18" charset="0"/>
                <a:cs typeface="Times New Roman" pitchFamily="18" charset="0"/>
              </a:rPr>
              <a:t>ư</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số</a:t>
            </a:r>
            <a:r>
              <a:rPr lang="en-US" sz="2400" b="1" dirty="0">
                <a:latin typeface="Times New Roman" pitchFamily="18" charset="0"/>
                <a:cs typeface="Times New Roman" pitchFamily="18" charset="0"/>
              </a:rPr>
              <a:t> 13/2015/TT-BGDĐT</a:t>
            </a:r>
            <a:endParaRPr lang="vi-VN" sz="2400" b="1" dirty="0">
              <a:latin typeface="Times New Roman" pitchFamily="18" charset="0"/>
              <a:cs typeface="Times New Roman" pitchFamily="18" charset="0"/>
            </a:endParaRPr>
          </a:p>
          <a:p>
            <a:pPr>
              <a:spcBef>
                <a:spcPts val="200"/>
              </a:spcBef>
              <a:spcAft>
                <a:spcPts val="200"/>
              </a:spcAft>
            </a:pPr>
            <a:endParaRPr lang="vi-VN" sz="2400" dirty="0">
              <a:latin typeface="Times New Roman" panose="02020603050405020304" pitchFamily="18" charset="0"/>
              <a:cs typeface="Times New Roman" pitchFamily="18" charset="0"/>
            </a:endParaRPr>
          </a:p>
        </p:txBody>
      </p:sp>
    </p:spTree>
    <p:extLst>
      <p:ext uri="{BB962C8B-B14F-4D97-AF65-F5344CB8AC3E}">
        <p14:creationId xmlns:p14="http://schemas.microsoft.com/office/powerpoint/2010/main" val="2659817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down)">
                                      <p:cBhvr>
                                        <p:cTn id="10" dur="500"/>
                                        <p:tgtEl>
                                          <p:spTgt spid="5"/>
                                        </p:tgtEl>
                                      </p:cBhvr>
                                    </p:animEffect>
                                  </p:childTnLst>
                                </p:cTn>
                              </p:par>
                              <p:par>
                                <p:cTn id="11" presetID="3" presetClass="emph" presetSubtype="2" repeatCount="indefinite" fill="hold" nodeType="withEffect">
                                  <p:stCondLst>
                                    <p:cond delay="0"/>
                                  </p:stCondLst>
                                  <p:childTnLst>
                                    <p:animClr clrSpc="rgb" dir="cw">
                                      <p:cBhvr override="childStyle">
                                        <p:cTn id="12" dur="2000" fill="hold"/>
                                        <p:tgtEl>
                                          <p:spTgt spid="8">
                                            <p:txEl>
                                              <p:pRg st="0" end="0"/>
                                            </p:txEl>
                                          </p:spTgt>
                                        </p:tgtEl>
                                        <p:attrNameLst>
                                          <p:attrName>style.color</p:attrName>
                                        </p:attrNameLst>
                                      </p:cBhvr>
                                      <p:to>
                                        <a:schemeClr val="accent2"/>
                                      </p:to>
                                    </p:animClr>
                                  </p:childTnLst>
                                </p:cTn>
                              </p:par>
                              <p:par>
                                <p:cTn id="13" presetID="3" presetClass="emph" presetSubtype="2" repeatCount="indefinite" fill="hold" nodeType="withEffect">
                                  <p:stCondLst>
                                    <p:cond delay="0"/>
                                  </p:stCondLst>
                                  <p:childTnLst>
                                    <p:animClr clrSpc="rgb" dir="cw">
                                      <p:cBhvr override="childStyle">
                                        <p:cTn id="14" dur="2000" fill="hold"/>
                                        <p:tgtEl>
                                          <p:spTgt spid="9">
                                            <p:txEl>
                                              <p:pRg st="0" end="0"/>
                                            </p:txEl>
                                          </p:spTgt>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D51CEB6-298F-413C-B662-4674EACA5F43}"/>
              </a:ext>
            </a:extLst>
          </p:cNvPr>
          <p:cNvSpPr>
            <a:spLocks noGrp="1"/>
          </p:cNvSpPr>
          <p:nvPr>
            <p:ph type="title"/>
          </p:nvPr>
        </p:nvSpPr>
        <p:spPr>
          <a:xfrm>
            <a:off x="293511" y="191907"/>
            <a:ext cx="11898489" cy="575733"/>
          </a:xfrm>
        </p:spPr>
        <p:txBody>
          <a:bodyPr>
            <a:noAutofit/>
          </a:bodyPr>
          <a:lstStyle/>
          <a:p>
            <a:r>
              <a:rPr lang="vi-VN" sz="3200" b="1" dirty="0">
                <a:solidFill>
                  <a:schemeClr val="accent5">
                    <a:lumMod val="75000"/>
                  </a:schemeClr>
                </a:solidFill>
                <a:latin typeface="Times New Roman" pitchFamily="18" charset="0"/>
                <a:cs typeface="Times New Roman" pitchFamily="18" charset="0"/>
              </a:rPr>
              <a:t>Chương I</a:t>
            </a:r>
            <a:r>
              <a:rPr lang="en-US" sz="3200" b="1" dirty="0">
                <a:solidFill>
                  <a:schemeClr val="accent5">
                    <a:lumMod val="75000"/>
                  </a:schemeClr>
                </a:solidFill>
                <a:latin typeface="Times New Roman" pitchFamily="18" charset="0"/>
                <a:cs typeface="Times New Roman" pitchFamily="18" charset="0"/>
              </a:rPr>
              <a:t>: </a:t>
            </a:r>
            <a:r>
              <a:rPr lang="vi-VN" sz="3200" b="1" dirty="0">
                <a:solidFill>
                  <a:schemeClr val="accent5">
                    <a:lumMod val="75000"/>
                  </a:schemeClr>
                </a:solidFill>
                <a:latin typeface="Times New Roman" pitchFamily="18" charset="0"/>
                <a:cs typeface="Times New Roman" pitchFamily="18" charset="0"/>
              </a:rPr>
              <a:t>QUY ĐỊNH CHUNG</a:t>
            </a:r>
            <a:endParaRPr lang="en-US" sz="3400" b="1" dirty="0">
              <a:solidFill>
                <a:schemeClr val="accent5">
                  <a:lumMod val="75000"/>
                </a:schemeClr>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TextBox 2">
            <a:extLst>
              <a:ext uri="{FF2B5EF4-FFF2-40B4-BE49-F238E27FC236}">
                <a16:creationId xmlns:a16="http://schemas.microsoft.com/office/drawing/2014/main" xmlns="" id="{77C02043-C611-4835-A776-AA225DC86663}"/>
              </a:ext>
            </a:extLst>
          </p:cNvPr>
          <p:cNvSpPr txBox="1"/>
          <p:nvPr/>
        </p:nvSpPr>
        <p:spPr>
          <a:xfrm>
            <a:off x="417687" y="935825"/>
            <a:ext cx="11435645" cy="646331"/>
          </a:xfrm>
          <a:prstGeom prst="rect">
            <a:avLst/>
          </a:prstGeom>
          <a:noFill/>
        </p:spPr>
        <p:txBody>
          <a:bodyPr wrap="square" rtlCol="0">
            <a:spAutoFit/>
          </a:bodyPr>
          <a:lstStyle/>
          <a:p>
            <a:r>
              <a:rPr lang="vi-VN" sz="3600" b="1" dirty="0">
                <a:latin typeface="Times New Roman" pitchFamily="18" charset="0"/>
                <a:cs typeface="Times New Roman" pitchFamily="18" charset="0"/>
              </a:rPr>
              <a:t>Điều 1. Phạm vi điều chỉnh</a:t>
            </a:r>
            <a:endParaRPr lang="en-US" sz="3600" b="1" dirty="0">
              <a:latin typeface="Times New Roman" pitchFamily="18" charset="0"/>
              <a:cs typeface="Times New Roman" pitchFamily="18" charset="0"/>
            </a:endParaRPr>
          </a:p>
        </p:txBody>
      </p:sp>
      <p:sp>
        <p:nvSpPr>
          <p:cNvPr id="4" name="Arrow: Right 3">
            <a:extLst>
              <a:ext uri="{FF2B5EF4-FFF2-40B4-BE49-F238E27FC236}">
                <a16:creationId xmlns:a16="http://schemas.microsoft.com/office/drawing/2014/main" xmlns="" id="{9B22CE26-9654-4FFF-A0F2-82D9164E4730}"/>
              </a:ext>
            </a:extLst>
          </p:cNvPr>
          <p:cNvSpPr/>
          <p:nvPr/>
        </p:nvSpPr>
        <p:spPr>
          <a:xfrm>
            <a:off x="541865" y="1150891"/>
            <a:ext cx="11436775" cy="2180138"/>
          </a:xfrm>
          <a:prstGeom prst="righ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vi-VN" sz="3600" dirty="0">
                <a:solidFill>
                  <a:schemeClr val="accent6">
                    <a:lumMod val="50000"/>
                  </a:schemeClr>
                </a:solidFill>
                <a:latin typeface="Times New Roman" pitchFamily="18" charset="0"/>
                <a:cs typeface="Times New Roman" pitchFamily="18" charset="0"/>
              </a:rPr>
              <a:t>1. Nghị định này quy định về điều kiện đầu tư và hoạt động trong lĩnh vực giáo dục, bao gồm</a:t>
            </a:r>
            <a:r>
              <a:rPr lang="vi-VN" sz="2000" dirty="0">
                <a:latin typeface="Times New Roman" pitchFamily="18" charset="0"/>
                <a:cs typeface="Times New Roman" pitchFamily="18" charset="0"/>
              </a:rPr>
              <a:t>:</a:t>
            </a:r>
            <a:endParaRPr lang="en-US" sz="2000" b="1" dirty="0">
              <a:solidFill>
                <a:schemeClr val="tx1"/>
              </a:solidFill>
              <a:latin typeface="Times New Roman" pitchFamily="18" charset="0"/>
              <a:cs typeface="Times New Roman" pitchFamily="18" charset="0"/>
            </a:endParaRPr>
          </a:p>
        </p:txBody>
      </p:sp>
      <p:sp>
        <p:nvSpPr>
          <p:cNvPr id="6" name="Rectangle 5"/>
          <p:cNvSpPr/>
          <p:nvPr/>
        </p:nvSpPr>
        <p:spPr>
          <a:xfrm>
            <a:off x="992776" y="3100477"/>
            <a:ext cx="9888583" cy="3416320"/>
          </a:xfrm>
          <a:prstGeom prst="rect">
            <a:avLst/>
          </a:prstGeom>
        </p:spPr>
        <p:txBody>
          <a:bodyPr wrap="square">
            <a:spAutoFit/>
          </a:bodyPr>
          <a:lstStyle/>
          <a:p>
            <a:pPr algn="just"/>
            <a:r>
              <a:rPr lang="vi-VN" sz="3600" dirty="0">
                <a:latin typeface="Times New Roman" pitchFamily="18" charset="0"/>
                <a:cs typeface="Times New Roman" pitchFamily="18" charset="0"/>
              </a:rPr>
              <a:t>a) Thành lập, cho phép thành lập, sáp nhập, chia, tách, giải thể; cho phép hoạt động giáo dục, đình chỉ hoạt động giáo dục đối với: </a:t>
            </a:r>
            <a:r>
              <a:rPr lang="vi-VN" sz="3600" b="1" dirty="0">
                <a:latin typeface="Times New Roman" pitchFamily="18" charset="0"/>
                <a:cs typeface="Times New Roman" pitchFamily="18" charset="0"/>
              </a:rPr>
              <a:t>Cơ sở giáo dục mầm non</a:t>
            </a:r>
            <a:r>
              <a:rPr lang="vi-VN" sz="3600" dirty="0">
                <a:latin typeface="Times New Roman" pitchFamily="18" charset="0"/>
                <a:cs typeface="Times New Roman" pitchFamily="18" charset="0"/>
              </a:rPr>
              <a:t>; cơ sở giáo dục phổ thông; cơ sở giáo dục thường xuyên; trường chuyên biệt; trường đại học, học viện (sau đây gọi chung là trường đại học);</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145738729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mph" presetSubtype="2" repeatCount="indefinite" fill="hold" nodeType="withEffect">
                                  <p:stCondLst>
                                    <p:cond delay="0"/>
                                  </p:stCondLst>
                                  <p:childTnLst>
                                    <p:animClr clrSpc="rgb" dir="cw">
                                      <p:cBhvr override="childStyle">
                                        <p:cTn id="6" dur="2000" fill="hold"/>
                                        <p:tgtEl>
                                          <p:spTgt spid="3">
                                            <p:txEl>
                                              <p:pRg st="0" end="0"/>
                                            </p:txEl>
                                          </p:spTgt>
                                        </p:tgtEl>
                                        <p:attrNameLst>
                                          <p:attrName>style.color</p:attrName>
                                        </p:attrNameLst>
                                      </p:cBhvr>
                                      <p:to>
                                        <a:schemeClr val="accent2"/>
                                      </p:to>
                                    </p:animClr>
                                  </p:childTnLst>
                                </p:cTn>
                              </p:par>
                              <p:par>
                                <p:cTn id="7" presetID="22" presetClass="entr" presetSubtype="4"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animEffect transition="in" filter="wipe(down)">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rrow: Right 3">
            <a:extLst>
              <a:ext uri="{FF2B5EF4-FFF2-40B4-BE49-F238E27FC236}">
                <a16:creationId xmlns:a16="http://schemas.microsoft.com/office/drawing/2014/main" xmlns="" id="{042DB390-1B60-48E0-8945-0B09210C9470}"/>
              </a:ext>
            </a:extLst>
          </p:cNvPr>
          <p:cNvSpPr/>
          <p:nvPr/>
        </p:nvSpPr>
        <p:spPr>
          <a:xfrm>
            <a:off x="393276" y="-80009"/>
            <a:ext cx="7756314" cy="1371600"/>
          </a:xfrm>
          <a:prstGeom prst="righ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dirty="0">
                <a:solidFill>
                  <a:schemeClr val="tx1"/>
                </a:solidFill>
                <a:latin typeface="Times New Roman" panose="02020603050405020304" pitchFamily="18" charset="0"/>
                <a:cs typeface="Times New Roman" panose="02020603050405020304" pitchFamily="18" charset="0"/>
              </a:rPr>
              <a:t>* VỀ THẨM QUYỀN CỦA CHỦ TỊCH HỘI ĐỒNG QUẢN TRỊ</a:t>
            </a:r>
          </a:p>
        </p:txBody>
      </p:sp>
      <p:sp>
        <p:nvSpPr>
          <p:cNvPr id="9" name="Block Arc 8">
            <a:extLst>
              <a:ext uri="{FF2B5EF4-FFF2-40B4-BE49-F238E27FC236}">
                <a16:creationId xmlns:a16="http://schemas.microsoft.com/office/drawing/2014/main" xmlns="" id="{0AB08886-A38E-4E7D-B748-76FBBFF0FDCC}"/>
              </a:ext>
            </a:extLst>
          </p:cNvPr>
          <p:cNvSpPr/>
          <p:nvPr/>
        </p:nvSpPr>
        <p:spPr>
          <a:xfrm>
            <a:off x="-5385134" y="-143925"/>
            <a:ext cx="7431177" cy="7431177"/>
          </a:xfrm>
          <a:prstGeom prst="blockArc">
            <a:avLst>
              <a:gd name="adj1" fmla="val 18900000"/>
              <a:gd name="adj2" fmla="val 2700000"/>
              <a:gd name="adj3" fmla="val 291"/>
            </a:avLst>
          </a:prstGeom>
        </p:spPr>
        <p:style>
          <a:lnRef idx="2">
            <a:schemeClr val="accent2">
              <a:tint val="90000"/>
              <a:hueOff val="0"/>
              <a:satOff val="0"/>
              <a:lumOff val="0"/>
              <a:alphaOff val="0"/>
            </a:schemeClr>
          </a:lnRef>
          <a:fillRef idx="0">
            <a:schemeClr val="accent2">
              <a:tint val="90000"/>
              <a:hueOff val="0"/>
              <a:satOff val="0"/>
              <a:lumOff val="0"/>
              <a:alphaOff val="0"/>
            </a:schemeClr>
          </a:fillRef>
          <a:effectRef idx="0">
            <a:schemeClr val="accent2">
              <a:tint val="90000"/>
              <a:hueOff val="0"/>
              <a:satOff val="0"/>
              <a:lumOff val="0"/>
              <a:alphaOff val="0"/>
            </a:schemeClr>
          </a:effectRef>
          <a:fontRef idx="minor">
            <a:schemeClr val="tx1">
              <a:hueOff val="0"/>
              <a:satOff val="0"/>
              <a:lumOff val="0"/>
              <a:alphaOff val="0"/>
            </a:schemeClr>
          </a:fontRef>
        </p:style>
      </p:sp>
      <p:sp>
        <p:nvSpPr>
          <p:cNvPr id="10" name="Freeform: Shape 9">
            <a:extLst>
              <a:ext uri="{FF2B5EF4-FFF2-40B4-BE49-F238E27FC236}">
                <a16:creationId xmlns:a16="http://schemas.microsoft.com/office/drawing/2014/main" xmlns="" id="{2EA7B7A9-3C2A-4DFD-B314-336E30E30B1A}"/>
              </a:ext>
            </a:extLst>
          </p:cNvPr>
          <p:cNvSpPr/>
          <p:nvPr/>
        </p:nvSpPr>
        <p:spPr>
          <a:xfrm>
            <a:off x="1356316" y="1062095"/>
            <a:ext cx="10228576" cy="501758"/>
          </a:xfrm>
          <a:custGeom>
            <a:avLst/>
            <a:gdLst>
              <a:gd name="connsiteX0" fmla="*/ 0 w 10228576"/>
              <a:gd name="connsiteY0" fmla="*/ 0 h 501758"/>
              <a:gd name="connsiteX1" fmla="*/ 10228576 w 10228576"/>
              <a:gd name="connsiteY1" fmla="*/ 0 h 501758"/>
              <a:gd name="connsiteX2" fmla="*/ 10228576 w 10228576"/>
              <a:gd name="connsiteY2" fmla="*/ 501758 h 501758"/>
              <a:gd name="connsiteX3" fmla="*/ 0 w 10228576"/>
              <a:gd name="connsiteY3" fmla="*/ 501758 h 501758"/>
              <a:gd name="connsiteX4" fmla="*/ 0 w 10228576"/>
              <a:gd name="connsiteY4" fmla="*/ 0 h 5017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28576" h="501758">
                <a:moveTo>
                  <a:pt x="0" y="0"/>
                </a:moveTo>
                <a:lnTo>
                  <a:pt x="10228576" y="0"/>
                </a:lnTo>
                <a:lnTo>
                  <a:pt x="10228576" y="501758"/>
                </a:lnTo>
                <a:lnTo>
                  <a:pt x="0" y="501758"/>
                </a:lnTo>
                <a:lnTo>
                  <a:pt x="0" y="0"/>
                </a:lnTo>
                <a:close/>
              </a:path>
            </a:pathLst>
          </a:custGeom>
        </p:spPr>
        <p:style>
          <a:lnRef idx="2">
            <a:schemeClr val="lt1">
              <a:hueOff val="0"/>
              <a:satOff val="0"/>
              <a:lumOff val="0"/>
              <a:alphaOff val="0"/>
            </a:schemeClr>
          </a:lnRef>
          <a:fillRef idx="1">
            <a:schemeClr val="accent2">
              <a:shade val="50000"/>
              <a:hueOff val="0"/>
              <a:satOff val="0"/>
              <a:lumOff val="0"/>
              <a:alphaOff val="0"/>
            </a:schemeClr>
          </a:fillRef>
          <a:effectRef idx="0">
            <a:schemeClr val="accent2">
              <a:shade val="50000"/>
              <a:hueOff val="0"/>
              <a:satOff val="0"/>
              <a:lumOff val="0"/>
              <a:alphaOff val="0"/>
            </a:schemeClr>
          </a:effectRef>
          <a:fontRef idx="minor">
            <a:schemeClr val="lt1"/>
          </a:fontRef>
        </p:style>
        <p:txBody>
          <a:bodyPr spcFirstLastPara="0" vert="horz" wrap="square" lIns="398271" tIns="50800" rIns="50800" bIns="50800" numCol="1" spcCol="1270" anchor="ctr" anchorCtr="0">
            <a:noAutofit/>
          </a:bodyPr>
          <a:lstStyle/>
          <a:p>
            <a:pPr marL="0" lvl="0" indent="0" algn="l" defTabSz="889000">
              <a:lnSpc>
                <a:spcPct val="90000"/>
              </a:lnSpc>
              <a:spcBef>
                <a:spcPct val="0"/>
              </a:spcBef>
              <a:spcAft>
                <a:spcPct val="35000"/>
              </a:spcAft>
              <a:buNone/>
            </a:pPr>
            <a:r>
              <a:rPr lang="en-US" sz="2000" kern="1200" dirty="0" err="1">
                <a:latin typeface="Times New Roman" panose="02020603050405020304" pitchFamily="18" charset="0"/>
                <a:cs typeface="Times New Roman" panose="02020603050405020304" pitchFamily="18" charset="0"/>
              </a:rPr>
              <a:t>Chỉ</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đạo</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điều</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hành</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hoạt</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động</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của</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Hội</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đồng</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quản</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trị</a:t>
            </a:r>
            <a:endParaRPr lang="en-US" sz="2000" kern="1200" dirty="0">
              <a:latin typeface="Times New Roman" panose="02020603050405020304" pitchFamily="18" charset="0"/>
              <a:cs typeface="Times New Roman" panose="02020603050405020304" pitchFamily="18" charset="0"/>
            </a:endParaRPr>
          </a:p>
        </p:txBody>
      </p:sp>
      <p:sp>
        <p:nvSpPr>
          <p:cNvPr id="11" name="Oval 10">
            <a:extLst>
              <a:ext uri="{FF2B5EF4-FFF2-40B4-BE49-F238E27FC236}">
                <a16:creationId xmlns:a16="http://schemas.microsoft.com/office/drawing/2014/main" xmlns="" id="{9516242E-E44D-4D10-9A0E-0F427E66B0D9}"/>
              </a:ext>
            </a:extLst>
          </p:cNvPr>
          <p:cNvSpPr/>
          <p:nvPr/>
        </p:nvSpPr>
        <p:spPr>
          <a:xfrm>
            <a:off x="1042716" y="999375"/>
            <a:ext cx="627198" cy="627198"/>
          </a:xfrm>
          <a:prstGeom prst="ellipse">
            <a:avLst/>
          </a:prstGeom>
        </p:spPr>
        <p:style>
          <a:lnRef idx="2">
            <a:schemeClr val="accent2">
              <a:shade val="5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12" name="Freeform: Shape 11">
            <a:extLst>
              <a:ext uri="{FF2B5EF4-FFF2-40B4-BE49-F238E27FC236}">
                <a16:creationId xmlns:a16="http://schemas.microsoft.com/office/drawing/2014/main" xmlns="" id="{9C941536-A5FA-4BFB-BD1F-1DED096C03F2}"/>
              </a:ext>
            </a:extLst>
          </p:cNvPr>
          <p:cNvSpPr/>
          <p:nvPr/>
        </p:nvSpPr>
        <p:spPr>
          <a:xfrm>
            <a:off x="1810703" y="1666585"/>
            <a:ext cx="9774189" cy="501758"/>
          </a:xfrm>
          <a:custGeom>
            <a:avLst/>
            <a:gdLst>
              <a:gd name="connsiteX0" fmla="*/ 0 w 9774189"/>
              <a:gd name="connsiteY0" fmla="*/ 0 h 501758"/>
              <a:gd name="connsiteX1" fmla="*/ 9774189 w 9774189"/>
              <a:gd name="connsiteY1" fmla="*/ 0 h 501758"/>
              <a:gd name="connsiteX2" fmla="*/ 9774189 w 9774189"/>
              <a:gd name="connsiteY2" fmla="*/ 501758 h 501758"/>
              <a:gd name="connsiteX3" fmla="*/ 0 w 9774189"/>
              <a:gd name="connsiteY3" fmla="*/ 501758 h 501758"/>
              <a:gd name="connsiteX4" fmla="*/ 0 w 9774189"/>
              <a:gd name="connsiteY4" fmla="*/ 0 h 5017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74189" h="501758">
                <a:moveTo>
                  <a:pt x="0" y="0"/>
                </a:moveTo>
                <a:lnTo>
                  <a:pt x="9774189" y="0"/>
                </a:lnTo>
                <a:lnTo>
                  <a:pt x="9774189" y="501758"/>
                </a:lnTo>
                <a:lnTo>
                  <a:pt x="0" y="501758"/>
                </a:lnTo>
                <a:lnTo>
                  <a:pt x="0" y="0"/>
                </a:lnTo>
                <a:close/>
              </a:path>
            </a:pathLst>
          </a:custGeom>
        </p:spPr>
        <p:style>
          <a:lnRef idx="2">
            <a:schemeClr val="lt1">
              <a:hueOff val="0"/>
              <a:satOff val="0"/>
              <a:lumOff val="0"/>
              <a:alphaOff val="0"/>
            </a:schemeClr>
          </a:lnRef>
          <a:fillRef idx="1">
            <a:schemeClr val="accent2">
              <a:shade val="50000"/>
              <a:hueOff val="151286"/>
              <a:satOff val="-6466"/>
              <a:lumOff val="14160"/>
              <a:alphaOff val="0"/>
            </a:schemeClr>
          </a:fillRef>
          <a:effectRef idx="0">
            <a:schemeClr val="accent2">
              <a:shade val="50000"/>
              <a:hueOff val="151286"/>
              <a:satOff val="-6466"/>
              <a:lumOff val="14160"/>
              <a:alphaOff val="0"/>
            </a:schemeClr>
          </a:effectRef>
          <a:fontRef idx="minor">
            <a:schemeClr val="lt1"/>
          </a:fontRef>
        </p:style>
        <p:txBody>
          <a:bodyPr spcFirstLastPara="0" vert="horz" wrap="square" lIns="398271" tIns="50800" rIns="50800" bIns="50800" numCol="1" spcCol="1270" anchor="ctr" anchorCtr="0">
            <a:noAutofit/>
          </a:bodyPr>
          <a:lstStyle/>
          <a:p>
            <a:pPr marL="0" lvl="0" indent="0" algn="l" defTabSz="889000">
              <a:lnSpc>
                <a:spcPct val="90000"/>
              </a:lnSpc>
              <a:spcBef>
                <a:spcPct val="0"/>
              </a:spcBef>
              <a:spcAft>
                <a:spcPct val="35000"/>
              </a:spcAft>
              <a:buNone/>
            </a:pPr>
            <a:r>
              <a:rPr lang="en-US" sz="2000" kern="1200" dirty="0" err="1">
                <a:latin typeface="Times New Roman" panose="02020603050405020304" pitchFamily="18" charset="0"/>
                <a:cs typeface="Times New Roman" panose="02020603050405020304" pitchFamily="18" charset="0"/>
              </a:rPr>
              <a:t>Chịu</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trách</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nhiệm</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trước</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các</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cơ</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quan</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quản</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lý</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về</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toàn</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bộ</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hoạt</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động</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của</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nhà</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trường</a:t>
            </a:r>
            <a:endParaRPr lang="en-US" sz="2000" kern="1200" dirty="0">
              <a:latin typeface="Times New Roman" panose="02020603050405020304" pitchFamily="18" charset="0"/>
              <a:cs typeface="Times New Roman" panose="02020603050405020304" pitchFamily="18" charset="0"/>
            </a:endParaRPr>
          </a:p>
        </p:txBody>
      </p:sp>
      <p:sp>
        <p:nvSpPr>
          <p:cNvPr id="13" name="Oval 12">
            <a:extLst>
              <a:ext uri="{FF2B5EF4-FFF2-40B4-BE49-F238E27FC236}">
                <a16:creationId xmlns:a16="http://schemas.microsoft.com/office/drawing/2014/main" xmlns="" id="{A32E189A-756C-4765-8476-A4F33C40EDD8}"/>
              </a:ext>
            </a:extLst>
          </p:cNvPr>
          <p:cNvSpPr/>
          <p:nvPr/>
        </p:nvSpPr>
        <p:spPr>
          <a:xfrm>
            <a:off x="1497104" y="1603865"/>
            <a:ext cx="627198" cy="627198"/>
          </a:xfrm>
          <a:prstGeom prst="ellipse">
            <a:avLst/>
          </a:prstGeom>
        </p:spPr>
        <p:style>
          <a:lnRef idx="2">
            <a:schemeClr val="accent2">
              <a:shade val="50000"/>
              <a:hueOff val="143644"/>
              <a:satOff val="-6118"/>
              <a:lumOff val="12901"/>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14" name="Freeform: Shape 13">
            <a:extLst>
              <a:ext uri="{FF2B5EF4-FFF2-40B4-BE49-F238E27FC236}">
                <a16:creationId xmlns:a16="http://schemas.microsoft.com/office/drawing/2014/main" xmlns="" id="{26652F8F-683F-4B95-B298-AAB856349ADD}"/>
              </a:ext>
            </a:extLst>
          </p:cNvPr>
          <p:cNvSpPr/>
          <p:nvPr/>
        </p:nvSpPr>
        <p:spPr>
          <a:xfrm>
            <a:off x="2036846" y="2304813"/>
            <a:ext cx="9525187" cy="501758"/>
          </a:xfrm>
          <a:custGeom>
            <a:avLst/>
            <a:gdLst>
              <a:gd name="connsiteX0" fmla="*/ 0 w 9525187"/>
              <a:gd name="connsiteY0" fmla="*/ 0 h 501758"/>
              <a:gd name="connsiteX1" fmla="*/ 9525187 w 9525187"/>
              <a:gd name="connsiteY1" fmla="*/ 0 h 501758"/>
              <a:gd name="connsiteX2" fmla="*/ 9525187 w 9525187"/>
              <a:gd name="connsiteY2" fmla="*/ 501758 h 501758"/>
              <a:gd name="connsiteX3" fmla="*/ 0 w 9525187"/>
              <a:gd name="connsiteY3" fmla="*/ 501758 h 501758"/>
              <a:gd name="connsiteX4" fmla="*/ 0 w 9525187"/>
              <a:gd name="connsiteY4" fmla="*/ 0 h 5017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25187" h="501758">
                <a:moveTo>
                  <a:pt x="0" y="0"/>
                </a:moveTo>
                <a:lnTo>
                  <a:pt x="9525187" y="0"/>
                </a:lnTo>
                <a:lnTo>
                  <a:pt x="9525187" y="501758"/>
                </a:lnTo>
                <a:lnTo>
                  <a:pt x="0" y="501758"/>
                </a:lnTo>
                <a:lnTo>
                  <a:pt x="0" y="0"/>
                </a:lnTo>
                <a:close/>
              </a:path>
            </a:pathLst>
          </a:custGeom>
        </p:spPr>
        <p:style>
          <a:lnRef idx="2">
            <a:schemeClr val="lt1">
              <a:hueOff val="0"/>
              <a:satOff val="0"/>
              <a:lumOff val="0"/>
              <a:alphaOff val="0"/>
            </a:schemeClr>
          </a:lnRef>
          <a:fillRef idx="1">
            <a:schemeClr val="accent2">
              <a:shade val="50000"/>
              <a:hueOff val="302572"/>
              <a:satOff val="-12932"/>
              <a:lumOff val="28321"/>
              <a:alphaOff val="0"/>
            </a:schemeClr>
          </a:fillRef>
          <a:effectRef idx="0">
            <a:schemeClr val="accent2">
              <a:shade val="50000"/>
              <a:hueOff val="302572"/>
              <a:satOff val="-12932"/>
              <a:lumOff val="28321"/>
              <a:alphaOff val="0"/>
            </a:schemeClr>
          </a:effectRef>
          <a:fontRef idx="minor">
            <a:schemeClr val="lt1"/>
          </a:fontRef>
        </p:style>
        <p:txBody>
          <a:bodyPr spcFirstLastPara="0" vert="horz" wrap="square" lIns="398271" tIns="50800" rIns="50800" bIns="50800" numCol="1" spcCol="1270" anchor="ctr" anchorCtr="0">
            <a:noAutofit/>
          </a:bodyPr>
          <a:lstStyle/>
          <a:p>
            <a:pPr marL="0" lvl="0" indent="0" algn="l" defTabSz="889000">
              <a:lnSpc>
                <a:spcPct val="90000"/>
              </a:lnSpc>
              <a:spcBef>
                <a:spcPct val="0"/>
              </a:spcBef>
              <a:spcAft>
                <a:spcPct val="35000"/>
              </a:spcAft>
              <a:buNone/>
            </a:pPr>
            <a:r>
              <a:rPr lang="en-US" sz="2000" kern="1200" dirty="0" err="1">
                <a:latin typeface="Times New Roman" panose="02020603050405020304" pitchFamily="18" charset="0"/>
                <a:cs typeface="Times New Roman" panose="02020603050405020304" pitchFamily="18" charset="0"/>
              </a:rPr>
              <a:t>Đầu</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tư</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và</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quản</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lý</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cơ</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sở</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vật</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chất</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trường</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lớp</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cung</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cấp</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trang</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thiết</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bị</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phù</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hợp</a:t>
            </a:r>
            <a:endParaRPr lang="en-US" sz="2000" kern="1200" dirty="0">
              <a:latin typeface="Times New Roman" panose="02020603050405020304" pitchFamily="18" charset="0"/>
              <a:cs typeface="Times New Roman" panose="02020603050405020304" pitchFamily="18" charset="0"/>
            </a:endParaRPr>
          </a:p>
        </p:txBody>
      </p:sp>
      <p:sp>
        <p:nvSpPr>
          <p:cNvPr id="15" name="Oval 14">
            <a:extLst>
              <a:ext uri="{FF2B5EF4-FFF2-40B4-BE49-F238E27FC236}">
                <a16:creationId xmlns:a16="http://schemas.microsoft.com/office/drawing/2014/main" xmlns="" id="{9048EAF8-B933-4AFF-9310-28D2AAE0F6EF}"/>
              </a:ext>
            </a:extLst>
          </p:cNvPr>
          <p:cNvSpPr/>
          <p:nvPr/>
        </p:nvSpPr>
        <p:spPr>
          <a:xfrm>
            <a:off x="1723246" y="2242093"/>
            <a:ext cx="627198" cy="627198"/>
          </a:xfrm>
          <a:prstGeom prst="ellipse">
            <a:avLst/>
          </a:prstGeom>
        </p:spPr>
        <p:style>
          <a:lnRef idx="2">
            <a:schemeClr val="accent2">
              <a:shade val="50000"/>
              <a:hueOff val="287287"/>
              <a:satOff val="-12237"/>
              <a:lumOff val="25802"/>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16" name="Freeform: Shape 15">
            <a:extLst>
              <a:ext uri="{FF2B5EF4-FFF2-40B4-BE49-F238E27FC236}">
                <a16:creationId xmlns:a16="http://schemas.microsoft.com/office/drawing/2014/main" xmlns="" id="{5D7F0D99-69B7-4482-91B3-1376162D18A3}"/>
              </a:ext>
            </a:extLst>
          </p:cNvPr>
          <p:cNvSpPr/>
          <p:nvPr/>
        </p:nvSpPr>
        <p:spPr>
          <a:xfrm>
            <a:off x="2139210" y="2937085"/>
            <a:ext cx="9445683" cy="674795"/>
          </a:xfrm>
          <a:custGeom>
            <a:avLst/>
            <a:gdLst>
              <a:gd name="connsiteX0" fmla="*/ 0 w 9445683"/>
              <a:gd name="connsiteY0" fmla="*/ 0 h 674795"/>
              <a:gd name="connsiteX1" fmla="*/ 9445683 w 9445683"/>
              <a:gd name="connsiteY1" fmla="*/ 0 h 674795"/>
              <a:gd name="connsiteX2" fmla="*/ 9445683 w 9445683"/>
              <a:gd name="connsiteY2" fmla="*/ 674795 h 674795"/>
              <a:gd name="connsiteX3" fmla="*/ 0 w 9445683"/>
              <a:gd name="connsiteY3" fmla="*/ 674795 h 674795"/>
              <a:gd name="connsiteX4" fmla="*/ 0 w 9445683"/>
              <a:gd name="connsiteY4" fmla="*/ 0 h 6747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445683" h="674795">
                <a:moveTo>
                  <a:pt x="0" y="0"/>
                </a:moveTo>
                <a:lnTo>
                  <a:pt x="9445683" y="0"/>
                </a:lnTo>
                <a:lnTo>
                  <a:pt x="9445683" y="674795"/>
                </a:lnTo>
                <a:lnTo>
                  <a:pt x="0" y="674795"/>
                </a:lnTo>
                <a:lnTo>
                  <a:pt x="0" y="0"/>
                </a:lnTo>
                <a:close/>
              </a:path>
            </a:pathLst>
          </a:custGeom>
        </p:spPr>
        <p:style>
          <a:lnRef idx="2">
            <a:schemeClr val="lt1">
              <a:hueOff val="0"/>
              <a:satOff val="0"/>
              <a:lumOff val="0"/>
              <a:alphaOff val="0"/>
            </a:schemeClr>
          </a:lnRef>
          <a:fillRef idx="1">
            <a:schemeClr val="accent2">
              <a:shade val="50000"/>
              <a:hueOff val="453858"/>
              <a:satOff val="-19398"/>
              <a:lumOff val="42481"/>
              <a:alphaOff val="0"/>
            </a:schemeClr>
          </a:fillRef>
          <a:effectRef idx="0">
            <a:schemeClr val="accent2">
              <a:shade val="50000"/>
              <a:hueOff val="453858"/>
              <a:satOff val="-19398"/>
              <a:lumOff val="42481"/>
              <a:alphaOff val="0"/>
            </a:schemeClr>
          </a:effectRef>
          <a:fontRef idx="minor">
            <a:schemeClr val="lt1"/>
          </a:fontRef>
        </p:style>
        <p:txBody>
          <a:bodyPr spcFirstLastPara="0" vert="horz" wrap="square" lIns="398271" tIns="50800" rIns="50800" bIns="50800" numCol="1" spcCol="1270" anchor="ctr" anchorCtr="0">
            <a:noAutofit/>
          </a:bodyPr>
          <a:lstStyle/>
          <a:p>
            <a:pPr marL="0" lvl="0" indent="0" algn="l" defTabSz="889000">
              <a:lnSpc>
                <a:spcPct val="90000"/>
              </a:lnSpc>
              <a:spcBef>
                <a:spcPct val="0"/>
              </a:spcBef>
              <a:spcAft>
                <a:spcPct val="35000"/>
              </a:spcAft>
              <a:buNone/>
            </a:pPr>
            <a:r>
              <a:rPr lang="en-US" sz="2000" kern="1200" dirty="0" err="1">
                <a:solidFill>
                  <a:schemeClr val="tx1"/>
                </a:solidFill>
                <a:latin typeface="Times New Roman" panose="02020603050405020304" pitchFamily="18" charset="0"/>
                <a:cs typeface="Times New Roman" panose="02020603050405020304" pitchFamily="18" charset="0"/>
              </a:rPr>
              <a:t>Trả</a:t>
            </a:r>
            <a:r>
              <a:rPr lang="en-US" sz="2000" kern="1200" dirty="0">
                <a:solidFill>
                  <a:schemeClr val="tx1"/>
                </a:solidFill>
                <a:latin typeface="Times New Roman" panose="02020603050405020304" pitchFamily="18" charset="0"/>
                <a:cs typeface="Times New Roman" panose="02020603050405020304" pitchFamily="18" charset="0"/>
              </a:rPr>
              <a:t> </a:t>
            </a:r>
            <a:r>
              <a:rPr lang="en-US" sz="2000" kern="1200" dirty="0" err="1">
                <a:solidFill>
                  <a:schemeClr val="tx1"/>
                </a:solidFill>
                <a:latin typeface="Times New Roman" panose="02020603050405020304" pitchFamily="18" charset="0"/>
                <a:cs typeface="Times New Roman" panose="02020603050405020304" pitchFamily="18" charset="0"/>
              </a:rPr>
              <a:t>tiền</a:t>
            </a:r>
            <a:r>
              <a:rPr lang="en-US" sz="2000" kern="1200" dirty="0">
                <a:solidFill>
                  <a:schemeClr val="tx1"/>
                </a:solidFill>
                <a:latin typeface="Times New Roman" panose="02020603050405020304" pitchFamily="18" charset="0"/>
                <a:cs typeface="Times New Roman" panose="02020603050405020304" pitchFamily="18" charset="0"/>
              </a:rPr>
              <a:t> </a:t>
            </a:r>
            <a:r>
              <a:rPr lang="en-US" sz="2000" kern="1200" dirty="0" err="1">
                <a:solidFill>
                  <a:schemeClr val="tx1"/>
                </a:solidFill>
                <a:latin typeface="Times New Roman" panose="02020603050405020304" pitchFamily="18" charset="0"/>
                <a:cs typeface="Times New Roman" panose="02020603050405020304" pitchFamily="18" charset="0"/>
              </a:rPr>
              <a:t>lương</a:t>
            </a:r>
            <a:r>
              <a:rPr lang="en-US" sz="2000" kern="1200" dirty="0">
                <a:solidFill>
                  <a:schemeClr val="tx1"/>
                </a:solidFill>
                <a:latin typeface="Times New Roman" panose="02020603050405020304" pitchFamily="18" charset="0"/>
                <a:cs typeface="Times New Roman" panose="02020603050405020304" pitchFamily="18" charset="0"/>
              </a:rPr>
              <a:t>, </a:t>
            </a:r>
            <a:r>
              <a:rPr lang="en-US" sz="2000" kern="1200" dirty="0" err="1">
                <a:solidFill>
                  <a:schemeClr val="tx1"/>
                </a:solidFill>
                <a:latin typeface="Times New Roman" panose="02020603050405020304" pitchFamily="18" charset="0"/>
                <a:cs typeface="Times New Roman" panose="02020603050405020304" pitchFamily="18" charset="0"/>
              </a:rPr>
              <a:t>tiền</a:t>
            </a:r>
            <a:r>
              <a:rPr lang="en-US" sz="2000" kern="1200" dirty="0">
                <a:solidFill>
                  <a:schemeClr val="tx1"/>
                </a:solidFill>
                <a:latin typeface="Times New Roman" panose="02020603050405020304" pitchFamily="18" charset="0"/>
                <a:cs typeface="Times New Roman" panose="02020603050405020304" pitchFamily="18" charset="0"/>
              </a:rPr>
              <a:t> </a:t>
            </a:r>
            <a:r>
              <a:rPr lang="en-US" sz="2000" kern="1200" dirty="0" err="1">
                <a:solidFill>
                  <a:schemeClr val="tx1"/>
                </a:solidFill>
                <a:latin typeface="Times New Roman" panose="02020603050405020304" pitchFamily="18" charset="0"/>
                <a:cs typeface="Times New Roman" panose="02020603050405020304" pitchFamily="18" charset="0"/>
              </a:rPr>
              <a:t>thưởng</a:t>
            </a:r>
            <a:r>
              <a:rPr lang="en-US" sz="2000" kern="1200" dirty="0">
                <a:solidFill>
                  <a:schemeClr val="tx1"/>
                </a:solidFill>
                <a:latin typeface="Times New Roman" panose="02020603050405020304" pitchFamily="18" charset="0"/>
                <a:cs typeface="Times New Roman" panose="02020603050405020304" pitchFamily="18" charset="0"/>
              </a:rPr>
              <a:t>, </a:t>
            </a:r>
            <a:r>
              <a:rPr lang="en-US" sz="2000" kern="1200" dirty="0" err="1">
                <a:solidFill>
                  <a:schemeClr val="tx1"/>
                </a:solidFill>
                <a:latin typeface="Times New Roman" panose="02020603050405020304" pitchFamily="18" charset="0"/>
                <a:cs typeface="Times New Roman" panose="02020603050405020304" pitchFamily="18" charset="0"/>
              </a:rPr>
              <a:t>bảo</a:t>
            </a:r>
            <a:r>
              <a:rPr lang="en-US" sz="2000" kern="1200" dirty="0">
                <a:solidFill>
                  <a:schemeClr val="tx1"/>
                </a:solidFill>
                <a:latin typeface="Times New Roman" panose="02020603050405020304" pitchFamily="18" charset="0"/>
                <a:cs typeface="Times New Roman" panose="02020603050405020304" pitchFamily="18" charset="0"/>
              </a:rPr>
              <a:t> </a:t>
            </a:r>
            <a:r>
              <a:rPr lang="en-US" sz="2000" kern="1200" dirty="0" err="1">
                <a:solidFill>
                  <a:schemeClr val="tx1"/>
                </a:solidFill>
                <a:latin typeface="Times New Roman" panose="02020603050405020304" pitchFamily="18" charset="0"/>
                <a:cs typeface="Times New Roman" panose="02020603050405020304" pitchFamily="18" charset="0"/>
              </a:rPr>
              <a:t>hiểm</a:t>
            </a:r>
            <a:r>
              <a:rPr lang="en-US" sz="2000" kern="1200" dirty="0">
                <a:solidFill>
                  <a:schemeClr val="tx1"/>
                </a:solidFill>
                <a:latin typeface="Times New Roman" panose="02020603050405020304" pitchFamily="18" charset="0"/>
                <a:cs typeface="Times New Roman" panose="02020603050405020304" pitchFamily="18" charset="0"/>
              </a:rPr>
              <a:t> y </a:t>
            </a:r>
            <a:r>
              <a:rPr lang="en-US" sz="2000" kern="1200" dirty="0" err="1">
                <a:solidFill>
                  <a:schemeClr val="tx1"/>
                </a:solidFill>
                <a:latin typeface="Times New Roman" panose="02020603050405020304" pitchFamily="18" charset="0"/>
                <a:cs typeface="Times New Roman" panose="02020603050405020304" pitchFamily="18" charset="0"/>
              </a:rPr>
              <a:t>tế</a:t>
            </a:r>
            <a:r>
              <a:rPr lang="en-US" sz="2000" kern="1200" dirty="0">
                <a:solidFill>
                  <a:schemeClr val="tx1"/>
                </a:solidFill>
                <a:latin typeface="Times New Roman" panose="02020603050405020304" pitchFamily="18" charset="0"/>
                <a:cs typeface="Times New Roman" panose="02020603050405020304" pitchFamily="18" charset="0"/>
              </a:rPr>
              <a:t>, </a:t>
            </a:r>
            <a:r>
              <a:rPr lang="en-US" sz="2000" kern="1200" dirty="0" err="1">
                <a:solidFill>
                  <a:schemeClr val="tx1"/>
                </a:solidFill>
                <a:latin typeface="Times New Roman" panose="02020603050405020304" pitchFamily="18" charset="0"/>
                <a:cs typeface="Times New Roman" panose="02020603050405020304" pitchFamily="18" charset="0"/>
              </a:rPr>
              <a:t>bảo</a:t>
            </a:r>
            <a:r>
              <a:rPr lang="en-US" sz="2000" kern="1200" dirty="0">
                <a:solidFill>
                  <a:schemeClr val="tx1"/>
                </a:solidFill>
                <a:latin typeface="Times New Roman" panose="02020603050405020304" pitchFamily="18" charset="0"/>
                <a:cs typeface="Times New Roman" panose="02020603050405020304" pitchFamily="18" charset="0"/>
              </a:rPr>
              <a:t> </a:t>
            </a:r>
            <a:r>
              <a:rPr lang="en-US" sz="2000" kern="1200" dirty="0" err="1">
                <a:solidFill>
                  <a:schemeClr val="tx1"/>
                </a:solidFill>
                <a:latin typeface="Times New Roman" panose="02020603050405020304" pitchFamily="18" charset="0"/>
                <a:cs typeface="Times New Roman" panose="02020603050405020304" pitchFamily="18" charset="0"/>
              </a:rPr>
              <a:t>hiểm</a:t>
            </a:r>
            <a:r>
              <a:rPr lang="en-US" sz="2000" kern="1200" dirty="0">
                <a:solidFill>
                  <a:schemeClr val="tx1"/>
                </a:solidFill>
                <a:latin typeface="Times New Roman" panose="02020603050405020304" pitchFamily="18" charset="0"/>
                <a:cs typeface="Times New Roman" panose="02020603050405020304" pitchFamily="18" charset="0"/>
              </a:rPr>
              <a:t> </a:t>
            </a:r>
            <a:r>
              <a:rPr lang="en-US" sz="2000" kern="1200" dirty="0" err="1">
                <a:solidFill>
                  <a:schemeClr val="tx1"/>
                </a:solidFill>
                <a:latin typeface="Times New Roman" panose="02020603050405020304" pitchFamily="18" charset="0"/>
                <a:cs typeface="Times New Roman" panose="02020603050405020304" pitchFamily="18" charset="0"/>
              </a:rPr>
              <a:t>xã</a:t>
            </a:r>
            <a:r>
              <a:rPr lang="en-US" sz="2000" kern="1200" dirty="0">
                <a:solidFill>
                  <a:schemeClr val="tx1"/>
                </a:solidFill>
                <a:latin typeface="Times New Roman" panose="02020603050405020304" pitchFamily="18" charset="0"/>
                <a:cs typeface="Times New Roman" panose="02020603050405020304" pitchFamily="18" charset="0"/>
              </a:rPr>
              <a:t> </a:t>
            </a:r>
            <a:r>
              <a:rPr lang="en-US" sz="2000" kern="1200" dirty="0" err="1">
                <a:solidFill>
                  <a:schemeClr val="tx1"/>
                </a:solidFill>
                <a:latin typeface="Times New Roman" panose="02020603050405020304" pitchFamily="18" charset="0"/>
                <a:cs typeface="Times New Roman" panose="02020603050405020304" pitchFamily="18" charset="0"/>
              </a:rPr>
              <a:t>hội</a:t>
            </a:r>
            <a:r>
              <a:rPr lang="en-US" sz="2000" kern="1200" dirty="0">
                <a:solidFill>
                  <a:schemeClr val="tx1"/>
                </a:solidFill>
                <a:latin typeface="Times New Roman" panose="02020603050405020304" pitchFamily="18" charset="0"/>
                <a:cs typeface="Times New Roman" panose="02020603050405020304" pitchFamily="18" charset="0"/>
              </a:rPr>
              <a:t>, </a:t>
            </a:r>
            <a:r>
              <a:rPr lang="en-US" sz="2000" kern="1200" dirty="0" err="1">
                <a:solidFill>
                  <a:schemeClr val="tx1"/>
                </a:solidFill>
                <a:latin typeface="Times New Roman" panose="02020603050405020304" pitchFamily="18" charset="0"/>
                <a:cs typeface="Times New Roman" panose="02020603050405020304" pitchFamily="18" charset="0"/>
              </a:rPr>
              <a:t>bảo</a:t>
            </a:r>
            <a:r>
              <a:rPr lang="en-US" sz="2000" kern="1200" dirty="0">
                <a:solidFill>
                  <a:schemeClr val="tx1"/>
                </a:solidFill>
                <a:latin typeface="Times New Roman" panose="02020603050405020304" pitchFamily="18" charset="0"/>
                <a:cs typeface="Times New Roman" panose="02020603050405020304" pitchFamily="18" charset="0"/>
              </a:rPr>
              <a:t> </a:t>
            </a:r>
            <a:r>
              <a:rPr lang="en-US" sz="2000" kern="1200" dirty="0" err="1">
                <a:solidFill>
                  <a:schemeClr val="tx1"/>
                </a:solidFill>
                <a:latin typeface="Times New Roman" panose="02020603050405020304" pitchFamily="18" charset="0"/>
                <a:cs typeface="Times New Roman" panose="02020603050405020304" pitchFamily="18" charset="0"/>
              </a:rPr>
              <a:t>hiểm</a:t>
            </a:r>
            <a:r>
              <a:rPr lang="en-US" sz="2000" kern="1200" dirty="0">
                <a:solidFill>
                  <a:schemeClr val="tx1"/>
                </a:solidFill>
                <a:latin typeface="Times New Roman" panose="02020603050405020304" pitchFamily="18" charset="0"/>
                <a:cs typeface="Times New Roman" panose="02020603050405020304" pitchFamily="18" charset="0"/>
              </a:rPr>
              <a:t> </a:t>
            </a:r>
            <a:r>
              <a:rPr lang="en-US" sz="2000" kern="1200" dirty="0" err="1">
                <a:solidFill>
                  <a:schemeClr val="tx1"/>
                </a:solidFill>
                <a:latin typeface="Times New Roman" panose="02020603050405020304" pitchFamily="18" charset="0"/>
                <a:cs typeface="Times New Roman" panose="02020603050405020304" pitchFamily="18" charset="0"/>
              </a:rPr>
              <a:t>thất</a:t>
            </a:r>
            <a:r>
              <a:rPr lang="en-US" sz="2000" kern="1200" dirty="0">
                <a:solidFill>
                  <a:schemeClr val="tx1"/>
                </a:solidFill>
                <a:latin typeface="Times New Roman" panose="02020603050405020304" pitchFamily="18" charset="0"/>
                <a:cs typeface="Times New Roman" panose="02020603050405020304" pitchFamily="18" charset="0"/>
              </a:rPr>
              <a:t> </a:t>
            </a:r>
            <a:r>
              <a:rPr lang="en-US" sz="2000" kern="1200" dirty="0" err="1">
                <a:solidFill>
                  <a:schemeClr val="tx1"/>
                </a:solidFill>
                <a:latin typeface="Times New Roman" panose="02020603050405020304" pitchFamily="18" charset="0"/>
                <a:cs typeface="Times New Roman" panose="02020603050405020304" pitchFamily="18" charset="0"/>
              </a:rPr>
              <a:t>nghiệp</a:t>
            </a:r>
            <a:r>
              <a:rPr lang="en-US" sz="2000" kern="1200" dirty="0">
                <a:solidFill>
                  <a:schemeClr val="tx1"/>
                </a:solidFill>
                <a:latin typeface="Times New Roman" panose="02020603050405020304" pitchFamily="18" charset="0"/>
                <a:cs typeface="Times New Roman" panose="02020603050405020304" pitchFamily="18" charset="0"/>
              </a:rPr>
              <a:t>, </a:t>
            </a:r>
            <a:r>
              <a:rPr lang="en-US" sz="2000" kern="1200" dirty="0" err="1">
                <a:solidFill>
                  <a:schemeClr val="tx1"/>
                </a:solidFill>
                <a:latin typeface="Times New Roman" panose="02020603050405020304" pitchFamily="18" charset="0"/>
                <a:cs typeface="Times New Roman" panose="02020603050405020304" pitchFamily="18" charset="0"/>
              </a:rPr>
              <a:t>các</a:t>
            </a:r>
            <a:r>
              <a:rPr lang="en-US" sz="2000" kern="1200" dirty="0">
                <a:solidFill>
                  <a:schemeClr val="tx1"/>
                </a:solidFill>
                <a:latin typeface="Times New Roman" panose="02020603050405020304" pitchFamily="18" charset="0"/>
                <a:cs typeface="Times New Roman" panose="02020603050405020304" pitchFamily="18" charset="0"/>
              </a:rPr>
              <a:t> chi </a:t>
            </a:r>
            <a:r>
              <a:rPr lang="en-US" sz="2000" kern="1200" dirty="0" err="1">
                <a:solidFill>
                  <a:schemeClr val="tx1"/>
                </a:solidFill>
                <a:latin typeface="Times New Roman" panose="02020603050405020304" pitchFamily="18" charset="0"/>
                <a:cs typeface="Times New Roman" panose="02020603050405020304" pitchFamily="18" charset="0"/>
              </a:rPr>
              <a:t>phí</a:t>
            </a:r>
            <a:r>
              <a:rPr lang="en-US" sz="2000" kern="1200" dirty="0">
                <a:solidFill>
                  <a:schemeClr val="tx1"/>
                </a:solidFill>
                <a:latin typeface="Times New Roman" panose="02020603050405020304" pitchFamily="18" charset="0"/>
                <a:cs typeface="Times New Roman" panose="02020603050405020304" pitchFamily="18" charset="0"/>
              </a:rPr>
              <a:t> </a:t>
            </a:r>
            <a:r>
              <a:rPr lang="en-US" sz="2000" kern="1200" dirty="0" err="1">
                <a:solidFill>
                  <a:schemeClr val="tx1"/>
                </a:solidFill>
                <a:latin typeface="Times New Roman" panose="02020603050405020304" pitchFamily="18" charset="0"/>
                <a:cs typeface="Times New Roman" panose="02020603050405020304" pitchFamily="18" charset="0"/>
              </a:rPr>
              <a:t>khác</a:t>
            </a:r>
            <a:endParaRPr lang="en-US" sz="2000" kern="1200" dirty="0">
              <a:solidFill>
                <a:schemeClr val="tx1"/>
              </a:solidFill>
              <a:latin typeface="Times New Roman" panose="02020603050405020304" pitchFamily="18" charset="0"/>
              <a:cs typeface="Times New Roman" panose="02020603050405020304" pitchFamily="18" charset="0"/>
            </a:endParaRPr>
          </a:p>
        </p:txBody>
      </p:sp>
      <p:sp>
        <p:nvSpPr>
          <p:cNvPr id="17" name="Oval 16">
            <a:extLst>
              <a:ext uri="{FF2B5EF4-FFF2-40B4-BE49-F238E27FC236}">
                <a16:creationId xmlns:a16="http://schemas.microsoft.com/office/drawing/2014/main" xmlns="" id="{E688222B-4B60-4D7A-B6AF-9728AD834398}"/>
              </a:ext>
            </a:extLst>
          </p:cNvPr>
          <p:cNvSpPr/>
          <p:nvPr/>
        </p:nvSpPr>
        <p:spPr>
          <a:xfrm>
            <a:off x="1825610" y="2960883"/>
            <a:ext cx="627198" cy="627198"/>
          </a:xfrm>
          <a:prstGeom prst="ellipse">
            <a:avLst/>
          </a:prstGeom>
        </p:spPr>
        <p:style>
          <a:lnRef idx="2">
            <a:schemeClr val="accent2">
              <a:shade val="50000"/>
              <a:hueOff val="430931"/>
              <a:satOff val="-18355"/>
              <a:lumOff val="38703"/>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18" name="Freeform: Shape 17">
            <a:extLst>
              <a:ext uri="{FF2B5EF4-FFF2-40B4-BE49-F238E27FC236}">
                <a16:creationId xmlns:a16="http://schemas.microsoft.com/office/drawing/2014/main" xmlns="" id="{E9E55520-218D-4FA5-A43B-5159FA99E10D}"/>
              </a:ext>
            </a:extLst>
          </p:cNvPr>
          <p:cNvSpPr/>
          <p:nvPr/>
        </p:nvSpPr>
        <p:spPr>
          <a:xfrm>
            <a:off x="2059706" y="3646171"/>
            <a:ext cx="9525187" cy="739923"/>
          </a:xfrm>
          <a:custGeom>
            <a:avLst/>
            <a:gdLst>
              <a:gd name="connsiteX0" fmla="*/ 0 w 9525187"/>
              <a:gd name="connsiteY0" fmla="*/ 0 h 739923"/>
              <a:gd name="connsiteX1" fmla="*/ 9525187 w 9525187"/>
              <a:gd name="connsiteY1" fmla="*/ 0 h 739923"/>
              <a:gd name="connsiteX2" fmla="*/ 9525187 w 9525187"/>
              <a:gd name="connsiteY2" fmla="*/ 739923 h 739923"/>
              <a:gd name="connsiteX3" fmla="*/ 0 w 9525187"/>
              <a:gd name="connsiteY3" fmla="*/ 739923 h 739923"/>
              <a:gd name="connsiteX4" fmla="*/ 0 w 9525187"/>
              <a:gd name="connsiteY4" fmla="*/ 0 h 7399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25187" h="739923">
                <a:moveTo>
                  <a:pt x="0" y="0"/>
                </a:moveTo>
                <a:lnTo>
                  <a:pt x="9525187" y="0"/>
                </a:lnTo>
                <a:lnTo>
                  <a:pt x="9525187" y="739923"/>
                </a:lnTo>
                <a:lnTo>
                  <a:pt x="0" y="739923"/>
                </a:lnTo>
                <a:lnTo>
                  <a:pt x="0" y="0"/>
                </a:lnTo>
                <a:close/>
              </a:path>
            </a:pathLst>
          </a:custGeom>
        </p:spPr>
        <p:style>
          <a:lnRef idx="2">
            <a:schemeClr val="lt1">
              <a:hueOff val="0"/>
              <a:satOff val="0"/>
              <a:lumOff val="0"/>
              <a:alphaOff val="0"/>
            </a:schemeClr>
          </a:lnRef>
          <a:fillRef idx="1">
            <a:schemeClr val="accent2">
              <a:shade val="50000"/>
              <a:hueOff val="453858"/>
              <a:satOff val="-19398"/>
              <a:lumOff val="42481"/>
              <a:alphaOff val="0"/>
            </a:schemeClr>
          </a:fillRef>
          <a:effectRef idx="0">
            <a:schemeClr val="accent2">
              <a:shade val="50000"/>
              <a:hueOff val="453858"/>
              <a:satOff val="-19398"/>
              <a:lumOff val="42481"/>
              <a:alphaOff val="0"/>
            </a:schemeClr>
          </a:effectRef>
          <a:fontRef idx="minor">
            <a:schemeClr val="lt1"/>
          </a:fontRef>
        </p:style>
        <p:txBody>
          <a:bodyPr spcFirstLastPara="0" vert="horz" wrap="square" lIns="398271" tIns="50800" rIns="50800" bIns="50800" numCol="1" spcCol="1270" anchor="ctr" anchorCtr="0">
            <a:noAutofit/>
          </a:bodyPr>
          <a:lstStyle/>
          <a:p>
            <a:pPr marL="0" lvl="0" indent="0" algn="l" defTabSz="889000">
              <a:lnSpc>
                <a:spcPct val="90000"/>
              </a:lnSpc>
              <a:spcBef>
                <a:spcPct val="0"/>
              </a:spcBef>
              <a:spcAft>
                <a:spcPct val="35000"/>
              </a:spcAft>
              <a:buNone/>
            </a:pPr>
            <a:r>
              <a:rPr lang="en-US" sz="2000" kern="1200" dirty="0" err="1">
                <a:solidFill>
                  <a:schemeClr val="tx1"/>
                </a:solidFill>
                <a:latin typeface="Times New Roman" panose="02020603050405020304" pitchFamily="18" charset="0"/>
                <a:cs typeface="Times New Roman" panose="02020603050405020304" pitchFamily="18" charset="0"/>
              </a:rPr>
              <a:t>Được</a:t>
            </a:r>
            <a:r>
              <a:rPr lang="en-US" sz="2000" kern="1200" dirty="0">
                <a:solidFill>
                  <a:schemeClr val="tx1"/>
                </a:solidFill>
                <a:latin typeface="Times New Roman" panose="02020603050405020304" pitchFamily="18" charset="0"/>
                <a:cs typeface="Times New Roman" panose="02020603050405020304" pitchFamily="18" charset="0"/>
              </a:rPr>
              <a:t> </a:t>
            </a:r>
            <a:r>
              <a:rPr lang="en-US" sz="2000" kern="1200" dirty="0" err="1">
                <a:solidFill>
                  <a:schemeClr val="tx1"/>
                </a:solidFill>
                <a:latin typeface="Times New Roman" panose="02020603050405020304" pitchFamily="18" charset="0"/>
                <a:cs typeface="Times New Roman" panose="02020603050405020304" pitchFamily="18" charset="0"/>
              </a:rPr>
              <a:t>quyền</a:t>
            </a:r>
            <a:r>
              <a:rPr lang="en-US" sz="2000" kern="1200" dirty="0">
                <a:solidFill>
                  <a:schemeClr val="tx1"/>
                </a:solidFill>
                <a:latin typeface="Times New Roman" panose="02020603050405020304" pitchFamily="18" charset="0"/>
                <a:cs typeface="Times New Roman" panose="02020603050405020304" pitchFamily="18" charset="0"/>
              </a:rPr>
              <a:t> </a:t>
            </a:r>
            <a:r>
              <a:rPr lang="en-US" sz="2000" kern="1200" dirty="0" err="1">
                <a:solidFill>
                  <a:schemeClr val="tx1"/>
                </a:solidFill>
                <a:latin typeface="Times New Roman" panose="02020603050405020304" pitchFamily="18" charset="0"/>
                <a:cs typeface="Times New Roman" panose="02020603050405020304" pitchFamily="18" charset="0"/>
              </a:rPr>
              <a:t>ký</a:t>
            </a:r>
            <a:r>
              <a:rPr lang="en-US" sz="2000" kern="1200" dirty="0">
                <a:solidFill>
                  <a:schemeClr val="tx1"/>
                </a:solidFill>
                <a:latin typeface="Times New Roman" panose="02020603050405020304" pitchFamily="18" charset="0"/>
                <a:cs typeface="Times New Roman" panose="02020603050405020304" pitchFamily="18" charset="0"/>
              </a:rPr>
              <a:t> </a:t>
            </a:r>
            <a:r>
              <a:rPr lang="en-US" sz="2000" kern="1200" dirty="0" err="1">
                <a:solidFill>
                  <a:schemeClr val="tx1"/>
                </a:solidFill>
                <a:latin typeface="Times New Roman" panose="02020603050405020304" pitchFamily="18" charset="0"/>
                <a:cs typeface="Times New Roman" panose="02020603050405020304" pitchFamily="18" charset="0"/>
              </a:rPr>
              <a:t>hợp</a:t>
            </a:r>
            <a:r>
              <a:rPr lang="en-US" sz="2000" kern="1200" dirty="0">
                <a:solidFill>
                  <a:schemeClr val="tx1"/>
                </a:solidFill>
                <a:latin typeface="Times New Roman" panose="02020603050405020304" pitchFamily="18" charset="0"/>
                <a:cs typeface="Times New Roman" panose="02020603050405020304" pitchFamily="18" charset="0"/>
              </a:rPr>
              <a:t> </a:t>
            </a:r>
            <a:r>
              <a:rPr lang="en-US" sz="2000" kern="1200" dirty="0" err="1">
                <a:solidFill>
                  <a:schemeClr val="tx1"/>
                </a:solidFill>
                <a:latin typeface="Times New Roman" panose="02020603050405020304" pitchFamily="18" charset="0"/>
                <a:cs typeface="Times New Roman" panose="02020603050405020304" pitchFamily="18" charset="0"/>
              </a:rPr>
              <a:t>đồng</a:t>
            </a:r>
            <a:r>
              <a:rPr lang="en-US" sz="2000" kern="1200" dirty="0">
                <a:solidFill>
                  <a:schemeClr val="tx1"/>
                </a:solidFill>
                <a:latin typeface="Times New Roman" panose="02020603050405020304" pitchFamily="18" charset="0"/>
                <a:cs typeface="Times New Roman" panose="02020603050405020304" pitchFamily="18" charset="0"/>
              </a:rPr>
              <a:t> lao </a:t>
            </a:r>
            <a:r>
              <a:rPr lang="en-US" sz="2000" kern="1200" dirty="0" err="1">
                <a:solidFill>
                  <a:schemeClr val="tx1"/>
                </a:solidFill>
                <a:latin typeface="Times New Roman" panose="02020603050405020304" pitchFamily="18" charset="0"/>
                <a:cs typeface="Times New Roman" panose="02020603050405020304" pitchFamily="18" charset="0"/>
              </a:rPr>
              <a:t>động</a:t>
            </a:r>
            <a:r>
              <a:rPr lang="en-US" sz="2000" kern="1200" dirty="0">
                <a:solidFill>
                  <a:schemeClr val="tx1"/>
                </a:solidFill>
                <a:latin typeface="Times New Roman" panose="02020603050405020304" pitchFamily="18" charset="0"/>
                <a:cs typeface="Times New Roman" panose="02020603050405020304" pitchFamily="18" charset="0"/>
              </a:rPr>
              <a:t> </a:t>
            </a:r>
            <a:r>
              <a:rPr lang="en-US" sz="2000" kern="1200" dirty="0" err="1">
                <a:solidFill>
                  <a:schemeClr val="tx1"/>
                </a:solidFill>
                <a:latin typeface="Times New Roman" panose="02020603050405020304" pitchFamily="18" charset="0"/>
                <a:cs typeface="Times New Roman" panose="02020603050405020304" pitchFamily="18" charset="0"/>
              </a:rPr>
              <a:t>với</a:t>
            </a:r>
            <a:r>
              <a:rPr lang="en-US" sz="2000" kern="1200" dirty="0">
                <a:solidFill>
                  <a:schemeClr val="tx1"/>
                </a:solidFill>
                <a:latin typeface="Times New Roman" panose="02020603050405020304" pitchFamily="18" charset="0"/>
                <a:cs typeface="Times New Roman" panose="02020603050405020304" pitchFamily="18" charset="0"/>
              </a:rPr>
              <a:t> </a:t>
            </a:r>
            <a:r>
              <a:rPr lang="en-US" sz="2000" kern="1200" dirty="0" err="1">
                <a:solidFill>
                  <a:schemeClr val="tx1"/>
                </a:solidFill>
                <a:latin typeface="Times New Roman" panose="02020603050405020304" pitchFamily="18" charset="0"/>
                <a:cs typeface="Times New Roman" panose="02020603050405020304" pitchFamily="18" charset="0"/>
              </a:rPr>
              <a:t>Hiệu</a:t>
            </a:r>
            <a:r>
              <a:rPr lang="en-US" sz="2000" kern="1200" dirty="0">
                <a:solidFill>
                  <a:schemeClr val="tx1"/>
                </a:solidFill>
                <a:latin typeface="Times New Roman" panose="02020603050405020304" pitchFamily="18" charset="0"/>
                <a:cs typeface="Times New Roman" panose="02020603050405020304" pitchFamily="18" charset="0"/>
              </a:rPr>
              <a:t> </a:t>
            </a:r>
            <a:r>
              <a:rPr lang="en-US" sz="2000" kern="1200" dirty="0" err="1">
                <a:solidFill>
                  <a:schemeClr val="tx1"/>
                </a:solidFill>
                <a:latin typeface="Times New Roman" panose="02020603050405020304" pitchFamily="18" charset="0"/>
                <a:cs typeface="Times New Roman" panose="02020603050405020304" pitchFamily="18" charset="0"/>
              </a:rPr>
              <a:t>trưởng</a:t>
            </a:r>
            <a:r>
              <a:rPr lang="en-US" sz="2000" kern="1200" dirty="0">
                <a:solidFill>
                  <a:schemeClr val="tx1"/>
                </a:solidFill>
                <a:latin typeface="Times New Roman" panose="02020603050405020304" pitchFamily="18" charset="0"/>
                <a:cs typeface="Times New Roman" panose="02020603050405020304" pitchFamily="18" charset="0"/>
              </a:rPr>
              <a:t>, </a:t>
            </a:r>
            <a:r>
              <a:rPr lang="en-US" sz="2000" kern="1200" dirty="0" err="1">
                <a:solidFill>
                  <a:schemeClr val="tx1"/>
                </a:solidFill>
                <a:latin typeface="Times New Roman" panose="02020603050405020304" pitchFamily="18" charset="0"/>
                <a:cs typeface="Times New Roman" panose="02020603050405020304" pitchFamily="18" charset="0"/>
              </a:rPr>
              <a:t>Phó</a:t>
            </a:r>
            <a:r>
              <a:rPr lang="en-US" sz="2000" kern="1200" dirty="0">
                <a:solidFill>
                  <a:schemeClr val="tx1"/>
                </a:solidFill>
                <a:latin typeface="Times New Roman" panose="02020603050405020304" pitchFamily="18" charset="0"/>
                <a:cs typeface="Times New Roman" panose="02020603050405020304" pitchFamily="18" charset="0"/>
              </a:rPr>
              <a:t> </a:t>
            </a:r>
            <a:r>
              <a:rPr lang="en-US" sz="2000" kern="1200" dirty="0" err="1">
                <a:solidFill>
                  <a:schemeClr val="tx1"/>
                </a:solidFill>
                <a:latin typeface="Times New Roman" panose="02020603050405020304" pitchFamily="18" charset="0"/>
                <a:cs typeface="Times New Roman" panose="02020603050405020304" pitchFamily="18" charset="0"/>
              </a:rPr>
              <a:t>Hiệu</a:t>
            </a:r>
            <a:r>
              <a:rPr lang="en-US" sz="2000" kern="1200" dirty="0">
                <a:solidFill>
                  <a:schemeClr val="tx1"/>
                </a:solidFill>
                <a:latin typeface="Times New Roman" panose="02020603050405020304" pitchFamily="18" charset="0"/>
                <a:cs typeface="Times New Roman" panose="02020603050405020304" pitchFamily="18" charset="0"/>
              </a:rPr>
              <a:t> </a:t>
            </a:r>
            <a:r>
              <a:rPr lang="en-US" sz="2000" kern="1200" dirty="0" err="1">
                <a:solidFill>
                  <a:schemeClr val="tx1"/>
                </a:solidFill>
                <a:latin typeface="Times New Roman" panose="02020603050405020304" pitchFamily="18" charset="0"/>
                <a:cs typeface="Times New Roman" panose="02020603050405020304" pitchFamily="18" charset="0"/>
              </a:rPr>
              <a:t>trưởng</a:t>
            </a:r>
            <a:r>
              <a:rPr lang="en-US" sz="2000" kern="1200" dirty="0">
                <a:solidFill>
                  <a:schemeClr val="tx1"/>
                </a:solidFill>
                <a:latin typeface="Times New Roman" panose="02020603050405020304" pitchFamily="18" charset="0"/>
                <a:cs typeface="Times New Roman" panose="02020603050405020304" pitchFamily="18" charset="0"/>
              </a:rPr>
              <a:t>, </a:t>
            </a:r>
            <a:r>
              <a:rPr lang="en-US" sz="2000" kern="1200" dirty="0" err="1">
                <a:solidFill>
                  <a:schemeClr val="tx1"/>
                </a:solidFill>
                <a:latin typeface="Times New Roman" panose="02020603050405020304" pitchFamily="18" charset="0"/>
                <a:cs typeface="Times New Roman" panose="02020603050405020304" pitchFamily="18" charset="0"/>
              </a:rPr>
              <a:t>giáo</a:t>
            </a:r>
            <a:r>
              <a:rPr lang="en-US" sz="2000" kern="1200" dirty="0">
                <a:solidFill>
                  <a:schemeClr val="tx1"/>
                </a:solidFill>
                <a:latin typeface="Times New Roman" panose="02020603050405020304" pitchFamily="18" charset="0"/>
                <a:cs typeface="Times New Roman" panose="02020603050405020304" pitchFamily="18" charset="0"/>
              </a:rPr>
              <a:t> </a:t>
            </a:r>
            <a:r>
              <a:rPr lang="en-US" sz="2000" kern="1200" dirty="0" err="1">
                <a:solidFill>
                  <a:schemeClr val="tx1"/>
                </a:solidFill>
                <a:latin typeface="Times New Roman" panose="02020603050405020304" pitchFamily="18" charset="0"/>
                <a:cs typeface="Times New Roman" panose="02020603050405020304" pitchFamily="18" charset="0"/>
              </a:rPr>
              <a:t>viên</a:t>
            </a:r>
            <a:r>
              <a:rPr lang="en-US" sz="2000" kern="1200" dirty="0">
                <a:solidFill>
                  <a:schemeClr val="tx1"/>
                </a:solidFill>
                <a:latin typeface="Times New Roman" panose="02020603050405020304" pitchFamily="18" charset="0"/>
                <a:cs typeface="Times New Roman" panose="02020603050405020304" pitchFamily="18" charset="0"/>
              </a:rPr>
              <a:t> </a:t>
            </a:r>
            <a:r>
              <a:rPr lang="en-US" sz="2000" kern="1200" dirty="0" err="1">
                <a:solidFill>
                  <a:schemeClr val="tx1"/>
                </a:solidFill>
                <a:latin typeface="Times New Roman" panose="02020603050405020304" pitchFamily="18" charset="0"/>
                <a:cs typeface="Times New Roman" panose="02020603050405020304" pitchFamily="18" charset="0"/>
              </a:rPr>
              <a:t>và</a:t>
            </a:r>
            <a:r>
              <a:rPr lang="en-US" sz="2000" kern="1200" dirty="0">
                <a:solidFill>
                  <a:schemeClr val="tx1"/>
                </a:solidFill>
                <a:latin typeface="Times New Roman" panose="02020603050405020304" pitchFamily="18" charset="0"/>
                <a:cs typeface="Times New Roman" panose="02020603050405020304" pitchFamily="18" charset="0"/>
              </a:rPr>
              <a:t> </a:t>
            </a:r>
            <a:r>
              <a:rPr lang="en-US" sz="2000" kern="1200" dirty="0" err="1">
                <a:solidFill>
                  <a:schemeClr val="tx1"/>
                </a:solidFill>
                <a:latin typeface="Times New Roman" panose="02020603050405020304" pitchFamily="18" charset="0"/>
                <a:cs typeface="Times New Roman" panose="02020603050405020304" pitchFamily="18" charset="0"/>
              </a:rPr>
              <a:t>nhân</a:t>
            </a:r>
            <a:r>
              <a:rPr lang="en-US" sz="2000" kern="1200" dirty="0">
                <a:solidFill>
                  <a:schemeClr val="tx1"/>
                </a:solidFill>
                <a:latin typeface="Times New Roman" panose="02020603050405020304" pitchFamily="18" charset="0"/>
                <a:cs typeface="Times New Roman" panose="02020603050405020304" pitchFamily="18" charset="0"/>
              </a:rPr>
              <a:t> </a:t>
            </a:r>
            <a:r>
              <a:rPr lang="en-US" sz="2000" kern="1200" dirty="0" err="1">
                <a:solidFill>
                  <a:schemeClr val="tx1"/>
                </a:solidFill>
                <a:latin typeface="Times New Roman" panose="02020603050405020304" pitchFamily="18" charset="0"/>
                <a:cs typeface="Times New Roman" panose="02020603050405020304" pitchFamily="18" charset="0"/>
              </a:rPr>
              <a:t>viên</a:t>
            </a:r>
            <a:endParaRPr lang="en-US" sz="2000" kern="1200" dirty="0">
              <a:solidFill>
                <a:schemeClr val="tx1"/>
              </a:solidFill>
              <a:latin typeface="Times New Roman" panose="02020603050405020304" pitchFamily="18" charset="0"/>
              <a:cs typeface="Times New Roman" panose="02020603050405020304" pitchFamily="18" charset="0"/>
            </a:endParaRPr>
          </a:p>
        </p:txBody>
      </p:sp>
      <p:sp>
        <p:nvSpPr>
          <p:cNvPr id="19" name="Oval 18">
            <a:extLst>
              <a:ext uri="{FF2B5EF4-FFF2-40B4-BE49-F238E27FC236}">
                <a16:creationId xmlns:a16="http://schemas.microsoft.com/office/drawing/2014/main" xmlns="" id="{83669243-4DE0-41C0-B4EA-511673BD3361}"/>
              </a:ext>
            </a:extLst>
          </p:cNvPr>
          <p:cNvSpPr/>
          <p:nvPr/>
        </p:nvSpPr>
        <p:spPr>
          <a:xfrm>
            <a:off x="1746106" y="3702533"/>
            <a:ext cx="627198" cy="627198"/>
          </a:xfrm>
          <a:prstGeom prst="ellipse">
            <a:avLst/>
          </a:prstGeom>
        </p:spPr>
        <p:style>
          <a:lnRef idx="2">
            <a:schemeClr val="accent2">
              <a:shade val="50000"/>
              <a:hueOff val="430931"/>
              <a:satOff val="-18355"/>
              <a:lumOff val="38703"/>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20" name="Freeform: Shape 19">
            <a:extLst>
              <a:ext uri="{FF2B5EF4-FFF2-40B4-BE49-F238E27FC236}">
                <a16:creationId xmlns:a16="http://schemas.microsoft.com/office/drawing/2014/main" xmlns="" id="{983BB7FC-BAA9-4CF9-8BFE-293757D3F548}"/>
              </a:ext>
            </a:extLst>
          </p:cNvPr>
          <p:cNvSpPr/>
          <p:nvPr/>
        </p:nvSpPr>
        <p:spPr>
          <a:xfrm>
            <a:off x="1822133" y="4494921"/>
            <a:ext cx="9774189" cy="501758"/>
          </a:xfrm>
          <a:custGeom>
            <a:avLst/>
            <a:gdLst>
              <a:gd name="connsiteX0" fmla="*/ 0 w 9774189"/>
              <a:gd name="connsiteY0" fmla="*/ 0 h 501758"/>
              <a:gd name="connsiteX1" fmla="*/ 9774189 w 9774189"/>
              <a:gd name="connsiteY1" fmla="*/ 0 h 501758"/>
              <a:gd name="connsiteX2" fmla="*/ 9774189 w 9774189"/>
              <a:gd name="connsiteY2" fmla="*/ 501758 h 501758"/>
              <a:gd name="connsiteX3" fmla="*/ 0 w 9774189"/>
              <a:gd name="connsiteY3" fmla="*/ 501758 h 501758"/>
              <a:gd name="connsiteX4" fmla="*/ 0 w 9774189"/>
              <a:gd name="connsiteY4" fmla="*/ 0 h 5017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74189" h="501758">
                <a:moveTo>
                  <a:pt x="0" y="0"/>
                </a:moveTo>
                <a:lnTo>
                  <a:pt x="9774189" y="0"/>
                </a:lnTo>
                <a:lnTo>
                  <a:pt x="9774189" y="501758"/>
                </a:lnTo>
                <a:lnTo>
                  <a:pt x="0" y="501758"/>
                </a:lnTo>
                <a:lnTo>
                  <a:pt x="0" y="0"/>
                </a:lnTo>
                <a:close/>
              </a:path>
            </a:pathLst>
          </a:custGeom>
        </p:spPr>
        <p:style>
          <a:lnRef idx="2">
            <a:schemeClr val="lt1">
              <a:hueOff val="0"/>
              <a:satOff val="0"/>
              <a:lumOff val="0"/>
              <a:alphaOff val="0"/>
            </a:schemeClr>
          </a:lnRef>
          <a:fillRef idx="1">
            <a:schemeClr val="accent2">
              <a:shade val="50000"/>
              <a:hueOff val="302572"/>
              <a:satOff val="-12932"/>
              <a:lumOff val="28321"/>
              <a:alphaOff val="0"/>
            </a:schemeClr>
          </a:fillRef>
          <a:effectRef idx="0">
            <a:schemeClr val="accent2">
              <a:shade val="50000"/>
              <a:hueOff val="302572"/>
              <a:satOff val="-12932"/>
              <a:lumOff val="28321"/>
              <a:alphaOff val="0"/>
            </a:schemeClr>
          </a:effectRef>
          <a:fontRef idx="minor">
            <a:schemeClr val="lt1"/>
          </a:fontRef>
        </p:style>
        <p:txBody>
          <a:bodyPr spcFirstLastPara="0" vert="horz" wrap="square" lIns="398271" tIns="50800" rIns="50800" bIns="50800" numCol="1" spcCol="1270" anchor="ctr" anchorCtr="0">
            <a:noAutofit/>
          </a:bodyPr>
          <a:lstStyle/>
          <a:p>
            <a:pPr marL="0" lvl="0" indent="0" algn="l" defTabSz="889000">
              <a:lnSpc>
                <a:spcPct val="90000"/>
              </a:lnSpc>
              <a:spcBef>
                <a:spcPct val="0"/>
              </a:spcBef>
              <a:spcAft>
                <a:spcPct val="35000"/>
              </a:spcAft>
              <a:buNone/>
            </a:pPr>
            <a:r>
              <a:rPr lang="en-US" sz="2000" kern="1200" dirty="0" err="1">
                <a:latin typeface="Times New Roman" panose="02020603050405020304" pitchFamily="18" charset="0"/>
                <a:cs typeface="Times New Roman" panose="02020603050405020304" pitchFamily="18" charset="0"/>
              </a:rPr>
              <a:t>Được</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quyền</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điều</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hành</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bộ</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máy</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tổ</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chức</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và</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sử</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dụng</a:t>
            </a:r>
            <a:r>
              <a:rPr lang="en-US" sz="2000" kern="1200" dirty="0">
                <a:latin typeface="Times New Roman" panose="02020603050405020304" pitchFamily="18" charset="0"/>
                <a:cs typeface="Times New Roman" panose="02020603050405020304" pitchFamily="18" charset="0"/>
              </a:rPr>
              <a:t> con </a:t>
            </a:r>
            <a:r>
              <a:rPr lang="en-US" sz="2000" kern="1200" dirty="0" err="1">
                <a:latin typeface="Times New Roman" panose="02020603050405020304" pitchFamily="18" charset="0"/>
                <a:cs typeface="Times New Roman" panose="02020603050405020304" pitchFamily="18" charset="0"/>
              </a:rPr>
              <a:t>dấu</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của</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nhà</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trường</a:t>
            </a:r>
            <a:endParaRPr lang="en-US" sz="2000" kern="1200" dirty="0">
              <a:latin typeface="Times New Roman" panose="02020603050405020304" pitchFamily="18" charset="0"/>
              <a:cs typeface="Times New Roman" panose="02020603050405020304" pitchFamily="18" charset="0"/>
            </a:endParaRPr>
          </a:p>
        </p:txBody>
      </p:sp>
      <p:sp>
        <p:nvSpPr>
          <p:cNvPr id="21" name="Oval 20">
            <a:extLst>
              <a:ext uri="{FF2B5EF4-FFF2-40B4-BE49-F238E27FC236}">
                <a16:creationId xmlns:a16="http://schemas.microsoft.com/office/drawing/2014/main" xmlns="" id="{7FF7FCE7-66CA-42C6-BAC7-67CB7D6C7791}"/>
              </a:ext>
            </a:extLst>
          </p:cNvPr>
          <p:cNvSpPr/>
          <p:nvPr/>
        </p:nvSpPr>
        <p:spPr>
          <a:xfrm>
            <a:off x="1508534" y="4432201"/>
            <a:ext cx="627198" cy="627198"/>
          </a:xfrm>
          <a:prstGeom prst="ellipse">
            <a:avLst/>
          </a:prstGeom>
        </p:spPr>
        <p:style>
          <a:lnRef idx="2">
            <a:schemeClr val="accent2">
              <a:shade val="50000"/>
              <a:hueOff val="287287"/>
              <a:satOff val="-12237"/>
              <a:lumOff val="25802"/>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22" name="Freeform: Shape 21">
            <a:extLst>
              <a:ext uri="{FF2B5EF4-FFF2-40B4-BE49-F238E27FC236}">
                <a16:creationId xmlns:a16="http://schemas.microsoft.com/office/drawing/2014/main" xmlns="" id="{1CE99AFF-5F49-4399-831A-7443F71937CB}"/>
              </a:ext>
            </a:extLst>
          </p:cNvPr>
          <p:cNvSpPr/>
          <p:nvPr/>
        </p:nvSpPr>
        <p:spPr>
          <a:xfrm>
            <a:off x="1413466" y="5179421"/>
            <a:ext cx="10228576" cy="501758"/>
          </a:xfrm>
          <a:custGeom>
            <a:avLst/>
            <a:gdLst>
              <a:gd name="connsiteX0" fmla="*/ 0 w 10228576"/>
              <a:gd name="connsiteY0" fmla="*/ 0 h 501758"/>
              <a:gd name="connsiteX1" fmla="*/ 10228576 w 10228576"/>
              <a:gd name="connsiteY1" fmla="*/ 0 h 501758"/>
              <a:gd name="connsiteX2" fmla="*/ 10228576 w 10228576"/>
              <a:gd name="connsiteY2" fmla="*/ 501758 h 501758"/>
              <a:gd name="connsiteX3" fmla="*/ 0 w 10228576"/>
              <a:gd name="connsiteY3" fmla="*/ 501758 h 501758"/>
              <a:gd name="connsiteX4" fmla="*/ 0 w 10228576"/>
              <a:gd name="connsiteY4" fmla="*/ 0 h 5017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28576" h="501758">
                <a:moveTo>
                  <a:pt x="0" y="0"/>
                </a:moveTo>
                <a:lnTo>
                  <a:pt x="10228576" y="0"/>
                </a:lnTo>
                <a:lnTo>
                  <a:pt x="10228576" y="501758"/>
                </a:lnTo>
                <a:lnTo>
                  <a:pt x="0" y="501758"/>
                </a:lnTo>
                <a:lnTo>
                  <a:pt x="0" y="0"/>
                </a:lnTo>
                <a:close/>
              </a:path>
            </a:pathLst>
          </a:custGeom>
        </p:spPr>
        <p:style>
          <a:lnRef idx="2">
            <a:schemeClr val="lt1">
              <a:hueOff val="0"/>
              <a:satOff val="0"/>
              <a:lumOff val="0"/>
              <a:alphaOff val="0"/>
            </a:schemeClr>
          </a:lnRef>
          <a:fillRef idx="1">
            <a:schemeClr val="accent2">
              <a:shade val="50000"/>
              <a:hueOff val="151286"/>
              <a:satOff val="-6466"/>
              <a:lumOff val="14160"/>
              <a:alphaOff val="0"/>
            </a:schemeClr>
          </a:fillRef>
          <a:effectRef idx="0">
            <a:schemeClr val="accent2">
              <a:shade val="50000"/>
              <a:hueOff val="151286"/>
              <a:satOff val="-6466"/>
              <a:lumOff val="14160"/>
              <a:alphaOff val="0"/>
            </a:schemeClr>
          </a:effectRef>
          <a:fontRef idx="minor">
            <a:schemeClr val="lt1"/>
          </a:fontRef>
        </p:style>
        <p:txBody>
          <a:bodyPr spcFirstLastPara="0" vert="horz" wrap="square" lIns="398271" tIns="50800" rIns="50800" bIns="50800" numCol="1" spcCol="1270" anchor="ctr" anchorCtr="0">
            <a:noAutofit/>
          </a:bodyPr>
          <a:lstStyle/>
          <a:p>
            <a:pPr marL="0" lvl="0" indent="0" algn="l" defTabSz="889000">
              <a:lnSpc>
                <a:spcPct val="90000"/>
              </a:lnSpc>
              <a:spcBef>
                <a:spcPct val="0"/>
              </a:spcBef>
              <a:spcAft>
                <a:spcPct val="35000"/>
              </a:spcAft>
              <a:buNone/>
            </a:pPr>
            <a:r>
              <a:rPr lang="en-US" sz="2000" kern="1200" dirty="0" err="1">
                <a:latin typeface="Times New Roman" panose="02020603050405020304" pitchFamily="18" charset="0"/>
                <a:cs typeface="Times New Roman" panose="02020603050405020304" pitchFamily="18" charset="0"/>
              </a:rPr>
              <a:t>Được</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phép</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thỏa</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thuận</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mức</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học</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phí</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với</a:t>
            </a:r>
            <a:r>
              <a:rPr lang="en-US" sz="2000" kern="1200" dirty="0">
                <a:latin typeface="Times New Roman" panose="02020603050405020304" pitchFamily="18" charset="0"/>
                <a:cs typeface="Times New Roman" panose="02020603050405020304" pitchFamily="18" charset="0"/>
              </a:rPr>
              <a:t> cha </a:t>
            </a:r>
            <a:r>
              <a:rPr lang="en-US" sz="2000" kern="1200" dirty="0" err="1">
                <a:latin typeface="Times New Roman" panose="02020603050405020304" pitchFamily="18" charset="0"/>
                <a:cs typeface="Times New Roman" panose="02020603050405020304" pitchFamily="18" charset="0"/>
              </a:rPr>
              <a:t>mẹ</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hoặc</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người</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bảo</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trợ</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trẻ</a:t>
            </a:r>
            <a:endParaRPr lang="en-US" sz="2000" kern="1200" dirty="0">
              <a:latin typeface="Times New Roman" panose="02020603050405020304" pitchFamily="18" charset="0"/>
              <a:cs typeface="Times New Roman" panose="02020603050405020304" pitchFamily="18" charset="0"/>
            </a:endParaRPr>
          </a:p>
        </p:txBody>
      </p:sp>
      <p:sp>
        <p:nvSpPr>
          <p:cNvPr id="23" name="Oval 22">
            <a:extLst>
              <a:ext uri="{FF2B5EF4-FFF2-40B4-BE49-F238E27FC236}">
                <a16:creationId xmlns:a16="http://schemas.microsoft.com/office/drawing/2014/main" xmlns="" id="{044F2548-2F19-4FC2-9BF0-C81E682E8A99}"/>
              </a:ext>
            </a:extLst>
          </p:cNvPr>
          <p:cNvSpPr/>
          <p:nvPr/>
        </p:nvSpPr>
        <p:spPr>
          <a:xfrm>
            <a:off x="1099866" y="5116701"/>
            <a:ext cx="627198" cy="627198"/>
          </a:xfrm>
          <a:prstGeom prst="ellipse">
            <a:avLst/>
          </a:prstGeom>
        </p:spPr>
        <p:style>
          <a:lnRef idx="2">
            <a:schemeClr val="accent2">
              <a:shade val="50000"/>
              <a:hueOff val="143644"/>
              <a:satOff val="-6118"/>
              <a:lumOff val="12901"/>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24" name="Freeform: Shape 23">
            <a:extLst>
              <a:ext uri="{FF2B5EF4-FFF2-40B4-BE49-F238E27FC236}">
                <a16:creationId xmlns:a16="http://schemas.microsoft.com/office/drawing/2014/main" xmlns="" id="{F6FBD08E-B7B3-4C9E-8904-C31D101C17AD}"/>
              </a:ext>
            </a:extLst>
          </p:cNvPr>
          <p:cNvSpPr/>
          <p:nvPr/>
        </p:nvSpPr>
        <p:spPr>
          <a:xfrm>
            <a:off x="1040086" y="5811881"/>
            <a:ext cx="10228576" cy="501758"/>
          </a:xfrm>
          <a:custGeom>
            <a:avLst/>
            <a:gdLst>
              <a:gd name="connsiteX0" fmla="*/ 0 w 10228576"/>
              <a:gd name="connsiteY0" fmla="*/ 0 h 501758"/>
              <a:gd name="connsiteX1" fmla="*/ 10228576 w 10228576"/>
              <a:gd name="connsiteY1" fmla="*/ 0 h 501758"/>
              <a:gd name="connsiteX2" fmla="*/ 10228576 w 10228576"/>
              <a:gd name="connsiteY2" fmla="*/ 501758 h 501758"/>
              <a:gd name="connsiteX3" fmla="*/ 0 w 10228576"/>
              <a:gd name="connsiteY3" fmla="*/ 501758 h 501758"/>
              <a:gd name="connsiteX4" fmla="*/ 0 w 10228576"/>
              <a:gd name="connsiteY4" fmla="*/ 0 h 5017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28576" h="501758">
                <a:moveTo>
                  <a:pt x="0" y="0"/>
                </a:moveTo>
                <a:lnTo>
                  <a:pt x="10228576" y="0"/>
                </a:lnTo>
                <a:lnTo>
                  <a:pt x="10228576" y="501758"/>
                </a:lnTo>
                <a:lnTo>
                  <a:pt x="0" y="501758"/>
                </a:lnTo>
                <a:lnTo>
                  <a:pt x="0" y="0"/>
                </a:lnTo>
                <a:close/>
              </a:path>
            </a:pathLst>
          </a:custGeom>
        </p:spPr>
        <p:style>
          <a:lnRef idx="2">
            <a:schemeClr val="lt1">
              <a:hueOff val="0"/>
              <a:satOff val="0"/>
              <a:lumOff val="0"/>
              <a:alphaOff val="0"/>
            </a:schemeClr>
          </a:lnRef>
          <a:fillRef idx="1">
            <a:schemeClr val="accent2">
              <a:shade val="50000"/>
              <a:hueOff val="151286"/>
              <a:satOff val="-6466"/>
              <a:lumOff val="14160"/>
              <a:alphaOff val="0"/>
            </a:schemeClr>
          </a:fillRef>
          <a:effectRef idx="0">
            <a:schemeClr val="accent2">
              <a:shade val="50000"/>
              <a:hueOff val="151286"/>
              <a:satOff val="-6466"/>
              <a:lumOff val="14160"/>
              <a:alphaOff val="0"/>
            </a:schemeClr>
          </a:effectRef>
          <a:fontRef idx="minor">
            <a:schemeClr val="lt1"/>
          </a:fontRef>
        </p:style>
        <p:txBody>
          <a:bodyPr spcFirstLastPara="0" vert="horz" wrap="square" lIns="398271" tIns="50800" rIns="50800" bIns="50800" numCol="1" spcCol="1270" anchor="ctr" anchorCtr="0">
            <a:noAutofit/>
          </a:bodyPr>
          <a:lstStyle/>
          <a:p>
            <a:pPr lvl="0" defTabSz="889000">
              <a:lnSpc>
                <a:spcPct val="90000"/>
              </a:lnSpc>
              <a:spcBef>
                <a:spcPct val="0"/>
              </a:spcBef>
              <a:spcAft>
                <a:spcPct val="35000"/>
              </a:spcAft>
            </a:pPr>
            <a:r>
              <a:rPr lang="en-US" sz="2000" dirty="0" err="1">
                <a:latin typeface="Times New Roman" panose="02020603050405020304" pitchFamily="18" charset="0"/>
                <a:cs typeface="Times New Roman" panose="02020603050405020304" pitchFamily="18" charset="0"/>
              </a:rPr>
              <a:t>Thực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hiện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quyền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nhiệm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vụ</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theo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Quy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chế</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tổ</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chức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hoạt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động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trường</a:t>
            </a:r>
            <a:endParaRPr lang="en-US" sz="2000" kern="1200" dirty="0">
              <a:latin typeface="Times New Roman" panose="02020603050405020304" pitchFamily="18" charset="0"/>
              <a:cs typeface="Times New Roman" panose="02020603050405020304" pitchFamily="18" charset="0"/>
            </a:endParaRPr>
          </a:p>
        </p:txBody>
      </p:sp>
      <p:sp>
        <p:nvSpPr>
          <p:cNvPr id="25" name="Oval 24">
            <a:extLst>
              <a:ext uri="{FF2B5EF4-FFF2-40B4-BE49-F238E27FC236}">
                <a16:creationId xmlns:a16="http://schemas.microsoft.com/office/drawing/2014/main" xmlns="" id="{7B1E95C5-C53C-4396-BAA5-CADECC64B603}"/>
              </a:ext>
            </a:extLst>
          </p:cNvPr>
          <p:cNvSpPr/>
          <p:nvPr/>
        </p:nvSpPr>
        <p:spPr>
          <a:xfrm>
            <a:off x="726486" y="5749161"/>
            <a:ext cx="627198" cy="627198"/>
          </a:xfrm>
          <a:prstGeom prst="ellipse">
            <a:avLst/>
          </a:prstGeom>
        </p:spPr>
        <p:style>
          <a:lnRef idx="2">
            <a:schemeClr val="accent2">
              <a:shade val="50000"/>
              <a:hueOff val="143644"/>
              <a:satOff val="-6118"/>
              <a:lumOff val="12901"/>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Tree>
    <p:extLst>
      <p:ext uri="{BB962C8B-B14F-4D97-AF65-F5344CB8AC3E}">
        <p14:creationId xmlns:p14="http://schemas.microsoft.com/office/powerpoint/2010/main" val="29567302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rrow: Right 3">
            <a:extLst>
              <a:ext uri="{FF2B5EF4-FFF2-40B4-BE49-F238E27FC236}">
                <a16:creationId xmlns:a16="http://schemas.microsoft.com/office/drawing/2014/main" xmlns="" id="{45FFF1C4-39B3-4F88-88E0-40ACC16CB776}"/>
              </a:ext>
            </a:extLst>
          </p:cNvPr>
          <p:cNvSpPr/>
          <p:nvPr/>
        </p:nvSpPr>
        <p:spPr>
          <a:xfrm>
            <a:off x="393276" y="-11430"/>
            <a:ext cx="9870864" cy="1508759"/>
          </a:xfrm>
          <a:prstGeom prst="righ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dirty="0">
                <a:solidFill>
                  <a:schemeClr val="tx1"/>
                </a:solidFill>
                <a:latin typeface="Times New Roman" panose="02020603050405020304" pitchFamily="18" charset="0"/>
                <a:cs typeface="Times New Roman" panose="02020603050405020304" pitchFamily="18" charset="0"/>
              </a:rPr>
              <a:t>* C</a:t>
            </a:r>
            <a:r>
              <a:rPr lang="vi-VN" sz="2000" b="1" dirty="0">
                <a:solidFill>
                  <a:schemeClr val="tx1"/>
                </a:solidFill>
                <a:latin typeface="Times New Roman" panose="02020603050405020304" pitchFamily="18" charset="0"/>
                <a:cs typeface="Times New Roman" panose="02020603050405020304" pitchFamily="18" charset="0"/>
              </a:rPr>
              <a:t>Ơ</a:t>
            </a:r>
            <a:r>
              <a:rPr lang="en-US" sz="2000" b="1" dirty="0">
                <a:solidFill>
                  <a:schemeClr val="tx1"/>
                </a:solidFill>
                <a:latin typeface="Times New Roman" panose="02020603050405020304" pitchFamily="18" charset="0"/>
                <a:cs typeface="Times New Roman" panose="02020603050405020304" pitchFamily="18" charset="0"/>
              </a:rPr>
              <a:t> CẤU TỔ CHỨC VÀ QUẢN LÝ HOẠT ĐỘNG CỦA NHÓM TRẺ, </a:t>
            </a:r>
          </a:p>
          <a:p>
            <a:r>
              <a:rPr lang="en-US" sz="2000" b="1" dirty="0">
                <a:solidFill>
                  <a:schemeClr val="tx1"/>
                </a:solidFill>
                <a:latin typeface="Times New Roman" panose="02020603050405020304" pitchFamily="18" charset="0"/>
                <a:cs typeface="Times New Roman" panose="02020603050405020304" pitchFamily="18" charset="0"/>
              </a:rPr>
              <a:t>LỚP MẪU GIÁO ĐỘC LẬP T</a:t>
            </a:r>
            <a:r>
              <a:rPr lang="vi-VN" sz="2000" b="1" dirty="0">
                <a:solidFill>
                  <a:schemeClr val="tx1"/>
                </a:solidFill>
                <a:latin typeface="Times New Roman" panose="02020603050405020304" pitchFamily="18" charset="0"/>
                <a:cs typeface="Times New Roman" panose="02020603050405020304" pitchFamily="18" charset="0"/>
              </a:rPr>
              <a:t>Ư</a:t>
            </a:r>
            <a:r>
              <a:rPr lang="en-US" sz="2000" b="1" dirty="0">
                <a:solidFill>
                  <a:schemeClr val="tx1"/>
                </a:solidFill>
                <a:latin typeface="Times New Roman" panose="02020603050405020304" pitchFamily="18" charset="0"/>
                <a:cs typeface="Times New Roman" panose="02020603050405020304" pitchFamily="18" charset="0"/>
              </a:rPr>
              <a:t> THỤC</a:t>
            </a:r>
          </a:p>
        </p:txBody>
      </p:sp>
      <p:sp>
        <p:nvSpPr>
          <p:cNvPr id="7" name="TextBox 6">
            <a:extLst>
              <a:ext uri="{FF2B5EF4-FFF2-40B4-BE49-F238E27FC236}">
                <a16:creationId xmlns:a16="http://schemas.microsoft.com/office/drawing/2014/main" xmlns="" id="{FE829B66-74B6-4A2D-BF89-B89E3A45B101}"/>
              </a:ext>
            </a:extLst>
          </p:cNvPr>
          <p:cNvSpPr txBox="1"/>
          <p:nvPr/>
        </p:nvSpPr>
        <p:spPr>
          <a:xfrm>
            <a:off x="6686550" y="2903220"/>
            <a:ext cx="2526030" cy="707886"/>
          </a:xfrm>
          <a:prstGeom prst="rect">
            <a:avLst/>
          </a:prstGeom>
          <a:noFill/>
        </p:spPr>
        <p:txBody>
          <a:bodyPr wrap="square" rtlCol="0">
            <a:spAutoFit/>
          </a:bodyPr>
          <a:lstStyle/>
          <a:p>
            <a:pPr algn="ctr"/>
            <a:r>
              <a:rPr lang="en-US" sz="2000" dirty="0" err="1">
                <a:latin typeface="Times New Roman" panose="02020603050405020304" pitchFamily="18" charset="0"/>
                <a:cs typeface="Times New Roman" panose="02020603050405020304" pitchFamily="18" charset="0"/>
              </a:rPr>
              <a:t>Đồng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thể</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là</a:t>
            </a:r>
            <a:r>
              <a:rPr lang="en-US" sz="2000" dirty="0">
                <a:latin typeface="Times New Roman" panose="02020603050405020304" pitchFamily="18" charset="0"/>
                <a:cs typeface="Times New Roman" panose="02020603050405020304" pitchFamily="18" charset="0"/>
              </a:rPr>
              <a:t> </a:t>
            </a:r>
          </a:p>
          <a:p>
            <a:pPr algn="ctr"/>
            <a:r>
              <a:rPr lang="en-US" sz="2000" dirty="0" err="1">
                <a:latin typeface="Times New Roman" panose="02020603050405020304" pitchFamily="18" charset="0"/>
                <a:cs typeface="Times New Roman" panose="02020603050405020304" pitchFamily="18" charset="0"/>
              </a:rPr>
              <a:t>tổ</a:t>
            </a:r>
            <a:r>
              <a:rPr lang="en-US" sz="2000" dirty="0">
                <a:latin typeface="Times New Roman" panose="02020603050405020304" pitchFamily="18" charset="0"/>
                <a:cs typeface="Times New Roman" panose="02020603050405020304" pitchFamily="18" charset="0"/>
              </a:rPr>
              <a:t> tr</a:t>
            </a:r>
            <a:r>
              <a:rPr lang="vi-VN" sz="2000" dirty="0">
                <a:latin typeface="Times New Roman" panose="02020603050405020304" pitchFamily="18" charset="0"/>
                <a:cs typeface="Times New Roman" panose="02020603050405020304" pitchFamily="18" charset="0"/>
              </a:rPr>
              <a:t>ư</a:t>
            </a:r>
            <a:r>
              <a:rPr lang="en-US" sz="2000" dirty="0" err="1">
                <a:latin typeface="Times New Roman" panose="02020603050405020304" pitchFamily="18" charset="0"/>
                <a:cs typeface="Times New Roman" panose="02020603050405020304" pitchFamily="18" charset="0"/>
              </a:rPr>
              <a:t>ởng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chuyên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môn</a:t>
            </a:r>
            <a:endParaRPr lang="en-US" sz="2000" dirty="0">
              <a:latin typeface="Times New Roman" panose="02020603050405020304" pitchFamily="18" charset="0"/>
              <a:cs typeface="Times New Roman" panose="02020603050405020304" pitchFamily="18" charset="0"/>
            </a:endParaRPr>
          </a:p>
        </p:txBody>
      </p:sp>
      <p:sp>
        <p:nvSpPr>
          <p:cNvPr id="9" name="Rectangle: Rounded Corners 8">
            <a:extLst>
              <a:ext uri="{FF2B5EF4-FFF2-40B4-BE49-F238E27FC236}">
                <a16:creationId xmlns:a16="http://schemas.microsoft.com/office/drawing/2014/main" xmlns="" id="{4207EA5B-4329-424E-B3E6-8FB78FEF4685}"/>
              </a:ext>
            </a:extLst>
          </p:cNvPr>
          <p:cNvSpPr/>
          <p:nvPr/>
        </p:nvSpPr>
        <p:spPr>
          <a:xfrm>
            <a:off x="660400" y="5040630"/>
            <a:ext cx="8128000" cy="164592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vi-VN" sz="2000" dirty="0">
                <a:solidFill>
                  <a:schemeClr val="tx1"/>
                </a:solidFill>
                <a:latin typeface="Times New Roman" panose="02020603050405020304" pitchFamily="18" charset="0"/>
                <a:cs typeface="Times New Roman" panose="02020603050405020304" pitchFamily="18" charset="0"/>
              </a:rPr>
              <a:t>Có bằng tốt nghiệp trung cấp sư phạm mầm non trở lên; sức khỏe tốt; đảm bảo các quy định của tiêu chuẩn chức danh nghề nghiệp và chuẩn nghề nghiệp giáo viên mầm non;</a:t>
            </a:r>
          </a:p>
          <a:p>
            <a:r>
              <a:rPr lang="vi-VN" sz="2000" dirty="0">
                <a:solidFill>
                  <a:schemeClr val="tx1"/>
                </a:solidFill>
                <a:latin typeface="Times New Roman" panose="02020603050405020304" pitchFamily="18" charset="0"/>
                <a:cs typeface="Times New Roman" panose="02020603050405020304" pitchFamily="18" charset="0"/>
              </a:rPr>
              <a:t>b) Thực hiện nhiệm vụ quản lý hoạt động chăm sóc, giáo dục trẻ theo quy định Chương trình giáo dục mầm non</a:t>
            </a:r>
          </a:p>
          <a:p>
            <a:pPr algn="ctr"/>
            <a:endParaRPr lang="en-US" sz="2000" dirty="0">
              <a:solidFill>
                <a:schemeClr val="tx1"/>
              </a:solidFill>
              <a:latin typeface="Times New Roman" panose="02020603050405020304" pitchFamily="18" charset="0"/>
              <a:cs typeface="Times New Roman" panose="02020603050405020304" pitchFamily="18" charset="0"/>
            </a:endParaRPr>
          </a:p>
        </p:txBody>
      </p:sp>
      <p:sp>
        <p:nvSpPr>
          <p:cNvPr id="10" name="Arrow: Down 9">
            <a:extLst>
              <a:ext uri="{FF2B5EF4-FFF2-40B4-BE49-F238E27FC236}">
                <a16:creationId xmlns:a16="http://schemas.microsoft.com/office/drawing/2014/main" xmlns="" id="{C4AF19C0-06CF-4AA9-AD3E-98E62CC6EA3B}"/>
              </a:ext>
            </a:extLst>
          </p:cNvPr>
          <p:cNvSpPr/>
          <p:nvPr/>
        </p:nvSpPr>
        <p:spPr>
          <a:xfrm>
            <a:off x="1600200" y="4594860"/>
            <a:ext cx="354330" cy="537210"/>
          </a:xfrm>
          <a:prstGeom prst="down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p>
        </p:txBody>
      </p:sp>
      <p:graphicFrame>
        <p:nvGraphicFramePr>
          <p:cNvPr id="11" name="Diagram 10">
            <a:extLst>
              <a:ext uri="{FF2B5EF4-FFF2-40B4-BE49-F238E27FC236}">
                <a16:creationId xmlns:a16="http://schemas.microsoft.com/office/drawing/2014/main" xmlns="" id="{7EF423E4-8899-463E-B217-256A4187D935}"/>
              </a:ext>
            </a:extLst>
          </p:cNvPr>
          <p:cNvGraphicFramePr/>
          <p:nvPr>
            <p:extLst>
              <p:ext uri="{D42A27DB-BD31-4B8C-83A1-F6EECF244321}">
                <p14:modId xmlns:p14="http://schemas.microsoft.com/office/powerpoint/2010/main" val="998835837"/>
              </p:ext>
            </p:extLst>
          </p:nvPr>
        </p:nvGraphicFramePr>
        <p:xfrm>
          <a:off x="660400" y="639657"/>
          <a:ext cx="8128000" cy="48353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37877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rrow: Right 3">
            <a:extLst>
              <a:ext uri="{FF2B5EF4-FFF2-40B4-BE49-F238E27FC236}">
                <a16:creationId xmlns:a16="http://schemas.microsoft.com/office/drawing/2014/main" xmlns="" id="{45FFF1C4-39B3-4F88-88E0-40ACC16CB776}"/>
              </a:ext>
            </a:extLst>
          </p:cNvPr>
          <p:cNvSpPr/>
          <p:nvPr/>
        </p:nvSpPr>
        <p:spPr>
          <a:xfrm>
            <a:off x="701886" y="-57150"/>
            <a:ext cx="9870864" cy="1508759"/>
          </a:xfrm>
          <a:prstGeom prst="righ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dirty="0">
                <a:solidFill>
                  <a:schemeClr val="tx1"/>
                </a:solidFill>
                <a:latin typeface="Times New Roman" panose="02020603050405020304" pitchFamily="18" charset="0"/>
                <a:cs typeface="Times New Roman" panose="02020603050405020304" pitchFamily="18" charset="0"/>
              </a:rPr>
              <a:t>* C</a:t>
            </a:r>
            <a:r>
              <a:rPr lang="vi-VN" sz="2000" b="1" dirty="0">
                <a:solidFill>
                  <a:schemeClr val="tx1"/>
                </a:solidFill>
                <a:latin typeface="Times New Roman" panose="02020603050405020304" pitchFamily="18" charset="0"/>
                <a:cs typeface="Times New Roman" panose="02020603050405020304" pitchFamily="18" charset="0"/>
              </a:rPr>
              <a:t>Ơ</a:t>
            </a:r>
            <a:r>
              <a:rPr lang="en-US" sz="2000" b="1" dirty="0">
                <a:solidFill>
                  <a:schemeClr val="tx1"/>
                </a:solidFill>
                <a:latin typeface="Times New Roman" panose="02020603050405020304" pitchFamily="18" charset="0"/>
                <a:cs typeface="Times New Roman" panose="02020603050405020304" pitchFamily="18" charset="0"/>
              </a:rPr>
              <a:t> CẤU TỔ CHỨC VÀ QUẢN LÝ HOẠT ĐỘNG CỦA NHÓM TRẺ, </a:t>
            </a:r>
          </a:p>
          <a:p>
            <a:r>
              <a:rPr lang="en-US" sz="2000" b="1" dirty="0">
                <a:solidFill>
                  <a:schemeClr val="tx1"/>
                </a:solidFill>
                <a:latin typeface="Times New Roman" panose="02020603050405020304" pitchFamily="18" charset="0"/>
                <a:cs typeface="Times New Roman" panose="02020603050405020304" pitchFamily="18" charset="0"/>
              </a:rPr>
              <a:t>LỚP MẪU GIÁO ĐỘC LẬP T</a:t>
            </a:r>
            <a:r>
              <a:rPr lang="vi-VN" sz="2000" b="1" dirty="0">
                <a:solidFill>
                  <a:schemeClr val="tx1"/>
                </a:solidFill>
                <a:latin typeface="Times New Roman" panose="02020603050405020304" pitchFamily="18" charset="0"/>
                <a:cs typeface="Times New Roman" panose="02020603050405020304" pitchFamily="18" charset="0"/>
              </a:rPr>
              <a:t>Ư</a:t>
            </a:r>
            <a:r>
              <a:rPr lang="en-US" sz="2000" b="1" dirty="0">
                <a:solidFill>
                  <a:schemeClr val="tx1"/>
                </a:solidFill>
                <a:latin typeface="Times New Roman" panose="02020603050405020304" pitchFamily="18" charset="0"/>
                <a:cs typeface="Times New Roman" panose="02020603050405020304" pitchFamily="18" charset="0"/>
              </a:rPr>
              <a:t> THỤC</a:t>
            </a:r>
          </a:p>
        </p:txBody>
      </p:sp>
      <p:graphicFrame>
        <p:nvGraphicFramePr>
          <p:cNvPr id="2" name="Diagram 1">
            <a:extLst>
              <a:ext uri="{FF2B5EF4-FFF2-40B4-BE49-F238E27FC236}">
                <a16:creationId xmlns:a16="http://schemas.microsoft.com/office/drawing/2014/main" xmlns="" id="{24DAE3A7-BD22-486F-8D82-CDEB4474C302}"/>
              </a:ext>
            </a:extLst>
          </p:cNvPr>
          <p:cNvGraphicFramePr/>
          <p:nvPr>
            <p:extLst>
              <p:ext uri="{D42A27DB-BD31-4B8C-83A1-F6EECF244321}">
                <p14:modId xmlns:p14="http://schemas.microsoft.com/office/powerpoint/2010/main" val="1734018567"/>
              </p:ext>
            </p:extLst>
          </p:nvPr>
        </p:nvGraphicFramePr>
        <p:xfrm>
          <a:off x="420370" y="1291166"/>
          <a:ext cx="964946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328895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1EE1C12D-9DBB-40A6-8C4B-0D6686A6C329}"/>
              </a:ext>
            </a:extLst>
          </p:cNvPr>
          <p:cNvSpPr>
            <a:spLocks noGrp="1"/>
          </p:cNvSpPr>
          <p:nvPr>
            <p:ph type="title"/>
          </p:nvPr>
        </p:nvSpPr>
        <p:spPr>
          <a:xfrm>
            <a:off x="231367" y="71022"/>
            <a:ext cx="11898489" cy="506027"/>
          </a:xfrm>
        </p:spPr>
        <p:txBody>
          <a:bodyPr>
            <a:noAutofit/>
          </a:bodyPr>
          <a:lstStyle/>
          <a:p>
            <a:r>
              <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vi-VN"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MỘT SỐ VẤN ĐỀ KHÁC</a:t>
            </a:r>
            <a:endPar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aphicFrame>
        <p:nvGraphicFramePr>
          <p:cNvPr id="7" name="Table 6">
            <a:extLst>
              <a:ext uri="{FF2B5EF4-FFF2-40B4-BE49-F238E27FC236}">
                <a16:creationId xmlns:a16="http://schemas.microsoft.com/office/drawing/2014/main" xmlns="" id="{8D2FA62A-B08F-4A52-A4E7-C1BC395D318F}"/>
              </a:ext>
            </a:extLst>
          </p:cNvPr>
          <p:cNvGraphicFramePr>
            <a:graphicFrameLocks noGrp="1"/>
          </p:cNvGraphicFramePr>
          <p:nvPr>
            <p:extLst>
              <p:ext uri="{D42A27DB-BD31-4B8C-83A1-F6EECF244321}">
                <p14:modId xmlns:p14="http://schemas.microsoft.com/office/powerpoint/2010/main" val="145045440"/>
              </p:ext>
            </p:extLst>
          </p:nvPr>
        </p:nvGraphicFramePr>
        <p:xfrm>
          <a:off x="541538" y="1020932"/>
          <a:ext cx="11114844" cy="5029845"/>
        </p:xfrm>
        <a:graphic>
          <a:graphicData uri="http://schemas.openxmlformats.org/drawingml/2006/table">
            <a:tbl>
              <a:tblPr firstRow="1" bandRow="1">
                <a:tableStyleId>{BDBED569-4797-4DF1-A0F4-6AAB3CD982D8}</a:tableStyleId>
              </a:tblPr>
              <a:tblGrid>
                <a:gridCol w="4802819">
                  <a:extLst>
                    <a:ext uri="{9D8B030D-6E8A-4147-A177-3AD203B41FA5}">
                      <a16:colId xmlns:a16="http://schemas.microsoft.com/office/drawing/2014/main" xmlns="" val="2319432926"/>
                    </a:ext>
                  </a:extLst>
                </a:gridCol>
                <a:gridCol w="6312025">
                  <a:extLst>
                    <a:ext uri="{9D8B030D-6E8A-4147-A177-3AD203B41FA5}">
                      <a16:colId xmlns:a16="http://schemas.microsoft.com/office/drawing/2014/main" xmlns="" val="792731546"/>
                    </a:ext>
                  </a:extLst>
                </a:gridCol>
              </a:tblGrid>
              <a:tr h="708536">
                <a:tc>
                  <a:txBody>
                    <a:bodyPr/>
                    <a:lstStyle/>
                    <a:p>
                      <a:r>
                        <a:rPr lang="en-US" sz="3200" b="0" i="0" dirty="0">
                          <a:latin typeface="Times New Roman" panose="02020603050405020304" pitchFamily="18" charset="0"/>
                          <a:cs typeface="Times New Roman" panose="02020603050405020304" pitchFamily="18" charset="0"/>
                        </a:rPr>
                        <a:t>1</a:t>
                      </a:r>
                      <a:r>
                        <a:rPr lang="vi-VN" sz="3200" b="0" i="0" dirty="0">
                          <a:latin typeface="Times New Roman" panose="02020603050405020304" pitchFamily="18" charset="0"/>
                          <a:cs typeface="Times New Roman" panose="02020603050405020304" pitchFamily="18" charset="0"/>
                        </a:rPr>
                        <a:t>. Thông tư 21</a:t>
                      </a:r>
                      <a:r>
                        <a:rPr lang="en-US" sz="3200" b="0" i="0" kern="1200" dirty="0">
                          <a:solidFill>
                            <a:schemeClr val="tx1"/>
                          </a:solidFill>
                          <a:effectLst/>
                          <a:latin typeface="Times New Roman" panose="02020603050405020304" pitchFamily="18" charset="0"/>
                          <a:ea typeface="+mn-ea"/>
                          <a:cs typeface="Times New Roman" panose="02020603050405020304" pitchFamily="18" charset="0"/>
                        </a:rPr>
                        <a:t>/2012/TT-BGDĐT</a:t>
                      </a:r>
                      <a:r>
                        <a:rPr lang="vi-VN" sz="3200" b="0" i="0" kern="1200" dirty="0">
                          <a:solidFill>
                            <a:schemeClr val="tx1"/>
                          </a:solidFill>
                          <a:effectLst/>
                          <a:latin typeface="Times New Roman" panose="02020603050405020304" pitchFamily="18" charset="0"/>
                          <a:ea typeface="+mn-ea"/>
                          <a:cs typeface="Times New Roman" panose="02020603050405020304" pitchFamily="18" charset="0"/>
                        </a:rPr>
                        <a:t> </a:t>
                      </a:r>
                      <a:r>
                        <a:rPr lang="en-US" sz="3200" b="0" i="0" kern="1200" dirty="0" err="1">
                          <a:solidFill>
                            <a:schemeClr val="tx1"/>
                          </a:solidFill>
                          <a:effectLst/>
                          <a:latin typeface="Times New Roman" panose="02020603050405020304" pitchFamily="18" charset="0"/>
                          <a:ea typeface="+mn-ea"/>
                          <a:cs typeface="Times New Roman" panose="02020603050405020304" pitchFamily="18" charset="0"/>
                        </a:rPr>
                        <a:t>ngày</a:t>
                      </a:r>
                      <a:r>
                        <a:rPr lang="en-US" sz="3200" b="0" i="0" kern="1200" dirty="0">
                          <a:solidFill>
                            <a:schemeClr val="tx1"/>
                          </a:solidFill>
                          <a:effectLst/>
                          <a:latin typeface="Times New Roman" panose="02020603050405020304" pitchFamily="18" charset="0"/>
                          <a:ea typeface="+mn-ea"/>
                          <a:cs typeface="Times New Roman" panose="02020603050405020304" pitchFamily="18" charset="0"/>
                        </a:rPr>
                        <a:t> 15</a:t>
                      </a:r>
                      <a:r>
                        <a:rPr lang="vi-VN" sz="3200" b="0" i="0" kern="1200" dirty="0">
                          <a:solidFill>
                            <a:schemeClr val="tx1"/>
                          </a:solidFill>
                          <a:effectLst/>
                          <a:latin typeface="Times New Roman" panose="02020603050405020304" pitchFamily="18" charset="0"/>
                          <a:ea typeface="+mn-ea"/>
                          <a:cs typeface="Times New Roman" panose="02020603050405020304" pitchFamily="18" charset="0"/>
                        </a:rPr>
                        <a:t>/</a:t>
                      </a:r>
                      <a:r>
                        <a:rPr lang="en-US" sz="3200" b="0" i="0" kern="1200" dirty="0">
                          <a:solidFill>
                            <a:schemeClr val="tx1"/>
                          </a:solidFill>
                          <a:effectLst/>
                          <a:latin typeface="Times New Roman" panose="02020603050405020304" pitchFamily="18" charset="0"/>
                          <a:ea typeface="+mn-ea"/>
                          <a:cs typeface="Times New Roman" panose="02020603050405020304" pitchFamily="18" charset="0"/>
                        </a:rPr>
                        <a:t>6</a:t>
                      </a:r>
                      <a:r>
                        <a:rPr lang="vi-VN" sz="3200" b="0" i="0" kern="1200" dirty="0">
                          <a:solidFill>
                            <a:schemeClr val="tx1"/>
                          </a:solidFill>
                          <a:effectLst/>
                          <a:latin typeface="Times New Roman" panose="02020603050405020304" pitchFamily="18" charset="0"/>
                          <a:ea typeface="+mn-ea"/>
                          <a:cs typeface="Times New Roman" panose="02020603050405020304" pitchFamily="18" charset="0"/>
                        </a:rPr>
                        <a:t>/</a:t>
                      </a:r>
                      <a:r>
                        <a:rPr lang="en-US" sz="3200" b="0" i="0" kern="1200" dirty="0">
                          <a:solidFill>
                            <a:schemeClr val="tx1"/>
                          </a:solidFill>
                          <a:effectLst/>
                          <a:latin typeface="Times New Roman" panose="02020603050405020304" pitchFamily="18" charset="0"/>
                          <a:ea typeface="+mn-ea"/>
                          <a:cs typeface="Times New Roman" panose="02020603050405020304" pitchFamily="18" charset="0"/>
                        </a:rPr>
                        <a:t>2012</a:t>
                      </a:r>
                      <a:endParaRPr lang="en-US" sz="3200" b="0" i="0" dirty="0">
                        <a:latin typeface="Times New Roman" panose="02020603050405020304" pitchFamily="18" charset="0"/>
                        <a:cs typeface="Times New Roman" panose="02020603050405020304" pitchFamily="18" charset="0"/>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3200" b="0" dirty="0">
                          <a:latin typeface="Times New Roman" panose="02020603050405020304" pitchFamily="18" charset="0"/>
                          <a:cs typeface="Times New Roman" panose="02020603050405020304" pitchFamily="18" charset="0"/>
                        </a:rPr>
                        <a:t> </a:t>
                      </a:r>
                      <a:r>
                        <a:rPr lang="en-US" sz="3200" b="0" kern="1200" dirty="0">
                          <a:solidFill>
                            <a:schemeClr val="tx1"/>
                          </a:solidFill>
                          <a:effectLst/>
                          <a:latin typeface="Times New Roman" panose="02020603050405020304" pitchFamily="18" charset="0"/>
                          <a:ea typeface="+mn-ea"/>
                          <a:cs typeface="Times New Roman" panose="02020603050405020304" pitchFamily="18" charset="0"/>
                        </a:rPr>
                        <a:t>Ban </a:t>
                      </a:r>
                      <a:r>
                        <a:rPr lang="en-US" sz="3200" b="0" kern="1200" dirty="0" err="1">
                          <a:solidFill>
                            <a:schemeClr val="tx1"/>
                          </a:solidFill>
                          <a:effectLst/>
                          <a:latin typeface="Times New Roman" panose="02020603050405020304" pitchFamily="18" charset="0"/>
                          <a:ea typeface="+mn-ea"/>
                          <a:cs typeface="Times New Roman" panose="02020603050405020304" pitchFamily="18" charset="0"/>
                        </a:rPr>
                        <a:t>hành</a:t>
                      </a:r>
                      <a:r>
                        <a:rPr lang="en-US" sz="3200" b="0" kern="1200" dirty="0">
                          <a:solidFill>
                            <a:schemeClr val="tx1"/>
                          </a:solidFill>
                          <a:effectLst/>
                          <a:latin typeface="Times New Roman" panose="02020603050405020304" pitchFamily="18" charset="0"/>
                          <a:ea typeface="+mn-ea"/>
                          <a:cs typeface="Times New Roman" panose="02020603050405020304" pitchFamily="18" charset="0"/>
                        </a:rPr>
                        <a:t> </a:t>
                      </a:r>
                      <a:r>
                        <a:rPr lang="en-US" sz="3200" b="0" kern="1200" dirty="0" err="1">
                          <a:solidFill>
                            <a:schemeClr val="tx1"/>
                          </a:solidFill>
                          <a:effectLst/>
                          <a:latin typeface="Times New Roman" panose="02020603050405020304" pitchFamily="18" charset="0"/>
                          <a:ea typeface="+mn-ea"/>
                          <a:cs typeface="Times New Roman" panose="02020603050405020304" pitchFamily="18" charset="0"/>
                        </a:rPr>
                        <a:t>Quy</a:t>
                      </a:r>
                      <a:r>
                        <a:rPr lang="en-US" sz="3200" b="0" kern="1200" dirty="0">
                          <a:solidFill>
                            <a:schemeClr val="tx1"/>
                          </a:solidFill>
                          <a:effectLst/>
                          <a:latin typeface="Times New Roman" panose="02020603050405020304" pitchFamily="18" charset="0"/>
                          <a:ea typeface="+mn-ea"/>
                          <a:cs typeface="Times New Roman" panose="02020603050405020304" pitchFamily="18" charset="0"/>
                        </a:rPr>
                        <a:t> </a:t>
                      </a:r>
                      <a:r>
                        <a:rPr lang="en-US" sz="3200" b="0" kern="1200" dirty="0" err="1">
                          <a:solidFill>
                            <a:schemeClr val="tx1"/>
                          </a:solidFill>
                          <a:effectLst/>
                          <a:latin typeface="Times New Roman" panose="02020603050405020304" pitchFamily="18" charset="0"/>
                          <a:ea typeface="+mn-ea"/>
                          <a:cs typeface="Times New Roman" panose="02020603050405020304" pitchFamily="18" charset="0"/>
                        </a:rPr>
                        <a:t>chế</a:t>
                      </a:r>
                      <a:r>
                        <a:rPr lang="en-US" sz="3200" b="0" kern="1200" dirty="0">
                          <a:solidFill>
                            <a:schemeClr val="tx1"/>
                          </a:solidFill>
                          <a:effectLst/>
                          <a:latin typeface="Times New Roman" panose="02020603050405020304" pitchFamily="18" charset="0"/>
                          <a:ea typeface="+mn-ea"/>
                          <a:cs typeface="Times New Roman" panose="02020603050405020304" pitchFamily="18" charset="0"/>
                        </a:rPr>
                        <a:t> </a:t>
                      </a:r>
                      <a:r>
                        <a:rPr lang="en-US" sz="3200" b="0" kern="1200" dirty="0" err="1">
                          <a:solidFill>
                            <a:schemeClr val="tx1"/>
                          </a:solidFill>
                          <a:effectLst/>
                          <a:latin typeface="Times New Roman" panose="02020603050405020304" pitchFamily="18" charset="0"/>
                          <a:ea typeface="+mn-ea"/>
                          <a:cs typeface="Times New Roman" panose="02020603050405020304" pitchFamily="18" charset="0"/>
                        </a:rPr>
                        <a:t>tổ</a:t>
                      </a:r>
                      <a:r>
                        <a:rPr lang="en-US" sz="3200" b="0" kern="1200" dirty="0">
                          <a:solidFill>
                            <a:schemeClr val="tx1"/>
                          </a:solidFill>
                          <a:effectLst/>
                          <a:latin typeface="Times New Roman" panose="02020603050405020304" pitchFamily="18" charset="0"/>
                          <a:ea typeface="+mn-ea"/>
                          <a:cs typeface="Times New Roman" panose="02020603050405020304" pitchFamily="18" charset="0"/>
                        </a:rPr>
                        <a:t> </a:t>
                      </a:r>
                      <a:r>
                        <a:rPr lang="en-US" sz="3200" b="0" kern="1200" dirty="0" err="1">
                          <a:solidFill>
                            <a:schemeClr val="tx1"/>
                          </a:solidFill>
                          <a:effectLst/>
                          <a:latin typeface="Times New Roman" panose="02020603050405020304" pitchFamily="18" charset="0"/>
                          <a:ea typeface="+mn-ea"/>
                          <a:cs typeface="Times New Roman" panose="02020603050405020304" pitchFamily="18" charset="0"/>
                        </a:rPr>
                        <a:t>chức</a:t>
                      </a:r>
                      <a:r>
                        <a:rPr lang="en-US" sz="3200" b="0" kern="1200" dirty="0">
                          <a:solidFill>
                            <a:schemeClr val="tx1"/>
                          </a:solidFill>
                          <a:effectLst/>
                          <a:latin typeface="Times New Roman" panose="02020603050405020304" pitchFamily="18" charset="0"/>
                          <a:ea typeface="+mn-ea"/>
                          <a:cs typeface="Times New Roman" panose="02020603050405020304" pitchFamily="18" charset="0"/>
                        </a:rPr>
                        <a:t> </a:t>
                      </a:r>
                      <a:r>
                        <a:rPr lang="en-US" sz="3200" b="0" kern="1200" dirty="0" err="1">
                          <a:solidFill>
                            <a:schemeClr val="tx1"/>
                          </a:solidFill>
                          <a:effectLst/>
                          <a:latin typeface="Times New Roman" panose="02020603050405020304" pitchFamily="18" charset="0"/>
                          <a:ea typeface="+mn-ea"/>
                          <a:cs typeface="Times New Roman" panose="02020603050405020304" pitchFamily="18" charset="0"/>
                        </a:rPr>
                        <a:t>và</a:t>
                      </a:r>
                      <a:r>
                        <a:rPr lang="en-US" sz="3200" b="0" kern="1200" dirty="0">
                          <a:solidFill>
                            <a:schemeClr val="tx1"/>
                          </a:solidFill>
                          <a:effectLst/>
                          <a:latin typeface="Times New Roman" panose="02020603050405020304" pitchFamily="18" charset="0"/>
                          <a:ea typeface="+mn-ea"/>
                          <a:cs typeface="Times New Roman" panose="02020603050405020304" pitchFamily="18" charset="0"/>
                        </a:rPr>
                        <a:t> </a:t>
                      </a:r>
                      <a:r>
                        <a:rPr lang="en-US" sz="3200" b="0" kern="1200" dirty="0" err="1">
                          <a:solidFill>
                            <a:schemeClr val="tx1"/>
                          </a:solidFill>
                          <a:effectLst/>
                          <a:latin typeface="Times New Roman" panose="02020603050405020304" pitchFamily="18" charset="0"/>
                          <a:ea typeface="+mn-ea"/>
                          <a:cs typeface="Times New Roman" panose="02020603050405020304" pitchFamily="18" charset="0"/>
                        </a:rPr>
                        <a:t>hoạt</a:t>
                      </a:r>
                      <a:r>
                        <a:rPr lang="en-US" sz="3200" b="0" kern="1200" dirty="0">
                          <a:solidFill>
                            <a:schemeClr val="tx1"/>
                          </a:solidFill>
                          <a:effectLst/>
                          <a:latin typeface="Times New Roman" panose="02020603050405020304" pitchFamily="18" charset="0"/>
                          <a:ea typeface="+mn-ea"/>
                          <a:cs typeface="Times New Roman" panose="02020603050405020304" pitchFamily="18" charset="0"/>
                        </a:rPr>
                        <a:t> </a:t>
                      </a:r>
                      <a:r>
                        <a:rPr lang="en-US" sz="3200" b="0" kern="1200" dirty="0" err="1">
                          <a:solidFill>
                            <a:schemeClr val="tx1"/>
                          </a:solidFill>
                          <a:effectLst/>
                          <a:latin typeface="Times New Roman" panose="02020603050405020304" pitchFamily="18" charset="0"/>
                          <a:ea typeface="+mn-ea"/>
                          <a:cs typeface="Times New Roman" panose="02020603050405020304" pitchFamily="18" charset="0"/>
                        </a:rPr>
                        <a:t>động</a:t>
                      </a:r>
                      <a:r>
                        <a:rPr lang="en-US" sz="3200" b="0" kern="1200" dirty="0">
                          <a:solidFill>
                            <a:schemeClr val="tx1"/>
                          </a:solidFill>
                          <a:effectLst/>
                          <a:latin typeface="Times New Roman" panose="02020603050405020304" pitchFamily="18" charset="0"/>
                          <a:ea typeface="+mn-ea"/>
                          <a:cs typeface="Times New Roman" panose="02020603050405020304" pitchFamily="18" charset="0"/>
                        </a:rPr>
                        <a:t> </a:t>
                      </a:r>
                      <a:r>
                        <a:rPr lang="en-US" sz="3200" b="0" kern="1200" dirty="0" err="1">
                          <a:solidFill>
                            <a:schemeClr val="tx1"/>
                          </a:solidFill>
                          <a:effectLst/>
                          <a:latin typeface="Times New Roman" panose="02020603050405020304" pitchFamily="18" charset="0"/>
                          <a:ea typeface="+mn-ea"/>
                          <a:cs typeface="Times New Roman" panose="02020603050405020304" pitchFamily="18" charset="0"/>
                        </a:rPr>
                        <a:t>của</a:t>
                      </a:r>
                      <a:r>
                        <a:rPr lang="en-US" sz="3200" b="0" kern="1200" dirty="0">
                          <a:solidFill>
                            <a:schemeClr val="tx1"/>
                          </a:solidFill>
                          <a:effectLst/>
                          <a:latin typeface="Times New Roman" panose="02020603050405020304" pitchFamily="18" charset="0"/>
                          <a:ea typeface="+mn-ea"/>
                          <a:cs typeface="Times New Roman" panose="02020603050405020304" pitchFamily="18" charset="0"/>
                        </a:rPr>
                        <a:t> </a:t>
                      </a:r>
                      <a:r>
                        <a:rPr lang="en-US" sz="3200" b="0" kern="1200" dirty="0" err="1">
                          <a:solidFill>
                            <a:schemeClr val="tx1"/>
                          </a:solidFill>
                          <a:effectLst/>
                          <a:latin typeface="Times New Roman" panose="02020603050405020304" pitchFamily="18" charset="0"/>
                          <a:ea typeface="+mn-ea"/>
                          <a:cs typeface="Times New Roman" panose="02020603050405020304" pitchFamily="18" charset="0"/>
                        </a:rPr>
                        <a:t>trường</a:t>
                      </a:r>
                      <a:r>
                        <a:rPr lang="en-US" sz="3200" b="0" kern="1200" dirty="0">
                          <a:solidFill>
                            <a:schemeClr val="tx1"/>
                          </a:solidFill>
                          <a:effectLst/>
                          <a:latin typeface="Times New Roman" panose="02020603050405020304" pitchFamily="18" charset="0"/>
                          <a:ea typeface="+mn-ea"/>
                          <a:cs typeface="Times New Roman" panose="02020603050405020304" pitchFamily="18" charset="0"/>
                        </a:rPr>
                        <a:t> </a:t>
                      </a:r>
                      <a:r>
                        <a:rPr lang="en-US" sz="3200" b="0" kern="1200" dirty="0" err="1">
                          <a:solidFill>
                            <a:schemeClr val="tx1"/>
                          </a:solidFill>
                          <a:effectLst/>
                          <a:latin typeface="Times New Roman" panose="02020603050405020304" pitchFamily="18" charset="0"/>
                          <a:ea typeface="+mn-ea"/>
                          <a:cs typeface="Times New Roman" panose="02020603050405020304" pitchFamily="18" charset="0"/>
                        </a:rPr>
                        <a:t>mầm</a:t>
                      </a:r>
                      <a:r>
                        <a:rPr lang="en-US" sz="3200" b="0" kern="1200" dirty="0">
                          <a:solidFill>
                            <a:schemeClr val="tx1"/>
                          </a:solidFill>
                          <a:effectLst/>
                          <a:latin typeface="Times New Roman" panose="02020603050405020304" pitchFamily="18" charset="0"/>
                          <a:ea typeface="+mn-ea"/>
                          <a:cs typeface="Times New Roman" panose="02020603050405020304" pitchFamily="18" charset="0"/>
                        </a:rPr>
                        <a:t> non </a:t>
                      </a:r>
                      <a:r>
                        <a:rPr lang="en-US" sz="3200" b="0" kern="1200" dirty="0" err="1">
                          <a:solidFill>
                            <a:schemeClr val="tx1"/>
                          </a:solidFill>
                          <a:effectLst/>
                          <a:latin typeface="Times New Roman" panose="02020603050405020304" pitchFamily="18" charset="0"/>
                          <a:ea typeface="+mn-ea"/>
                          <a:cs typeface="Times New Roman" panose="02020603050405020304" pitchFamily="18" charset="0"/>
                        </a:rPr>
                        <a:t>dân</a:t>
                      </a:r>
                      <a:r>
                        <a:rPr lang="en-US" sz="3200" b="0" kern="1200" dirty="0">
                          <a:solidFill>
                            <a:schemeClr val="tx1"/>
                          </a:solidFill>
                          <a:effectLst/>
                          <a:latin typeface="Times New Roman" panose="02020603050405020304" pitchFamily="18" charset="0"/>
                          <a:ea typeface="+mn-ea"/>
                          <a:cs typeface="Times New Roman" panose="02020603050405020304" pitchFamily="18" charset="0"/>
                        </a:rPr>
                        <a:t> </a:t>
                      </a:r>
                      <a:r>
                        <a:rPr lang="en-US" sz="3200" b="0" kern="1200" dirty="0" err="1">
                          <a:solidFill>
                            <a:schemeClr val="tx1"/>
                          </a:solidFill>
                          <a:effectLst/>
                          <a:latin typeface="Times New Roman" panose="02020603050405020304" pitchFamily="18" charset="0"/>
                          <a:ea typeface="+mn-ea"/>
                          <a:cs typeface="Times New Roman" panose="02020603050405020304" pitchFamily="18" charset="0"/>
                        </a:rPr>
                        <a:t>lập</a:t>
                      </a:r>
                      <a:endParaRPr lang="en-US" sz="3200" b="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961649875"/>
                  </a:ext>
                </a:extLst>
              </a:tr>
              <a:tr h="1020292">
                <a:tc>
                  <a:txBody>
                    <a:bodyPr/>
                    <a:lstStyle/>
                    <a:p>
                      <a:r>
                        <a:rPr lang="en-US" sz="3200" b="0" i="0" dirty="0">
                          <a:latin typeface="Times New Roman" panose="02020603050405020304" pitchFamily="18" charset="0"/>
                          <a:cs typeface="Times New Roman" panose="02020603050405020304" pitchFamily="18" charset="0"/>
                        </a:rPr>
                        <a:t>2</a:t>
                      </a:r>
                      <a:r>
                        <a:rPr lang="vi-VN" sz="3200" b="0" i="0" dirty="0">
                          <a:latin typeface="Times New Roman" panose="02020603050405020304" pitchFamily="18" charset="0"/>
                          <a:cs typeface="Times New Roman" panose="02020603050405020304" pitchFamily="18" charset="0"/>
                        </a:rPr>
                        <a:t>.</a:t>
                      </a:r>
                      <a:r>
                        <a:rPr lang="en-US" sz="3200" b="0" i="0" dirty="0">
                          <a:latin typeface="Times New Roman" panose="02020603050405020304" pitchFamily="18" charset="0"/>
                          <a:cs typeface="Times New Roman" panose="02020603050405020304" pitchFamily="18" charset="0"/>
                        </a:rPr>
                        <a:t> </a:t>
                      </a:r>
                      <a:r>
                        <a:rPr lang="vi-VN" sz="3200" b="0" i="0" dirty="0">
                          <a:latin typeface="Times New Roman" panose="02020603050405020304" pitchFamily="18" charset="0"/>
                          <a:cs typeface="Times New Roman" panose="02020603050405020304" pitchFamily="18" charset="0"/>
                        </a:rPr>
                        <a:t>Thông tư </a:t>
                      </a:r>
                      <a:r>
                        <a:rPr lang="en-US" sz="3200" i="0" kern="1200" dirty="0">
                          <a:solidFill>
                            <a:schemeClr val="tx1"/>
                          </a:solidFill>
                          <a:effectLst/>
                          <a:latin typeface="Times New Roman" panose="02020603050405020304" pitchFamily="18" charset="0"/>
                          <a:ea typeface="+mn-ea"/>
                          <a:cs typeface="Times New Roman" panose="02020603050405020304" pitchFamily="18" charset="0"/>
                        </a:rPr>
                        <a:t>48/2016/TT-BLĐTBXH</a:t>
                      </a:r>
                      <a:r>
                        <a:rPr lang="vi-VN" sz="3200" i="0" kern="1200" dirty="0">
                          <a:solidFill>
                            <a:schemeClr val="tx1"/>
                          </a:solidFill>
                          <a:effectLst/>
                          <a:latin typeface="Times New Roman" panose="02020603050405020304" pitchFamily="18" charset="0"/>
                          <a:ea typeface="+mn-ea"/>
                          <a:cs typeface="Times New Roman" panose="02020603050405020304" pitchFamily="18" charset="0"/>
                        </a:rPr>
                        <a:t> ngày </a:t>
                      </a:r>
                      <a:r>
                        <a:rPr lang="en-US" sz="3200" i="0" kern="1200" dirty="0">
                          <a:solidFill>
                            <a:schemeClr val="tx1"/>
                          </a:solidFill>
                          <a:effectLst/>
                          <a:latin typeface="Times New Roman" panose="02020603050405020304" pitchFamily="18" charset="0"/>
                          <a:ea typeface="+mn-ea"/>
                          <a:cs typeface="Times New Roman" panose="02020603050405020304" pitchFamily="18" charset="0"/>
                        </a:rPr>
                        <a:t>28</a:t>
                      </a:r>
                      <a:r>
                        <a:rPr lang="vi-VN" sz="3200" i="0" kern="1200" dirty="0">
                          <a:solidFill>
                            <a:schemeClr val="tx1"/>
                          </a:solidFill>
                          <a:effectLst/>
                          <a:latin typeface="Times New Roman" panose="02020603050405020304" pitchFamily="18" charset="0"/>
                          <a:ea typeface="+mn-ea"/>
                          <a:cs typeface="Times New Roman" panose="02020603050405020304" pitchFamily="18" charset="0"/>
                        </a:rPr>
                        <a:t>/</a:t>
                      </a:r>
                      <a:r>
                        <a:rPr lang="en-US" sz="3200" i="0" kern="1200" dirty="0">
                          <a:solidFill>
                            <a:schemeClr val="tx1"/>
                          </a:solidFill>
                          <a:effectLst/>
                          <a:latin typeface="Times New Roman" panose="02020603050405020304" pitchFamily="18" charset="0"/>
                          <a:ea typeface="+mn-ea"/>
                          <a:cs typeface="Times New Roman" panose="02020603050405020304" pitchFamily="18" charset="0"/>
                        </a:rPr>
                        <a:t>12</a:t>
                      </a:r>
                      <a:r>
                        <a:rPr lang="vi-VN" sz="3200" i="0" kern="1200" dirty="0">
                          <a:solidFill>
                            <a:schemeClr val="tx1"/>
                          </a:solidFill>
                          <a:effectLst/>
                          <a:latin typeface="Times New Roman" panose="02020603050405020304" pitchFamily="18" charset="0"/>
                          <a:ea typeface="+mn-ea"/>
                          <a:cs typeface="Times New Roman" panose="02020603050405020304" pitchFamily="18" charset="0"/>
                        </a:rPr>
                        <a:t>/20</a:t>
                      </a:r>
                      <a:r>
                        <a:rPr lang="en-US" sz="3200" i="0" kern="1200" dirty="0">
                          <a:solidFill>
                            <a:schemeClr val="tx1"/>
                          </a:solidFill>
                          <a:effectLst/>
                          <a:latin typeface="Times New Roman" panose="02020603050405020304" pitchFamily="18" charset="0"/>
                          <a:ea typeface="+mn-ea"/>
                          <a:cs typeface="Times New Roman" panose="02020603050405020304" pitchFamily="18" charset="0"/>
                        </a:rPr>
                        <a:t>16</a:t>
                      </a:r>
                      <a:endParaRPr lang="en-US" sz="3200" b="0" i="0" dirty="0">
                        <a:latin typeface="Times New Roman" panose="02020603050405020304" pitchFamily="18" charset="0"/>
                        <a:cs typeface="Times New Roman" panose="02020603050405020304" pitchFamily="18" charset="0"/>
                      </a:endParaRPr>
                    </a:p>
                  </a:txBody>
                  <a:tcPr/>
                </a:tc>
                <a:tc>
                  <a:txBody>
                    <a:bodyPr/>
                    <a:lstStyle/>
                    <a:p>
                      <a:r>
                        <a:rPr lang="vi-VN" sz="3200" kern="1200" dirty="0">
                          <a:solidFill>
                            <a:schemeClr val="tx1"/>
                          </a:solidFill>
                          <a:effectLst/>
                          <a:latin typeface="Times New Roman" panose="02020603050405020304" pitchFamily="18" charset="0"/>
                          <a:ea typeface="+mn-ea"/>
                          <a:cs typeface="Times New Roman" panose="02020603050405020304" pitchFamily="18" charset="0"/>
                        </a:rPr>
                        <a:t>Ban hành quy chuẩn kỹ thuật quốc gia về an toàn lao động đối với thang máy điện không buồng lái</a:t>
                      </a:r>
                      <a:endParaRPr lang="en-US" sz="3200" kern="1200" dirty="0">
                        <a:solidFill>
                          <a:schemeClr val="tx1"/>
                        </a:solidFill>
                        <a:effectLst/>
                        <a:latin typeface="Times New Roman" panose="02020603050405020304" pitchFamily="18" charset="0"/>
                        <a:ea typeface="+mn-ea"/>
                        <a:cs typeface="Times New Roman" panose="02020603050405020304" pitchFamily="18" charset="0"/>
                      </a:endParaRPr>
                    </a:p>
                  </a:txBody>
                  <a:tcPr/>
                </a:tc>
                <a:extLst>
                  <a:ext uri="{0D108BD9-81ED-4DB2-BD59-A6C34878D82A}">
                    <a16:rowId xmlns:a16="http://schemas.microsoft.com/office/drawing/2014/main" xmlns="" val="3002427145"/>
                  </a:ext>
                </a:extLst>
              </a:tr>
              <a:tr h="1154097">
                <a:tc>
                  <a:txBody>
                    <a:bodyPr/>
                    <a:lstStyle/>
                    <a:p>
                      <a:r>
                        <a:rPr lang="vi-VN" sz="3200" b="0" dirty="0">
                          <a:latin typeface="Times New Roman" panose="02020603050405020304" pitchFamily="18" charset="0"/>
                          <a:cs typeface="Times New Roman" panose="02020603050405020304" pitchFamily="18" charset="0"/>
                        </a:rPr>
                        <a:t>3. Hồ sơ công trình</a:t>
                      </a:r>
                      <a:endParaRPr lang="en-US" sz="3200" b="0" dirty="0">
                        <a:latin typeface="Times New Roman" panose="02020603050405020304" pitchFamily="18" charset="0"/>
                        <a:cs typeface="Times New Roman" panose="02020603050405020304" pitchFamily="18" charset="0"/>
                      </a:endParaRPr>
                    </a:p>
                  </a:txBody>
                  <a:tcPr/>
                </a:tc>
                <a:tc>
                  <a:txBody>
                    <a:bodyPr/>
                    <a:lstStyle/>
                    <a:p>
                      <a:pPr marL="0" indent="0">
                        <a:buFontTx/>
                        <a:buNone/>
                      </a:pPr>
                      <a:r>
                        <a:rPr lang="vi-VN" sz="3200" b="0" dirty="0">
                          <a:latin typeface="Times New Roman" panose="02020603050405020304" pitchFamily="18" charset="0"/>
                          <a:cs typeface="Times New Roman" panose="02020603050405020304" pitchFamily="18" charset="0"/>
                        </a:rPr>
                        <a:t>Đơn vị thụ hưởng phải giữ bản chính hoặc bản chứng thực sao y</a:t>
                      </a:r>
                      <a:endParaRPr lang="en-US" sz="3200" b="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1613331879"/>
                  </a:ext>
                </a:extLst>
              </a:tr>
              <a:tr h="1254468">
                <a:tc>
                  <a:txBody>
                    <a:bodyPr/>
                    <a:lstStyle/>
                    <a:p>
                      <a:pPr algn="l">
                        <a:spcBef>
                          <a:spcPts val="600"/>
                        </a:spcBef>
                        <a:spcAft>
                          <a:spcPts val="600"/>
                        </a:spcAft>
                      </a:pPr>
                      <a:r>
                        <a:rPr lang="vi-VN" sz="3200" i="0" dirty="0">
                          <a:effectLst/>
                          <a:latin typeface="Times New Roman" panose="02020603050405020304" pitchFamily="18" charset="0"/>
                          <a:cs typeface="Times New Roman" panose="02020603050405020304" pitchFamily="18" charset="0"/>
                        </a:rPr>
                        <a:t>4. Thành lập trường</a:t>
                      </a:r>
                    </a:p>
                  </a:txBody>
                  <a:tcPr marL="68580" marR="68580" marT="0" marB="0"/>
                </a:tc>
                <a:tc>
                  <a:txBody>
                    <a:bodyPr/>
                    <a:lstStyle/>
                    <a:p>
                      <a:r>
                        <a:rPr lang="vi-VN" sz="3200" i="0" dirty="0">
                          <a:effectLst/>
                          <a:latin typeface="Times New Roman" panose="02020603050405020304" pitchFamily="18" charset="0"/>
                          <a:cs typeface="Times New Roman" panose="02020603050405020304" pitchFamily="18" charset="0"/>
                        </a:rPr>
                        <a:t>Lưu giữ đề án thành lập trường </a:t>
                      </a:r>
                      <a:endParaRPr lang="en-US" sz="3200" i="0" dirty="0">
                        <a:effectLst/>
                        <a:latin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958716378"/>
                  </a:ext>
                </a:extLst>
              </a:tr>
            </a:tbl>
          </a:graphicData>
        </a:graphic>
      </p:graphicFrame>
    </p:spTree>
    <p:extLst>
      <p:ext uri="{BB962C8B-B14F-4D97-AF65-F5344CB8AC3E}">
        <p14:creationId xmlns:p14="http://schemas.microsoft.com/office/powerpoint/2010/main" val="323431134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3"/>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1EE1C12D-9DBB-40A6-8C4B-0D6686A6C329}"/>
              </a:ext>
            </a:extLst>
          </p:cNvPr>
          <p:cNvSpPr>
            <a:spLocks noGrp="1"/>
          </p:cNvSpPr>
          <p:nvPr>
            <p:ph type="title"/>
          </p:nvPr>
        </p:nvSpPr>
        <p:spPr>
          <a:xfrm>
            <a:off x="293511" y="0"/>
            <a:ext cx="11898489" cy="506027"/>
          </a:xfrm>
        </p:spPr>
        <p:txBody>
          <a:bodyPr>
            <a:noAutofit/>
          </a:bodyPr>
          <a:lstStyle/>
          <a:p>
            <a:r>
              <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vi-VN"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MỘT SỐ VẤN ĐỀ KHÁC</a:t>
            </a:r>
            <a:endPar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aphicFrame>
        <p:nvGraphicFramePr>
          <p:cNvPr id="7" name="Table 6">
            <a:extLst>
              <a:ext uri="{FF2B5EF4-FFF2-40B4-BE49-F238E27FC236}">
                <a16:creationId xmlns:a16="http://schemas.microsoft.com/office/drawing/2014/main" xmlns="" id="{8D2FA62A-B08F-4A52-A4E7-C1BC395D318F}"/>
              </a:ext>
            </a:extLst>
          </p:cNvPr>
          <p:cNvGraphicFramePr>
            <a:graphicFrameLocks noGrp="1"/>
          </p:cNvGraphicFramePr>
          <p:nvPr>
            <p:extLst>
              <p:ext uri="{D42A27DB-BD31-4B8C-83A1-F6EECF244321}">
                <p14:modId xmlns:p14="http://schemas.microsoft.com/office/powerpoint/2010/main" val="2697529200"/>
              </p:ext>
            </p:extLst>
          </p:nvPr>
        </p:nvGraphicFramePr>
        <p:xfrm>
          <a:off x="494190" y="621438"/>
          <a:ext cx="11203620" cy="6256660"/>
        </p:xfrm>
        <a:graphic>
          <a:graphicData uri="http://schemas.openxmlformats.org/drawingml/2006/table">
            <a:tbl>
              <a:tblPr firstRow="1" bandRow="1">
                <a:tableStyleId>{BDBED569-4797-4DF1-A0F4-6AAB3CD982D8}</a:tableStyleId>
              </a:tblPr>
              <a:tblGrid>
                <a:gridCol w="4208015">
                  <a:extLst>
                    <a:ext uri="{9D8B030D-6E8A-4147-A177-3AD203B41FA5}">
                      <a16:colId xmlns:a16="http://schemas.microsoft.com/office/drawing/2014/main" xmlns="" val="2319432926"/>
                    </a:ext>
                  </a:extLst>
                </a:gridCol>
                <a:gridCol w="6995605">
                  <a:extLst>
                    <a:ext uri="{9D8B030D-6E8A-4147-A177-3AD203B41FA5}">
                      <a16:colId xmlns:a16="http://schemas.microsoft.com/office/drawing/2014/main" xmlns="" val="792731546"/>
                    </a:ext>
                  </a:extLst>
                </a:gridCol>
              </a:tblGrid>
              <a:tr h="3434966">
                <a:tc>
                  <a:txBody>
                    <a:bodyPr/>
                    <a:lstStyle/>
                    <a:p>
                      <a:r>
                        <a:rPr lang="vi-VN" sz="2800" b="0" dirty="0">
                          <a:latin typeface="Times New Roman" panose="02020603050405020304" pitchFamily="18" charset="0"/>
                          <a:cs typeface="Times New Roman" panose="02020603050405020304" pitchFamily="18" charset="0"/>
                        </a:rPr>
                        <a:t>4. Luật Lao động </a:t>
                      </a:r>
                    </a:p>
                    <a:p>
                      <a:r>
                        <a:rPr lang="vi-VN" sz="2800" b="0" dirty="0">
                          <a:latin typeface="Times New Roman" panose="02020603050405020304" pitchFamily="18" charset="0"/>
                          <a:cs typeface="Times New Roman" panose="02020603050405020304" pitchFamily="18" charset="0"/>
                        </a:rPr>
                        <a:t>Giờ làm việc, BHXH, tiền lương</a:t>
                      </a:r>
                      <a:endParaRPr lang="en-US" sz="2800" b="0" dirty="0">
                        <a:latin typeface="Times New Roman" panose="02020603050405020304" pitchFamily="18" charset="0"/>
                        <a:cs typeface="Times New Roman" panose="02020603050405020304" pitchFamily="18" charset="0"/>
                      </a:endParaRPr>
                    </a:p>
                  </a:txBody>
                  <a:tcPr/>
                </a:tc>
                <a:tc>
                  <a:txBody>
                    <a:bodyPr/>
                    <a:lstStyle/>
                    <a:p>
                      <a:pPr marL="0" indent="0">
                        <a:buFontTx/>
                        <a:buNone/>
                      </a:pPr>
                      <a:r>
                        <a:rPr lang="vi-VN" sz="2800" b="0" dirty="0">
                          <a:latin typeface="Times New Roman" panose="02020603050405020304" pitchFamily="18" charset="0"/>
                          <a:cs typeface="Times New Roman" panose="02020603050405020304" pitchFamily="18" charset="0"/>
                        </a:rPr>
                        <a:t>Ký kết hợp đồng lao động : Căn cứ Nghị định số 05 và Luật Lao động (không căn cứ Thông tư 21); </a:t>
                      </a:r>
                      <a:r>
                        <a:rPr lang="vi-VN" sz="28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Điều 4. Nội dung hợp đồng lao động (NĐ 05) </a:t>
                      </a:r>
                      <a:r>
                        <a:rPr lang="vi-VN" sz="2800" b="0" i="0" kern="1200" dirty="0">
                          <a:solidFill>
                            <a:schemeClr val="tx1"/>
                          </a:solidFill>
                          <a:effectLst/>
                          <a:latin typeface="Times New Roman" panose="02020603050405020304" pitchFamily="18" charset="0"/>
                          <a:ea typeface="+mn-ea"/>
                          <a:cs typeface="Times New Roman" panose="02020603050405020304" pitchFamily="18" charset="0"/>
                        </a:rPr>
                        <a:t>Nội dung chủ yếu của hợp đồng lao động tại </a:t>
                      </a:r>
                      <a:r>
                        <a:rPr lang="vi-VN" sz="2800" b="0" i="0" u="none" strike="noStrike" kern="1200" dirty="0">
                          <a:solidFill>
                            <a:schemeClr val="tx1"/>
                          </a:solidFill>
                          <a:effectLst/>
                          <a:latin typeface="Times New Roman" panose="02020603050405020304" pitchFamily="18" charset="0"/>
                          <a:ea typeface="+mn-ea"/>
                          <a:cs typeface="Times New Roman" panose="02020603050405020304" pitchFamily="18" charset="0"/>
                        </a:rPr>
                        <a:t>Khoản 1 Điều 23 của Bộ luật Lao động</a:t>
                      </a:r>
                      <a:r>
                        <a:rPr lang="vi-VN" sz="2800" b="0" i="0" kern="1200" dirty="0">
                          <a:solidFill>
                            <a:schemeClr val="tx1"/>
                          </a:solidFill>
                          <a:effectLst/>
                          <a:latin typeface="Times New Roman" panose="02020603050405020304" pitchFamily="18" charset="0"/>
                          <a:ea typeface="+mn-ea"/>
                          <a:cs typeface="Times New Roman" panose="02020603050405020304" pitchFamily="18" charset="0"/>
                        </a:rPr>
                        <a:t> được quy định (11 khoản) và s</a:t>
                      </a:r>
                      <a:r>
                        <a:rPr lang="vi-VN" sz="2800" b="0" i="0" u="none" strike="noStrike" kern="1200" dirty="0">
                          <a:solidFill>
                            <a:schemeClr val="tx1"/>
                          </a:solidFill>
                          <a:effectLst/>
                          <a:latin typeface="Times New Roman" panose="02020603050405020304" pitchFamily="18" charset="0"/>
                          <a:ea typeface="+mn-ea"/>
                          <a:cs typeface="Times New Roman" panose="02020603050405020304" pitchFamily="18" charset="0"/>
                        </a:rPr>
                        <a:t>ửa đổi</a:t>
                      </a:r>
                      <a:r>
                        <a:rPr lang="vi-VN" sz="2800" b="0" i="0" kern="1200" dirty="0">
                          <a:solidFill>
                            <a:schemeClr val="tx1"/>
                          </a:solidFill>
                          <a:effectLst/>
                          <a:latin typeface="Times New Roman" panose="02020603050405020304" pitchFamily="18" charset="0"/>
                          <a:ea typeface="+mn-ea"/>
                          <a:cs typeface="Times New Roman" panose="02020603050405020304" pitchFamily="18" charset="0"/>
                        </a:rPr>
                        <a:t> </a:t>
                      </a:r>
                      <a:r>
                        <a:rPr lang="vi-VN" sz="2800" b="0" i="0" u="none" strike="noStrike" kern="1200" dirty="0">
                          <a:solidFill>
                            <a:schemeClr val="tx1"/>
                          </a:solidFill>
                          <a:effectLst/>
                          <a:latin typeface="Times New Roman" panose="02020603050405020304" pitchFamily="18" charset="0"/>
                          <a:ea typeface="+mn-ea"/>
                          <a:cs typeface="Times New Roman" panose="02020603050405020304" pitchFamily="18" charset="0"/>
                        </a:rPr>
                        <a:t>Khoản 6, Khoản 7, Khoản 8 và Khoản 9 Điều 4</a:t>
                      </a:r>
                      <a:r>
                        <a:rPr lang="vi-VN" sz="2800" b="0" i="0" kern="1200" dirty="0">
                          <a:solidFill>
                            <a:schemeClr val="tx1"/>
                          </a:solidFill>
                          <a:effectLst/>
                          <a:latin typeface="Times New Roman" panose="02020603050405020304" pitchFamily="18" charset="0"/>
                          <a:ea typeface="+mn-ea"/>
                          <a:cs typeface="Times New Roman" panose="02020603050405020304" pitchFamily="18" charset="0"/>
                        </a:rPr>
                        <a:t> (theo NĐ 148)</a:t>
                      </a:r>
                      <a:endParaRPr lang="en-US" sz="2800" b="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1613331879"/>
                  </a:ext>
                </a:extLst>
              </a:tr>
              <a:tr h="1672679">
                <a:tc>
                  <a:txBody>
                    <a:bodyPr/>
                    <a:lstStyle/>
                    <a:p>
                      <a:pPr algn="l">
                        <a:spcBef>
                          <a:spcPts val="600"/>
                        </a:spcBef>
                        <a:spcAft>
                          <a:spcPts val="600"/>
                        </a:spcAft>
                      </a:pPr>
                      <a:r>
                        <a:rPr lang="vi-VN" sz="2800" i="0" dirty="0">
                          <a:effectLst/>
                          <a:latin typeface="Times New Roman" panose="02020603050405020304" pitchFamily="18" charset="0"/>
                          <a:cs typeface="Times New Roman" panose="02020603050405020304" pitchFamily="18" charset="0"/>
                        </a:rPr>
                        <a:t>Nghị định số </a:t>
                      </a:r>
                      <a:r>
                        <a:rPr lang="en-US" sz="2800" b="0" i="0" kern="1200" dirty="0">
                          <a:solidFill>
                            <a:schemeClr val="tx1"/>
                          </a:solidFill>
                          <a:effectLst/>
                          <a:latin typeface="Times New Roman" panose="02020603050405020304" pitchFamily="18" charset="0"/>
                          <a:ea typeface="+mn-ea"/>
                          <a:cs typeface="Times New Roman" panose="02020603050405020304" pitchFamily="18" charset="0"/>
                        </a:rPr>
                        <a:t>148/2018/NĐ-CP</a:t>
                      </a:r>
                      <a:r>
                        <a:rPr lang="vi-VN" sz="2800" b="0" i="0" kern="1200" dirty="0">
                          <a:solidFill>
                            <a:schemeClr val="tx1"/>
                          </a:solidFill>
                          <a:effectLst/>
                          <a:latin typeface="Times New Roman" panose="02020603050405020304" pitchFamily="18" charset="0"/>
                          <a:ea typeface="+mn-ea"/>
                          <a:cs typeface="Times New Roman" panose="02020603050405020304" pitchFamily="18" charset="0"/>
                        </a:rPr>
                        <a:t> </a:t>
                      </a:r>
                      <a:r>
                        <a:rPr lang="vi-VN" sz="2800" i="0" dirty="0">
                          <a:effectLst/>
                          <a:latin typeface="Times New Roman" panose="02020603050405020304" pitchFamily="18" charset="0"/>
                          <a:cs typeface="Times New Roman" panose="02020603050405020304" pitchFamily="18" charset="0"/>
                        </a:rPr>
                        <a:t>ngày 24/10/2018</a:t>
                      </a:r>
                    </a:p>
                  </a:txBody>
                  <a:tcPr marL="68580" marR="68580" marT="0" marB="0"/>
                </a:tc>
                <a:tc>
                  <a:txBody>
                    <a:bodyPr/>
                    <a:lstStyle/>
                    <a:p>
                      <a:r>
                        <a:rPr lang="vi-VN" sz="2800" b="0" i="0" u="none" strike="noStrike" kern="1200" dirty="0">
                          <a:solidFill>
                            <a:schemeClr val="tx1"/>
                          </a:solidFill>
                          <a:effectLst/>
                          <a:latin typeface="Times New Roman" panose="02020603050405020304" pitchFamily="18" charset="0"/>
                          <a:ea typeface="+mn-ea"/>
                          <a:cs typeface="Times New Roman" panose="02020603050405020304" pitchFamily="18" charset="0"/>
                        </a:rPr>
                        <a:t>Sửa đổi, bổ sung một số điều của Nghị định số </a:t>
                      </a:r>
                      <a:r>
                        <a:rPr lang="vi-VN" sz="2800" b="0" i="0" u="none" strike="noStrike" kern="1200" dirty="0">
                          <a:solidFill>
                            <a:schemeClr val="tx1"/>
                          </a:solidFill>
                          <a:effectLst/>
                          <a:latin typeface="Times New Roman" panose="02020603050405020304" pitchFamily="18" charset="0"/>
                          <a:ea typeface="+mn-ea"/>
                          <a:cs typeface="Times New Roman" panose="02020603050405020304" pitchFamily="18" charset="0"/>
                          <a:hlinkClick r:id="rId2" tooltip="Nghị định 05/2015/NĐ-CP"/>
                        </a:rPr>
                        <a:t>05/2015/NĐ-CP</a:t>
                      </a:r>
                      <a:r>
                        <a:rPr lang="vi-VN" sz="2800" b="0" i="0" kern="1200" dirty="0">
                          <a:solidFill>
                            <a:schemeClr val="tx1"/>
                          </a:solidFill>
                          <a:effectLst/>
                          <a:latin typeface="Times New Roman" panose="02020603050405020304" pitchFamily="18" charset="0"/>
                          <a:ea typeface="+mn-ea"/>
                          <a:cs typeface="Times New Roman" panose="02020603050405020304" pitchFamily="18" charset="0"/>
                        </a:rPr>
                        <a:t> ngày 12 tháng 01 năm 2015 của Chính phủ quy định chi tiết và hướng dẫn thi hành một số nội dung của Bộ Luật Lao động</a:t>
                      </a:r>
                      <a:endParaRPr lang="en-US" sz="2800" i="0" dirty="0">
                        <a:effectLst/>
                        <a:latin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958716378"/>
                  </a:ext>
                </a:extLst>
              </a:tr>
              <a:tr h="1044580">
                <a:tc>
                  <a:txBody>
                    <a:bodyPr/>
                    <a:lstStyle/>
                    <a:p>
                      <a:pPr algn="l">
                        <a:spcBef>
                          <a:spcPts val="600"/>
                        </a:spcBef>
                        <a:spcAft>
                          <a:spcPts val="600"/>
                        </a:spcAft>
                      </a:pPr>
                      <a:r>
                        <a:rPr lang="vi-VN" sz="2800" b="0" i="0" u="none" strike="noStrike" kern="1200" dirty="0">
                          <a:solidFill>
                            <a:schemeClr val="tx1"/>
                          </a:solidFill>
                          <a:effectLst/>
                          <a:latin typeface="Times New Roman" panose="02020603050405020304" pitchFamily="18" charset="0"/>
                          <a:ea typeface="+mn-ea"/>
                          <a:cs typeface="Times New Roman" panose="02020603050405020304" pitchFamily="18" charset="0"/>
                        </a:rPr>
                        <a:t>Nghị định số </a:t>
                      </a:r>
                      <a:r>
                        <a:rPr lang="vi-VN" sz="2800" b="0" i="0" u="none" strike="noStrike" kern="1200" dirty="0">
                          <a:solidFill>
                            <a:schemeClr val="tx1"/>
                          </a:solidFill>
                          <a:effectLst/>
                          <a:latin typeface="Times New Roman" panose="02020603050405020304" pitchFamily="18" charset="0"/>
                          <a:ea typeface="+mn-ea"/>
                          <a:cs typeface="Times New Roman" panose="02020603050405020304" pitchFamily="18" charset="0"/>
                          <a:hlinkClick r:id="rId2" tooltip="Nghị định 05/2015/NĐ-CP"/>
                        </a:rPr>
                        <a:t>05/2015/NĐ-CP</a:t>
                      </a:r>
                      <a:r>
                        <a:rPr lang="vi-VN" sz="2800" b="0" i="0" kern="1200" dirty="0">
                          <a:solidFill>
                            <a:schemeClr val="tx1"/>
                          </a:solidFill>
                          <a:effectLst/>
                          <a:latin typeface="Times New Roman" panose="02020603050405020304" pitchFamily="18" charset="0"/>
                          <a:ea typeface="+mn-ea"/>
                          <a:cs typeface="Times New Roman" panose="02020603050405020304" pitchFamily="18" charset="0"/>
                        </a:rPr>
                        <a:t> ngày 12/01/2015</a:t>
                      </a:r>
                      <a:endParaRPr lang="vi-VN" sz="2800" i="0" dirty="0">
                        <a:effectLst/>
                        <a:latin typeface="Times New Roman" panose="02020603050405020304" pitchFamily="18" charset="0"/>
                        <a:cs typeface="Times New Roman" panose="02020603050405020304" pitchFamily="18" charset="0"/>
                      </a:endParaRPr>
                    </a:p>
                  </a:txBody>
                  <a:tcPr marL="68580" marR="68580" marT="0" marB="0"/>
                </a:tc>
                <a:tc>
                  <a:txBody>
                    <a:bodyPr/>
                    <a:lstStyle/>
                    <a:p>
                      <a:r>
                        <a:rPr lang="vi-VN" sz="2800" b="0" i="0" kern="1200" dirty="0">
                          <a:solidFill>
                            <a:schemeClr val="tx1"/>
                          </a:solidFill>
                          <a:effectLst/>
                          <a:latin typeface="Times New Roman" panose="02020603050405020304" pitchFamily="18" charset="0"/>
                          <a:ea typeface="+mn-ea"/>
                          <a:cs typeface="Times New Roman" panose="02020603050405020304" pitchFamily="18" charset="0"/>
                        </a:rPr>
                        <a:t>Quy định chi tiết và hướng dẫn thi hành một số nội dung của Bộ Luật Lao động</a:t>
                      </a:r>
                      <a:endParaRPr lang="en-US" sz="2800" i="0" dirty="0">
                        <a:effectLst/>
                        <a:latin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471990492"/>
                  </a:ext>
                </a:extLst>
              </a:tr>
            </a:tbl>
          </a:graphicData>
        </a:graphic>
      </p:graphicFrame>
    </p:spTree>
    <p:extLst>
      <p:ext uri="{BB962C8B-B14F-4D97-AF65-F5344CB8AC3E}">
        <p14:creationId xmlns:p14="http://schemas.microsoft.com/office/powerpoint/2010/main" val="338974806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3"/>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D51CEB6-298F-413C-B662-4674EACA5F43}"/>
              </a:ext>
            </a:extLst>
          </p:cNvPr>
          <p:cNvSpPr>
            <a:spLocks noGrp="1"/>
          </p:cNvSpPr>
          <p:nvPr>
            <p:ph type="title"/>
          </p:nvPr>
        </p:nvSpPr>
        <p:spPr>
          <a:xfrm>
            <a:off x="293511" y="191907"/>
            <a:ext cx="11898489" cy="575733"/>
          </a:xfrm>
        </p:spPr>
        <p:txBody>
          <a:bodyPr>
            <a:noAutofit/>
          </a:bodyPr>
          <a:lstStyle/>
          <a:p>
            <a:r>
              <a:rPr lang="vi-VN" sz="3200" b="1" dirty="0">
                <a:solidFill>
                  <a:schemeClr val="accent5">
                    <a:lumMod val="75000"/>
                  </a:schemeClr>
                </a:solidFill>
                <a:latin typeface="Times New Roman" pitchFamily="18" charset="0"/>
                <a:cs typeface="Times New Roman" pitchFamily="18" charset="0"/>
              </a:rPr>
              <a:t>Chương I</a:t>
            </a:r>
            <a:r>
              <a:rPr lang="en-US" sz="3200" b="1" dirty="0">
                <a:solidFill>
                  <a:schemeClr val="accent5">
                    <a:lumMod val="75000"/>
                  </a:schemeClr>
                </a:solidFill>
                <a:latin typeface="Times New Roman" pitchFamily="18" charset="0"/>
                <a:cs typeface="Times New Roman" pitchFamily="18" charset="0"/>
              </a:rPr>
              <a:t>: </a:t>
            </a:r>
            <a:r>
              <a:rPr lang="vi-VN" sz="3200" b="1" dirty="0">
                <a:solidFill>
                  <a:schemeClr val="accent5">
                    <a:lumMod val="75000"/>
                  </a:schemeClr>
                </a:solidFill>
                <a:latin typeface="Times New Roman" pitchFamily="18" charset="0"/>
                <a:cs typeface="Times New Roman" pitchFamily="18" charset="0"/>
              </a:rPr>
              <a:t>QUY ĐỊNH CHUNG</a:t>
            </a:r>
            <a:endParaRPr lang="en-US" sz="3400" b="1" dirty="0">
              <a:solidFill>
                <a:schemeClr val="accent5">
                  <a:lumMod val="75000"/>
                </a:schemeClr>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TextBox 2">
            <a:extLst>
              <a:ext uri="{FF2B5EF4-FFF2-40B4-BE49-F238E27FC236}">
                <a16:creationId xmlns:a16="http://schemas.microsoft.com/office/drawing/2014/main" xmlns="" id="{77C02043-C611-4835-A776-AA225DC86663}"/>
              </a:ext>
            </a:extLst>
          </p:cNvPr>
          <p:cNvSpPr txBox="1"/>
          <p:nvPr/>
        </p:nvSpPr>
        <p:spPr>
          <a:xfrm>
            <a:off x="417687" y="935825"/>
            <a:ext cx="11435645" cy="646331"/>
          </a:xfrm>
          <a:prstGeom prst="rect">
            <a:avLst/>
          </a:prstGeom>
          <a:noFill/>
        </p:spPr>
        <p:txBody>
          <a:bodyPr wrap="square" rtlCol="0">
            <a:spAutoFit/>
          </a:bodyPr>
          <a:lstStyle/>
          <a:p>
            <a:r>
              <a:rPr lang="vi-VN" sz="3600" b="1" dirty="0">
                <a:latin typeface="Times New Roman" pitchFamily="18" charset="0"/>
                <a:cs typeface="Times New Roman" pitchFamily="18" charset="0"/>
              </a:rPr>
              <a:t>Điều </a:t>
            </a:r>
            <a:r>
              <a:rPr lang="en-US" sz="3600" b="1" dirty="0">
                <a:latin typeface="Times New Roman" pitchFamily="18" charset="0"/>
                <a:cs typeface="Times New Roman" pitchFamily="18" charset="0"/>
              </a:rPr>
              <a:t>2</a:t>
            </a:r>
            <a:r>
              <a:rPr lang="vi-VN" sz="3600" b="1" dirty="0">
                <a:latin typeface="Times New Roman" pitchFamily="18" charset="0"/>
                <a:cs typeface="Times New Roman" pitchFamily="18" charset="0"/>
              </a:rPr>
              <a:t>. Đối tượng áp dụng</a:t>
            </a:r>
            <a:endParaRPr lang="en-US" sz="3600" b="1" dirty="0">
              <a:latin typeface="Times New Roman" pitchFamily="18" charset="0"/>
              <a:cs typeface="Times New Roman" pitchFamily="18" charset="0"/>
            </a:endParaRPr>
          </a:p>
        </p:txBody>
      </p:sp>
      <p:sp>
        <p:nvSpPr>
          <p:cNvPr id="7" name="Rectangle 6"/>
          <p:cNvSpPr/>
          <p:nvPr/>
        </p:nvSpPr>
        <p:spPr>
          <a:xfrm>
            <a:off x="875211" y="1572123"/>
            <a:ext cx="9888583" cy="4524315"/>
          </a:xfrm>
          <a:prstGeom prst="rect">
            <a:avLst/>
          </a:prstGeom>
        </p:spPr>
        <p:txBody>
          <a:bodyPr wrap="square">
            <a:spAutoFit/>
          </a:bodyPr>
          <a:lstStyle/>
          <a:p>
            <a:pPr algn="just"/>
            <a:r>
              <a:rPr lang="vi-VN" sz="3600" dirty="0">
                <a:latin typeface="Times New Roman" pitchFamily="18" charset="0"/>
                <a:cs typeface="Times New Roman" pitchFamily="18" charset="0"/>
              </a:rPr>
              <a:t>1. Nghị định này áp dụng đối với: </a:t>
            </a:r>
            <a:r>
              <a:rPr lang="vi-VN" sz="3600" b="1" dirty="0">
                <a:latin typeface="Times New Roman" pitchFamily="18" charset="0"/>
                <a:cs typeface="Times New Roman" pitchFamily="18" charset="0"/>
              </a:rPr>
              <a:t>Cơ sở giáo dục mầm non</a:t>
            </a:r>
            <a:r>
              <a:rPr lang="vi-VN" sz="3600" dirty="0">
                <a:latin typeface="Times New Roman" pitchFamily="18" charset="0"/>
                <a:cs typeface="Times New Roman" pitchFamily="18" charset="0"/>
              </a:rPr>
              <a:t>; cơ sở giáo dục phổ thông; cơ sở giáo dục thường xuyên; trường chuyên biệt; trường đại học; trường trung cấp, trường cao đẳng thực hiện hoạt động giáo dục nghề nghiệp đối với nhóm ngành đào tạo giáo viên; tổ chức kiểm định chất lượng giáo dục; tổ chức kinh doanh dịch vụ tư vấn du học; tổ chức và cá nhân khác thực hiện hoạt động giáo dục.</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145738729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mph" presetSubtype="2" repeatCount="indefinite" fill="hold" nodeType="withEffect">
                                  <p:stCondLst>
                                    <p:cond delay="0"/>
                                  </p:stCondLst>
                                  <p:childTnLst>
                                    <p:animClr clrSpc="rgb" dir="cw">
                                      <p:cBhvr override="childStyle">
                                        <p:cTn id="6" dur="2000" fill="hold"/>
                                        <p:tgtEl>
                                          <p:spTgt spid="3">
                                            <p:txEl>
                                              <p:pRg st="0" end="0"/>
                                            </p:txEl>
                                          </p:spTgt>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D51CEB6-298F-413C-B662-4674EACA5F43}"/>
              </a:ext>
            </a:extLst>
          </p:cNvPr>
          <p:cNvSpPr>
            <a:spLocks noGrp="1"/>
          </p:cNvSpPr>
          <p:nvPr>
            <p:ph type="title"/>
          </p:nvPr>
        </p:nvSpPr>
        <p:spPr>
          <a:xfrm>
            <a:off x="191911" y="191907"/>
            <a:ext cx="12000089" cy="575733"/>
          </a:xfrm>
        </p:spPr>
        <p:txBody>
          <a:bodyPr>
            <a:noAutofit/>
          </a:bodyPr>
          <a:lstStyle/>
          <a:p>
            <a:r>
              <a:rPr lang="en-US" sz="3200" b="1" dirty="0" err="1">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Mục</a:t>
            </a:r>
            <a:r>
              <a:rPr lang="en-US" sz="32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1. TR</a:t>
            </a:r>
            <a:r>
              <a:rPr lang="vi-VN" sz="32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Ư</a:t>
            </a:r>
            <a:r>
              <a:rPr lang="en-US" sz="32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ỜNG MẪU GIÁO, TR</a:t>
            </a:r>
            <a:r>
              <a:rPr lang="vi-VN" sz="32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Ư</a:t>
            </a:r>
            <a:r>
              <a:rPr lang="en-US" sz="32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ỜNG MẦM NON, NHÀ TRẺ:</a:t>
            </a:r>
          </a:p>
        </p:txBody>
      </p:sp>
      <p:graphicFrame>
        <p:nvGraphicFramePr>
          <p:cNvPr id="7" name="Diagram 6">
            <a:extLst>
              <a:ext uri="{FF2B5EF4-FFF2-40B4-BE49-F238E27FC236}">
                <a16:creationId xmlns:a16="http://schemas.microsoft.com/office/drawing/2014/main" xmlns="" id="{41B6044A-5496-460E-9CA7-4F6805917697}"/>
              </a:ext>
            </a:extLst>
          </p:cNvPr>
          <p:cNvGraphicFramePr/>
          <p:nvPr>
            <p:extLst>
              <p:ext uri="{D42A27DB-BD31-4B8C-83A1-F6EECF244321}">
                <p14:modId xmlns:p14="http://schemas.microsoft.com/office/powerpoint/2010/main" val="2498363155"/>
              </p:ext>
            </p:extLst>
          </p:nvPr>
        </p:nvGraphicFramePr>
        <p:xfrm>
          <a:off x="2043293" y="945445"/>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Callout: Right Arrow 7">
            <a:extLst>
              <a:ext uri="{FF2B5EF4-FFF2-40B4-BE49-F238E27FC236}">
                <a16:creationId xmlns:a16="http://schemas.microsoft.com/office/drawing/2014/main" xmlns="" id="{F4037C53-C06A-413B-AF99-EC9E811FBA03}"/>
              </a:ext>
            </a:extLst>
          </p:cNvPr>
          <p:cNvSpPr/>
          <p:nvPr/>
        </p:nvSpPr>
        <p:spPr>
          <a:xfrm>
            <a:off x="609600" y="1286933"/>
            <a:ext cx="2754489" cy="4625622"/>
          </a:xfrm>
          <a:prstGeom prst="rightArrowCallou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latin typeface="Times New Roman" panose="02020603050405020304" pitchFamily="18" charset="0"/>
                <a:cs typeface="Times New Roman" panose="02020603050405020304" pitchFamily="18" charset="0"/>
              </a:rPr>
              <a:t>THỦ</a:t>
            </a:r>
          </a:p>
          <a:p>
            <a:pPr algn="ctr"/>
            <a:r>
              <a:rPr lang="en-US" sz="3600" dirty="0">
                <a:latin typeface="Times New Roman" panose="02020603050405020304" pitchFamily="18" charset="0"/>
                <a:cs typeface="Times New Roman" panose="02020603050405020304" pitchFamily="18" charset="0"/>
              </a:rPr>
              <a:t>TỤC </a:t>
            </a:r>
          </a:p>
          <a:p>
            <a:pPr algn="ctr"/>
            <a:r>
              <a:rPr lang="en-US" sz="3600" dirty="0">
                <a:latin typeface="Times New Roman" panose="02020603050405020304" pitchFamily="18" charset="0"/>
                <a:cs typeface="Times New Roman" panose="02020603050405020304" pitchFamily="18" charset="0"/>
              </a:rPr>
              <a:t>HÀNH </a:t>
            </a:r>
          </a:p>
          <a:p>
            <a:pPr algn="ctr"/>
            <a:r>
              <a:rPr lang="en-US" sz="3600" dirty="0">
                <a:latin typeface="Times New Roman" panose="02020603050405020304" pitchFamily="18" charset="0"/>
                <a:cs typeface="Times New Roman" panose="02020603050405020304" pitchFamily="18" charset="0"/>
              </a:rPr>
              <a:t>CHÍNH</a:t>
            </a:r>
          </a:p>
        </p:txBody>
      </p:sp>
    </p:spTree>
    <p:extLst>
      <p:ext uri="{BB962C8B-B14F-4D97-AF65-F5344CB8AC3E}">
        <p14:creationId xmlns:p14="http://schemas.microsoft.com/office/powerpoint/2010/main" val="1118284769"/>
      </p:ext>
    </p:extLst>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D51CEB6-298F-413C-B662-4674EACA5F43}"/>
              </a:ext>
            </a:extLst>
          </p:cNvPr>
          <p:cNvSpPr>
            <a:spLocks noGrp="1"/>
          </p:cNvSpPr>
          <p:nvPr>
            <p:ph type="title"/>
          </p:nvPr>
        </p:nvSpPr>
        <p:spPr>
          <a:xfrm>
            <a:off x="191911" y="191907"/>
            <a:ext cx="12000089" cy="575733"/>
          </a:xfrm>
        </p:spPr>
        <p:txBody>
          <a:bodyPr>
            <a:noAutofit/>
          </a:bodyPr>
          <a:lstStyle/>
          <a:p>
            <a:r>
              <a:rPr lang="en-US" sz="3200" b="1" dirty="0" err="1">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Mục</a:t>
            </a:r>
            <a:r>
              <a:rPr lang="en-US" sz="32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1. TR</a:t>
            </a:r>
            <a:r>
              <a:rPr lang="vi-VN" sz="32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Ư</a:t>
            </a:r>
            <a:r>
              <a:rPr lang="en-US" sz="32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ỜNG MẪU GIÁO, TR</a:t>
            </a:r>
            <a:r>
              <a:rPr lang="vi-VN" sz="32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Ư</a:t>
            </a:r>
            <a:r>
              <a:rPr lang="en-US" sz="32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ỜNG MẦM NON, NHÀ TRẺ:</a:t>
            </a:r>
          </a:p>
        </p:txBody>
      </p:sp>
      <p:sp>
        <p:nvSpPr>
          <p:cNvPr id="8" name="Callout: Right Arrow 7">
            <a:extLst>
              <a:ext uri="{FF2B5EF4-FFF2-40B4-BE49-F238E27FC236}">
                <a16:creationId xmlns:a16="http://schemas.microsoft.com/office/drawing/2014/main" xmlns="" id="{F4037C53-C06A-413B-AF99-EC9E811FBA03}"/>
              </a:ext>
            </a:extLst>
          </p:cNvPr>
          <p:cNvSpPr/>
          <p:nvPr/>
        </p:nvSpPr>
        <p:spPr>
          <a:xfrm>
            <a:off x="383820" y="1286933"/>
            <a:ext cx="2754489" cy="4625622"/>
          </a:xfrm>
          <a:prstGeom prst="rightArrowCallou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latin typeface="Times New Roman" panose="02020603050405020304" pitchFamily="18" charset="0"/>
                <a:cs typeface="Times New Roman" panose="02020603050405020304" pitchFamily="18" charset="0"/>
              </a:rPr>
              <a:t>THỦ</a:t>
            </a:r>
          </a:p>
          <a:p>
            <a:pPr algn="ctr"/>
            <a:r>
              <a:rPr lang="en-US" sz="3600" dirty="0">
                <a:latin typeface="Times New Roman" panose="02020603050405020304" pitchFamily="18" charset="0"/>
                <a:cs typeface="Times New Roman" panose="02020603050405020304" pitchFamily="18" charset="0"/>
              </a:rPr>
              <a:t>TỤC </a:t>
            </a:r>
          </a:p>
          <a:p>
            <a:pPr algn="ctr"/>
            <a:r>
              <a:rPr lang="en-US" sz="3600" dirty="0">
                <a:latin typeface="Times New Roman" panose="02020603050405020304" pitchFamily="18" charset="0"/>
                <a:cs typeface="Times New Roman" panose="02020603050405020304" pitchFamily="18" charset="0"/>
              </a:rPr>
              <a:t>HÀNH </a:t>
            </a:r>
          </a:p>
          <a:p>
            <a:pPr algn="ctr"/>
            <a:r>
              <a:rPr lang="en-US" sz="3600" dirty="0">
                <a:latin typeface="Times New Roman" panose="02020603050405020304" pitchFamily="18" charset="0"/>
                <a:cs typeface="Times New Roman" panose="02020603050405020304" pitchFamily="18" charset="0"/>
              </a:rPr>
              <a:t>CHÍNH</a:t>
            </a:r>
          </a:p>
        </p:txBody>
      </p:sp>
      <p:graphicFrame>
        <p:nvGraphicFramePr>
          <p:cNvPr id="3" name="Diagram 2">
            <a:extLst>
              <a:ext uri="{FF2B5EF4-FFF2-40B4-BE49-F238E27FC236}">
                <a16:creationId xmlns:a16="http://schemas.microsoft.com/office/drawing/2014/main" xmlns="" id="{1C31EDDF-402B-4623-8442-936238198A89}"/>
              </a:ext>
            </a:extLst>
          </p:cNvPr>
          <p:cNvGraphicFramePr/>
          <p:nvPr>
            <p:extLst>
              <p:ext uri="{D42A27DB-BD31-4B8C-83A1-F6EECF244321}">
                <p14:modId xmlns:p14="http://schemas.microsoft.com/office/powerpoint/2010/main" val="2935843774"/>
              </p:ext>
            </p:extLst>
          </p:nvPr>
        </p:nvGraphicFramePr>
        <p:xfrm>
          <a:off x="3219873" y="945446"/>
          <a:ext cx="8568265"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02191484"/>
      </p:ext>
    </p:extLst>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D51CEB6-298F-413C-B662-4674EACA5F43}"/>
              </a:ext>
            </a:extLst>
          </p:cNvPr>
          <p:cNvSpPr>
            <a:spLocks noGrp="1"/>
          </p:cNvSpPr>
          <p:nvPr>
            <p:ph type="title"/>
          </p:nvPr>
        </p:nvSpPr>
        <p:spPr>
          <a:xfrm>
            <a:off x="293511" y="191907"/>
            <a:ext cx="11898489" cy="575733"/>
          </a:xfrm>
        </p:spPr>
        <p:txBody>
          <a:bodyPr>
            <a:noAutofit/>
          </a:bodyPr>
          <a:lstStyle/>
          <a:p>
            <a:r>
              <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 TR</a:t>
            </a:r>
            <a:r>
              <a:rPr lang="vi-VN"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Ư</a:t>
            </a:r>
            <a:r>
              <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ỜNG MẪU GIÁO, TR</a:t>
            </a:r>
            <a:r>
              <a:rPr lang="vi-VN"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Ư</a:t>
            </a:r>
            <a:r>
              <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ỜNG MẦM NON, NHÀ TRẺ:</a:t>
            </a:r>
          </a:p>
        </p:txBody>
      </p:sp>
      <p:sp>
        <p:nvSpPr>
          <p:cNvPr id="3" name="TextBox 2">
            <a:extLst>
              <a:ext uri="{FF2B5EF4-FFF2-40B4-BE49-F238E27FC236}">
                <a16:creationId xmlns:a16="http://schemas.microsoft.com/office/drawing/2014/main" xmlns="" id="{77C02043-C611-4835-A776-AA225DC86663}"/>
              </a:ext>
            </a:extLst>
          </p:cNvPr>
          <p:cNvSpPr txBox="1"/>
          <p:nvPr/>
        </p:nvSpPr>
        <p:spPr>
          <a:xfrm>
            <a:off x="417687" y="687630"/>
            <a:ext cx="11435645" cy="553998"/>
          </a:xfrm>
          <a:prstGeom prst="rect">
            <a:avLst/>
          </a:prstGeom>
          <a:noFill/>
        </p:spPr>
        <p:txBody>
          <a:bodyPr wrap="square" rtlCol="0">
            <a:spAutoFit/>
          </a:bodyPr>
          <a:lstStyle/>
          <a:p>
            <a:r>
              <a:rPr lang="en-US" sz="3000" b="1" dirty="0">
                <a:latin typeface="Times New Roman" panose="02020603050405020304" pitchFamily="18" charset="0"/>
                <a:cs typeface="Times New Roman" panose="02020603050405020304" pitchFamily="18" charset="0"/>
              </a:rPr>
              <a:t>A. </a:t>
            </a:r>
            <a:r>
              <a:rPr lang="en-US" sz="3000" b="1" dirty="0" err="1">
                <a:latin typeface="Times New Roman" panose="02020603050405020304" pitchFamily="18" charset="0"/>
                <a:cs typeface="Times New Roman" panose="02020603050405020304" pitchFamily="18" charset="0"/>
              </a:rPr>
              <a:t>Quy</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trình</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Thành</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lập</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và</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hoạt</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động</a:t>
            </a:r>
            <a:r>
              <a:rPr lang="en-US" sz="3000" b="1" dirty="0">
                <a:latin typeface="Times New Roman" panose="02020603050405020304" pitchFamily="18" charset="0"/>
                <a:cs typeface="Times New Roman" panose="02020603050405020304" pitchFamily="18" charset="0"/>
              </a:rPr>
              <a:t> tr</a:t>
            </a:r>
            <a:r>
              <a:rPr lang="vi-VN" sz="3000" b="1" dirty="0">
                <a:latin typeface="Times New Roman" panose="02020603050405020304" pitchFamily="18" charset="0"/>
                <a:cs typeface="Times New Roman" panose="02020603050405020304" pitchFamily="18" charset="0"/>
              </a:rPr>
              <a:t>ư</a:t>
            </a:r>
            <a:r>
              <a:rPr lang="en-US" sz="3000" b="1" dirty="0" err="1">
                <a:latin typeface="Times New Roman" panose="02020603050405020304" pitchFamily="18" charset="0"/>
                <a:cs typeface="Times New Roman" panose="02020603050405020304" pitchFamily="18" charset="0"/>
              </a:rPr>
              <a:t>ờng</a:t>
            </a:r>
            <a:endParaRPr lang="en-US" sz="3000" b="1" dirty="0">
              <a:latin typeface="Times New Roman" panose="02020603050405020304" pitchFamily="18" charset="0"/>
              <a:cs typeface="Times New Roman" panose="02020603050405020304" pitchFamily="18" charset="0"/>
            </a:endParaRPr>
          </a:p>
        </p:txBody>
      </p:sp>
      <p:sp>
        <p:nvSpPr>
          <p:cNvPr id="4" name="Arrow: Right 3">
            <a:extLst>
              <a:ext uri="{FF2B5EF4-FFF2-40B4-BE49-F238E27FC236}">
                <a16:creationId xmlns:a16="http://schemas.microsoft.com/office/drawing/2014/main" xmlns="" id="{9B22CE26-9654-4FFF-A0F2-82D9164E4730}"/>
              </a:ext>
            </a:extLst>
          </p:cNvPr>
          <p:cNvSpPr/>
          <p:nvPr/>
        </p:nvSpPr>
        <p:spPr>
          <a:xfrm>
            <a:off x="541866" y="1150891"/>
            <a:ext cx="6062134" cy="860789"/>
          </a:xfrm>
          <a:prstGeom prst="righ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latin typeface="Times New Roman" panose="02020603050405020304" pitchFamily="18" charset="0"/>
                <a:cs typeface="Times New Roman" panose="02020603050405020304" pitchFamily="18" charset="0"/>
              </a:rPr>
              <a:t>1. </a:t>
            </a:r>
            <a:r>
              <a:rPr lang="en-US" sz="2000" b="1" dirty="0" err="1">
                <a:solidFill>
                  <a:schemeClr val="tx1"/>
                </a:solidFill>
                <a:latin typeface="Times New Roman" panose="02020603050405020304" pitchFamily="18" charset="0"/>
                <a:cs typeface="Times New Roman" panose="02020603050405020304" pitchFamily="18" charset="0"/>
              </a:rPr>
              <a:t>Điều</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kiện</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thành</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lập</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cho</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phép</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thành</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lập</a:t>
            </a:r>
            <a:r>
              <a:rPr lang="en-US" sz="2000" b="1" dirty="0">
                <a:solidFill>
                  <a:schemeClr val="tx1"/>
                </a:solidFill>
                <a:latin typeface="Times New Roman" panose="02020603050405020304" pitchFamily="18" charset="0"/>
                <a:cs typeface="Times New Roman" panose="02020603050405020304" pitchFamily="18" charset="0"/>
              </a:rPr>
              <a:t> tr</a:t>
            </a:r>
            <a:r>
              <a:rPr lang="vi-VN" sz="2000" b="1" dirty="0">
                <a:solidFill>
                  <a:schemeClr val="tx1"/>
                </a:solidFill>
                <a:latin typeface="Times New Roman" panose="02020603050405020304" pitchFamily="18" charset="0"/>
                <a:cs typeface="Times New Roman" panose="02020603050405020304" pitchFamily="18" charset="0"/>
              </a:rPr>
              <a:t>ư</a:t>
            </a:r>
            <a:r>
              <a:rPr lang="en-US" sz="2000" b="1" dirty="0" err="1">
                <a:solidFill>
                  <a:schemeClr val="tx1"/>
                </a:solidFill>
                <a:latin typeface="Times New Roman" panose="02020603050405020304" pitchFamily="18" charset="0"/>
                <a:cs typeface="Times New Roman" panose="02020603050405020304" pitchFamily="18" charset="0"/>
              </a:rPr>
              <a:t>ờng</a:t>
            </a:r>
            <a:endParaRPr lang="en-US" sz="2000" b="1" dirty="0">
              <a:solidFill>
                <a:schemeClr val="tx1"/>
              </a:solidFill>
              <a:latin typeface="Times New Roman" panose="02020603050405020304" pitchFamily="18" charset="0"/>
              <a:cs typeface="Times New Roman" panose="02020603050405020304" pitchFamily="18" charset="0"/>
            </a:endParaRPr>
          </a:p>
        </p:txBody>
      </p:sp>
      <p:graphicFrame>
        <p:nvGraphicFramePr>
          <p:cNvPr id="5" name="Diagram 4">
            <a:extLst>
              <a:ext uri="{FF2B5EF4-FFF2-40B4-BE49-F238E27FC236}">
                <a16:creationId xmlns:a16="http://schemas.microsoft.com/office/drawing/2014/main" xmlns="" id="{CFB6E300-4D6F-4CC6-805E-F975CDDC8D1B}"/>
              </a:ext>
            </a:extLst>
          </p:cNvPr>
          <p:cNvGraphicFramePr/>
          <p:nvPr>
            <p:extLst>
              <p:ext uri="{D42A27DB-BD31-4B8C-83A1-F6EECF244321}">
                <p14:modId xmlns:p14="http://schemas.microsoft.com/office/powerpoint/2010/main" val="392821753"/>
              </p:ext>
            </p:extLst>
          </p:nvPr>
        </p:nvGraphicFramePr>
        <p:xfrm>
          <a:off x="620889" y="2129368"/>
          <a:ext cx="10649091" cy="44085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5738729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mph" presetSubtype="2" repeatCount="indefinite" fill="hold" nodeType="withEffect">
                                  <p:stCondLst>
                                    <p:cond delay="0"/>
                                  </p:stCondLst>
                                  <p:childTnLst>
                                    <p:animClr clrSpc="rgb" dir="cw">
                                      <p:cBhvr override="childStyle">
                                        <p:cTn id="6" dur="2000" fill="hold"/>
                                        <p:tgtEl>
                                          <p:spTgt spid="3">
                                            <p:txEl>
                                              <p:pRg st="0" end="0"/>
                                            </p:txEl>
                                          </p:spTgt>
                                        </p:tgtEl>
                                        <p:attrNameLst>
                                          <p:attrName>style.color</p:attrName>
                                        </p:attrNameLst>
                                      </p:cBhvr>
                                      <p:to>
                                        <a:schemeClr val="accent2"/>
                                      </p:to>
                                    </p:animClr>
                                  </p:childTnLst>
                                </p:cTn>
                              </p:par>
                              <p:par>
                                <p:cTn id="7" presetID="22" presetClass="entr" presetSubtype="4"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animEffect transition="in" filter="wipe(down)">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circle(in)">
                                      <p:cBhvr>
                                        <p:cTn id="14"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Graphic spid="5"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D51CEB6-298F-413C-B662-4674EACA5F43}"/>
              </a:ext>
            </a:extLst>
          </p:cNvPr>
          <p:cNvSpPr>
            <a:spLocks noGrp="1"/>
          </p:cNvSpPr>
          <p:nvPr>
            <p:ph type="title"/>
          </p:nvPr>
        </p:nvSpPr>
        <p:spPr>
          <a:xfrm>
            <a:off x="293511" y="191907"/>
            <a:ext cx="11898489" cy="575733"/>
          </a:xfrm>
        </p:spPr>
        <p:txBody>
          <a:bodyPr>
            <a:noAutofit/>
          </a:bodyPr>
          <a:lstStyle/>
          <a:p>
            <a:r>
              <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 TR</a:t>
            </a:r>
            <a:r>
              <a:rPr lang="vi-VN"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Ư</a:t>
            </a:r>
            <a:r>
              <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ỜNG MẪU GIÁO, TR</a:t>
            </a:r>
            <a:r>
              <a:rPr lang="vi-VN"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Ư</a:t>
            </a:r>
            <a:r>
              <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ỜNG MẦM NON, NHÀ TRẺ:</a:t>
            </a:r>
          </a:p>
        </p:txBody>
      </p:sp>
      <p:sp>
        <p:nvSpPr>
          <p:cNvPr id="3" name="TextBox 2">
            <a:extLst>
              <a:ext uri="{FF2B5EF4-FFF2-40B4-BE49-F238E27FC236}">
                <a16:creationId xmlns:a16="http://schemas.microsoft.com/office/drawing/2014/main" xmlns="" id="{77C02043-C611-4835-A776-AA225DC86663}"/>
              </a:ext>
            </a:extLst>
          </p:cNvPr>
          <p:cNvSpPr txBox="1"/>
          <p:nvPr/>
        </p:nvSpPr>
        <p:spPr>
          <a:xfrm>
            <a:off x="417687" y="687630"/>
            <a:ext cx="11435645" cy="553998"/>
          </a:xfrm>
          <a:prstGeom prst="rect">
            <a:avLst/>
          </a:prstGeom>
          <a:noFill/>
        </p:spPr>
        <p:txBody>
          <a:bodyPr wrap="square" rtlCol="0">
            <a:spAutoFit/>
          </a:bodyPr>
          <a:lstStyle/>
          <a:p>
            <a:r>
              <a:rPr lang="en-US" sz="3000" b="1" dirty="0">
                <a:latin typeface="Times New Roman" panose="02020603050405020304" pitchFamily="18" charset="0"/>
                <a:cs typeface="Times New Roman" panose="02020603050405020304" pitchFamily="18" charset="0"/>
              </a:rPr>
              <a:t>A. </a:t>
            </a:r>
            <a:r>
              <a:rPr lang="en-US" sz="3000" b="1" dirty="0" err="1">
                <a:latin typeface="Times New Roman" panose="02020603050405020304" pitchFamily="18" charset="0"/>
                <a:cs typeface="Times New Roman" panose="02020603050405020304" pitchFamily="18" charset="0"/>
              </a:rPr>
              <a:t>Quy</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trình</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Thành</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lập</a:t>
            </a:r>
            <a:r>
              <a:rPr lang="en-US" sz="3000" b="1" dirty="0">
                <a:latin typeface="Times New Roman" panose="02020603050405020304" pitchFamily="18" charset="0"/>
                <a:cs typeface="Times New Roman" panose="02020603050405020304" pitchFamily="18" charset="0"/>
              </a:rPr>
              <a:t> tr</a:t>
            </a:r>
            <a:r>
              <a:rPr lang="vi-VN" sz="3000" b="1" dirty="0">
                <a:latin typeface="Times New Roman" panose="02020603050405020304" pitchFamily="18" charset="0"/>
                <a:cs typeface="Times New Roman" panose="02020603050405020304" pitchFamily="18" charset="0"/>
              </a:rPr>
              <a:t>ư</a:t>
            </a:r>
            <a:r>
              <a:rPr lang="en-US" sz="3000" b="1" dirty="0" err="1">
                <a:latin typeface="Times New Roman" panose="02020603050405020304" pitchFamily="18" charset="0"/>
                <a:cs typeface="Times New Roman" panose="02020603050405020304" pitchFamily="18" charset="0"/>
              </a:rPr>
              <a:t>ờng</a:t>
            </a:r>
            <a:r>
              <a:rPr lang="en-US" sz="3000" b="1" dirty="0">
                <a:latin typeface="Times New Roman" panose="02020603050405020304" pitchFamily="18" charset="0"/>
                <a:cs typeface="Times New Roman" panose="02020603050405020304" pitchFamily="18" charset="0"/>
              </a:rPr>
              <a:t> :</a:t>
            </a:r>
          </a:p>
        </p:txBody>
      </p:sp>
      <p:sp>
        <p:nvSpPr>
          <p:cNvPr id="4" name="Arrow: Right 3">
            <a:extLst>
              <a:ext uri="{FF2B5EF4-FFF2-40B4-BE49-F238E27FC236}">
                <a16:creationId xmlns:a16="http://schemas.microsoft.com/office/drawing/2014/main" xmlns="" id="{9B22CE26-9654-4FFF-A0F2-82D9164E4730}"/>
              </a:ext>
            </a:extLst>
          </p:cNvPr>
          <p:cNvSpPr/>
          <p:nvPr/>
        </p:nvSpPr>
        <p:spPr>
          <a:xfrm>
            <a:off x="541866" y="1150891"/>
            <a:ext cx="6062134" cy="860789"/>
          </a:xfrm>
          <a:prstGeom prst="righ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latin typeface="Times New Roman" panose="02020603050405020304" pitchFamily="18" charset="0"/>
                <a:cs typeface="Times New Roman" panose="02020603050405020304" pitchFamily="18" charset="0"/>
              </a:rPr>
              <a:t>2. </a:t>
            </a:r>
            <a:r>
              <a:rPr lang="en-US" sz="2000" b="1" dirty="0" err="1">
                <a:solidFill>
                  <a:schemeClr val="tx1"/>
                </a:solidFill>
                <a:latin typeface="Times New Roman" panose="02020603050405020304" pitchFamily="18" charset="0"/>
                <a:cs typeface="Times New Roman" panose="02020603050405020304" pitchFamily="18" charset="0"/>
              </a:rPr>
              <a:t>Thủ</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tục</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thành</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lập</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cho</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phép</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thành</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lập</a:t>
            </a:r>
            <a:r>
              <a:rPr lang="en-US" sz="2000" b="1" dirty="0">
                <a:solidFill>
                  <a:schemeClr val="tx1"/>
                </a:solidFill>
                <a:latin typeface="Times New Roman" panose="02020603050405020304" pitchFamily="18" charset="0"/>
                <a:cs typeface="Times New Roman" panose="02020603050405020304" pitchFamily="18" charset="0"/>
              </a:rPr>
              <a:t> tr</a:t>
            </a:r>
            <a:r>
              <a:rPr lang="vi-VN" sz="2000" b="1" dirty="0">
                <a:solidFill>
                  <a:schemeClr val="tx1"/>
                </a:solidFill>
                <a:latin typeface="Times New Roman" panose="02020603050405020304" pitchFamily="18" charset="0"/>
                <a:cs typeface="Times New Roman" panose="02020603050405020304" pitchFamily="18" charset="0"/>
              </a:rPr>
              <a:t>ư</a:t>
            </a:r>
            <a:r>
              <a:rPr lang="en-US" sz="2000" b="1" dirty="0" err="1">
                <a:solidFill>
                  <a:schemeClr val="tx1"/>
                </a:solidFill>
                <a:latin typeface="Times New Roman" panose="02020603050405020304" pitchFamily="18" charset="0"/>
                <a:cs typeface="Times New Roman" panose="02020603050405020304" pitchFamily="18" charset="0"/>
              </a:rPr>
              <a:t>ờng</a:t>
            </a:r>
            <a:endParaRPr lang="en-US" sz="2000" b="1" dirty="0">
              <a:solidFill>
                <a:schemeClr val="tx1"/>
              </a:solidFill>
              <a:latin typeface="Times New Roman" panose="02020603050405020304" pitchFamily="18" charset="0"/>
              <a:cs typeface="Times New Roman" panose="02020603050405020304" pitchFamily="18" charset="0"/>
            </a:endParaRPr>
          </a:p>
        </p:txBody>
      </p:sp>
      <p:graphicFrame>
        <p:nvGraphicFramePr>
          <p:cNvPr id="6" name="Table 6">
            <a:extLst>
              <a:ext uri="{FF2B5EF4-FFF2-40B4-BE49-F238E27FC236}">
                <a16:creationId xmlns:a16="http://schemas.microsoft.com/office/drawing/2014/main" xmlns="" id="{4AEA56E0-A2CC-4501-931B-49893855DA86}"/>
              </a:ext>
            </a:extLst>
          </p:cNvPr>
          <p:cNvGraphicFramePr>
            <a:graphicFrameLocks noGrp="1"/>
          </p:cNvGraphicFramePr>
          <p:nvPr>
            <p:extLst>
              <p:ext uri="{D42A27DB-BD31-4B8C-83A1-F6EECF244321}">
                <p14:modId xmlns:p14="http://schemas.microsoft.com/office/powerpoint/2010/main" val="3964290491"/>
              </p:ext>
            </p:extLst>
          </p:nvPr>
        </p:nvGraphicFramePr>
        <p:xfrm>
          <a:off x="497696" y="2394931"/>
          <a:ext cx="8863474" cy="1737360"/>
        </p:xfrm>
        <a:graphic>
          <a:graphicData uri="http://schemas.openxmlformats.org/drawingml/2006/table">
            <a:tbl>
              <a:tblPr firstRow="1" bandRow="1">
                <a:tableStyleId>{BDBED569-4797-4DF1-A0F4-6AAB3CD982D8}</a:tableStyleId>
              </a:tblPr>
              <a:tblGrid>
                <a:gridCol w="3788554">
                  <a:extLst>
                    <a:ext uri="{9D8B030D-6E8A-4147-A177-3AD203B41FA5}">
                      <a16:colId xmlns:a16="http://schemas.microsoft.com/office/drawing/2014/main" xmlns="" val="2319432926"/>
                    </a:ext>
                  </a:extLst>
                </a:gridCol>
                <a:gridCol w="5074920">
                  <a:extLst>
                    <a:ext uri="{9D8B030D-6E8A-4147-A177-3AD203B41FA5}">
                      <a16:colId xmlns:a16="http://schemas.microsoft.com/office/drawing/2014/main" xmlns="" val="792731546"/>
                    </a:ext>
                  </a:extLst>
                </a:gridCol>
              </a:tblGrid>
              <a:tr h="370840">
                <a:tc>
                  <a:txBody>
                    <a:bodyPr/>
                    <a:lstStyle/>
                    <a:p>
                      <a:r>
                        <a:rPr lang="en-US" sz="2400" b="0" dirty="0">
                          <a:latin typeface="Times New Roman" panose="02020603050405020304" pitchFamily="18" charset="0"/>
                          <a:cs typeface="Times New Roman" panose="02020603050405020304" pitchFamily="18" charset="0"/>
                        </a:rPr>
                        <a:t>2.1 </a:t>
                      </a:r>
                      <a:r>
                        <a:rPr lang="en-US" sz="2400" b="0" dirty="0" err="1">
                          <a:latin typeface="Times New Roman" panose="02020603050405020304" pitchFamily="18" charset="0"/>
                          <a:cs typeface="Times New Roman" panose="02020603050405020304" pitchFamily="18" charset="0"/>
                        </a:rPr>
                        <a:t>Thẩm</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quyền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quyết</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định</a:t>
                      </a:r>
                      <a:endParaRPr lang="en-US" sz="2400" b="0" dirty="0">
                        <a:latin typeface="Times New Roman" panose="02020603050405020304" pitchFamily="18" charset="0"/>
                        <a:cs typeface="Times New Roman" panose="02020603050405020304" pitchFamily="18" charset="0"/>
                      </a:endParaRPr>
                    </a:p>
                  </a:txBody>
                  <a:tcPr/>
                </a:tc>
                <a:tc>
                  <a:txBody>
                    <a:bodyPr/>
                    <a:lstStyle/>
                    <a:p>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Chủ</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tịch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Ủy</a:t>
                      </a:r>
                      <a:r>
                        <a:rPr lang="en-US" sz="2400" b="0" dirty="0">
                          <a:latin typeface="Times New Roman" panose="02020603050405020304" pitchFamily="18" charset="0"/>
                          <a:cs typeface="Times New Roman" panose="02020603050405020304" pitchFamily="18" charset="0"/>
                        </a:rPr>
                        <a:t> ban </a:t>
                      </a:r>
                      <a:r>
                        <a:rPr lang="en-US" sz="2400" b="0" dirty="0" err="1">
                          <a:latin typeface="Times New Roman" panose="02020603050405020304" pitchFamily="18" charset="0"/>
                          <a:cs typeface="Times New Roman" panose="02020603050405020304" pitchFamily="18" charset="0"/>
                        </a:rPr>
                        <a:t>nhân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dân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quận</a:t>
                      </a:r>
                      <a:r>
                        <a:rPr lang="en-US" sz="2400" b="0" dirty="0">
                          <a:latin typeface="Times New Roman" panose="02020603050405020304" pitchFamily="18" charset="0"/>
                          <a:cs typeface="Times New Roman" panose="02020603050405020304" pitchFamily="18" charset="0"/>
                        </a:rPr>
                        <a:t>/</a:t>
                      </a:r>
                      <a:r>
                        <a:rPr lang="en-US" sz="2400" b="0" dirty="0" err="1">
                          <a:latin typeface="Times New Roman" panose="02020603050405020304" pitchFamily="18" charset="0"/>
                          <a:cs typeface="Times New Roman" panose="02020603050405020304" pitchFamily="18" charset="0"/>
                        </a:rPr>
                        <a:t>huyện</a:t>
                      </a:r>
                      <a:r>
                        <a:rPr lang="en-US" sz="2400" b="0" dirty="0">
                          <a:latin typeface="Times New Roman" panose="02020603050405020304" pitchFamily="18" charset="0"/>
                          <a:cs typeface="Times New Roman" panose="02020603050405020304" pitchFamily="18" charset="0"/>
                        </a:rPr>
                        <a:t> </a:t>
                      </a:r>
                    </a:p>
                  </a:txBody>
                  <a:tcPr/>
                </a:tc>
                <a:extLst>
                  <a:ext uri="{0D108BD9-81ED-4DB2-BD59-A6C34878D82A}">
                    <a16:rowId xmlns:a16="http://schemas.microsoft.com/office/drawing/2014/main" xmlns="" val="961649875"/>
                  </a:ext>
                </a:extLst>
              </a:tr>
              <a:tr h="370840">
                <a:tc>
                  <a:txBody>
                    <a:bodyPr/>
                    <a:lstStyle/>
                    <a:p>
                      <a:r>
                        <a:rPr lang="en-US" sz="2400" b="0" dirty="0">
                          <a:latin typeface="Times New Roman" panose="02020603050405020304" pitchFamily="18" charset="0"/>
                          <a:cs typeface="Times New Roman" panose="02020603050405020304" pitchFamily="18" charset="0"/>
                        </a:rPr>
                        <a:t>2.2 </a:t>
                      </a:r>
                      <a:r>
                        <a:rPr lang="en-US" sz="2400" b="0" dirty="0" err="1">
                          <a:latin typeface="Times New Roman" panose="02020603050405020304" pitchFamily="18" charset="0"/>
                          <a:cs typeface="Times New Roman" panose="02020603050405020304" pitchFamily="18" charset="0"/>
                        </a:rPr>
                        <a:t>Thành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phần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hồ</a:t>
                      </a:r>
                      <a:r>
                        <a:rPr lang="en-US" sz="2400" b="0" dirty="0">
                          <a:latin typeface="Times New Roman" panose="02020603050405020304" pitchFamily="18" charset="0"/>
                          <a:cs typeface="Times New Roman" panose="02020603050405020304" pitchFamily="18" charset="0"/>
                        </a:rPr>
                        <a:t> s</a:t>
                      </a:r>
                      <a:r>
                        <a:rPr lang="vi-VN" sz="2400" b="0" dirty="0">
                          <a:latin typeface="Times New Roman" panose="02020603050405020304" pitchFamily="18" charset="0"/>
                          <a:cs typeface="Times New Roman" panose="02020603050405020304" pitchFamily="18" charset="0"/>
                        </a:rPr>
                        <a:t>ơ</a:t>
                      </a:r>
                      <a:endParaRPr lang="en-US" sz="2400" b="0" dirty="0">
                        <a:latin typeface="Times New Roman" panose="02020603050405020304" pitchFamily="18" charset="0"/>
                        <a:cs typeface="Times New Roman" panose="02020603050405020304" pitchFamily="18" charset="0"/>
                      </a:endParaRPr>
                    </a:p>
                  </a:txBody>
                  <a:tcPr/>
                </a:tc>
                <a:tc>
                  <a:txBody>
                    <a:bodyPr/>
                    <a:lstStyle/>
                    <a:p>
                      <a:pPr marL="342900" indent="-342900">
                        <a:buFontTx/>
                        <a:buChar char="-"/>
                      </a:pPr>
                      <a:r>
                        <a:rPr lang="en-US" sz="2400" b="0" dirty="0" err="1">
                          <a:latin typeface="Times New Roman" panose="02020603050405020304" pitchFamily="18" charset="0"/>
                          <a:cs typeface="Times New Roman" panose="02020603050405020304" pitchFamily="18" charset="0"/>
                        </a:rPr>
                        <a:t>Tờ</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trình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đề</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nghị</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thành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lập</a:t>
                      </a:r>
                      <a:endParaRPr lang="en-US" sz="2400" b="0" dirty="0">
                        <a:latin typeface="Times New Roman" panose="02020603050405020304" pitchFamily="18" charset="0"/>
                        <a:cs typeface="Times New Roman" panose="02020603050405020304" pitchFamily="18" charset="0"/>
                      </a:endParaRPr>
                    </a:p>
                    <a:p>
                      <a:pPr marL="342900" indent="-342900">
                        <a:buFontTx/>
                        <a:buChar char="-"/>
                      </a:pPr>
                      <a:r>
                        <a:rPr lang="en-US" sz="2400" b="0" dirty="0" err="1">
                          <a:latin typeface="Times New Roman" panose="02020603050405020304" pitchFamily="18" charset="0"/>
                          <a:cs typeface="Times New Roman" panose="02020603050405020304" pitchFamily="18" charset="0"/>
                        </a:rPr>
                        <a:t>Đề</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án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thành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lập</a:t>
                      </a:r>
                      <a:endParaRPr lang="en-US" sz="2400" b="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3002427145"/>
                  </a:ext>
                </a:extLst>
              </a:tr>
              <a:tr h="370840">
                <a:tc>
                  <a:txBody>
                    <a:bodyPr/>
                    <a:lstStyle/>
                    <a:p>
                      <a:r>
                        <a:rPr lang="en-US" sz="2400" b="0" dirty="0">
                          <a:latin typeface="Times New Roman" panose="02020603050405020304" pitchFamily="18" charset="0"/>
                          <a:cs typeface="Times New Roman" panose="02020603050405020304" pitchFamily="18" charset="0"/>
                        </a:rPr>
                        <a:t>2.3 </a:t>
                      </a:r>
                      <a:r>
                        <a:rPr lang="en-US" sz="2400" b="0" dirty="0" err="1">
                          <a:latin typeface="Times New Roman" panose="02020603050405020304" pitchFamily="18" charset="0"/>
                          <a:cs typeface="Times New Roman" panose="02020603050405020304" pitchFamily="18" charset="0"/>
                        </a:rPr>
                        <a:t>Trình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tự</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thực</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hiện</a:t>
                      </a:r>
                      <a:endParaRPr lang="en-US" sz="2400" b="0" dirty="0">
                        <a:latin typeface="Times New Roman" panose="02020603050405020304" pitchFamily="18" charset="0"/>
                        <a:cs typeface="Times New Roman" panose="02020603050405020304" pitchFamily="18" charset="0"/>
                      </a:endParaRPr>
                    </a:p>
                  </a:txBody>
                  <a:tcPr/>
                </a:tc>
                <a:tc>
                  <a:txBody>
                    <a:bodyPr/>
                    <a:lstStyle/>
                    <a:p>
                      <a:r>
                        <a:rPr lang="en-US" sz="2400" b="0" dirty="0" err="1">
                          <a:latin typeface="Times New Roman" panose="02020603050405020304" pitchFamily="18" charset="0"/>
                          <a:cs typeface="Times New Roman" panose="02020603050405020304" pitchFamily="18" charset="0"/>
                        </a:rPr>
                        <a:t>Quy</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trình</a:t>
                      </a:r>
                      <a:r>
                        <a:rPr lang="en-US" sz="2400" b="0" dirty="0">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25 </a:t>
                      </a:r>
                      <a:r>
                        <a:rPr lang="en-US" sz="2400" b="1" dirty="0" err="1">
                          <a:latin typeface="Times New Roman" panose="02020603050405020304" pitchFamily="18" charset="0"/>
                          <a:cs typeface="Times New Roman" panose="02020603050405020304" pitchFamily="18" charset="0"/>
                        </a:rPr>
                        <a:t>ngày</a:t>
                      </a:r>
                      <a:r>
                        <a:rPr lang="en-US" sz="2400" b="1"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làm</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việc</a:t>
                      </a:r>
                      <a:endParaRPr lang="en-US" sz="2400" b="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4272181293"/>
                  </a:ext>
                </a:extLst>
              </a:tr>
            </a:tbl>
          </a:graphicData>
        </a:graphic>
      </p:graphicFrame>
    </p:spTree>
    <p:extLst>
      <p:ext uri="{BB962C8B-B14F-4D97-AF65-F5344CB8AC3E}">
        <p14:creationId xmlns:p14="http://schemas.microsoft.com/office/powerpoint/2010/main" val="316608487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par>
                                <p:cTn id="8" presetID="21" presetClass="entr" presetSubtype="1"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wheel(1)">
                                      <p:cBhvr>
                                        <p:cTn id="10"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D51CEB6-298F-413C-B662-4674EACA5F43}"/>
              </a:ext>
            </a:extLst>
          </p:cNvPr>
          <p:cNvSpPr>
            <a:spLocks noGrp="1"/>
          </p:cNvSpPr>
          <p:nvPr>
            <p:ph type="title"/>
          </p:nvPr>
        </p:nvSpPr>
        <p:spPr>
          <a:xfrm>
            <a:off x="293511" y="157617"/>
            <a:ext cx="11898489" cy="575733"/>
          </a:xfrm>
        </p:spPr>
        <p:txBody>
          <a:bodyPr>
            <a:noAutofit/>
          </a:bodyPr>
          <a:lstStyle/>
          <a:p>
            <a:r>
              <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 TR</a:t>
            </a:r>
            <a:r>
              <a:rPr lang="vi-VN"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Ư</a:t>
            </a:r>
            <a:r>
              <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ỜNG MẪU GIÁO, TR</a:t>
            </a:r>
            <a:r>
              <a:rPr lang="vi-VN"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Ư</a:t>
            </a:r>
            <a:r>
              <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ỜNG MẦM NON, NHÀ TRẺ:</a:t>
            </a:r>
          </a:p>
        </p:txBody>
      </p:sp>
      <p:sp>
        <p:nvSpPr>
          <p:cNvPr id="3" name="TextBox 2">
            <a:extLst>
              <a:ext uri="{FF2B5EF4-FFF2-40B4-BE49-F238E27FC236}">
                <a16:creationId xmlns:a16="http://schemas.microsoft.com/office/drawing/2014/main" xmlns="" id="{77C02043-C611-4835-A776-AA225DC86663}"/>
              </a:ext>
            </a:extLst>
          </p:cNvPr>
          <p:cNvSpPr txBox="1"/>
          <p:nvPr/>
        </p:nvSpPr>
        <p:spPr>
          <a:xfrm>
            <a:off x="417687" y="687630"/>
            <a:ext cx="11435645" cy="553998"/>
          </a:xfrm>
          <a:prstGeom prst="rect">
            <a:avLst/>
          </a:prstGeom>
          <a:noFill/>
        </p:spPr>
        <p:txBody>
          <a:bodyPr wrap="square" rtlCol="0">
            <a:spAutoFit/>
          </a:bodyPr>
          <a:lstStyle/>
          <a:p>
            <a:r>
              <a:rPr lang="en-US" sz="3000" b="1" dirty="0">
                <a:latin typeface="Times New Roman" panose="02020603050405020304" pitchFamily="18" charset="0"/>
                <a:cs typeface="Times New Roman" panose="02020603050405020304" pitchFamily="18" charset="0"/>
              </a:rPr>
              <a:t>A. </a:t>
            </a:r>
            <a:r>
              <a:rPr lang="en-US" sz="3000" b="1" dirty="0" err="1">
                <a:latin typeface="Times New Roman" panose="02020603050405020304" pitchFamily="18" charset="0"/>
                <a:cs typeface="Times New Roman" panose="02020603050405020304" pitchFamily="18" charset="0"/>
              </a:rPr>
              <a:t>Quy</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trình</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Thành</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lập</a:t>
            </a:r>
            <a:r>
              <a:rPr lang="en-US" sz="3000" b="1" dirty="0">
                <a:latin typeface="Times New Roman" panose="02020603050405020304" pitchFamily="18" charset="0"/>
                <a:cs typeface="Times New Roman" panose="02020603050405020304" pitchFamily="18" charset="0"/>
              </a:rPr>
              <a:t> tr</a:t>
            </a:r>
            <a:r>
              <a:rPr lang="vi-VN" sz="3000" b="1" dirty="0">
                <a:latin typeface="Times New Roman" panose="02020603050405020304" pitchFamily="18" charset="0"/>
                <a:cs typeface="Times New Roman" panose="02020603050405020304" pitchFamily="18" charset="0"/>
              </a:rPr>
              <a:t>ư</a:t>
            </a:r>
            <a:r>
              <a:rPr lang="en-US" sz="3000" b="1" dirty="0" err="1">
                <a:latin typeface="Times New Roman" panose="02020603050405020304" pitchFamily="18" charset="0"/>
                <a:cs typeface="Times New Roman" panose="02020603050405020304" pitchFamily="18" charset="0"/>
              </a:rPr>
              <a:t>ờng</a:t>
            </a:r>
            <a:r>
              <a:rPr lang="en-US" sz="3000" b="1" dirty="0">
                <a:latin typeface="Times New Roman" panose="02020603050405020304" pitchFamily="18" charset="0"/>
                <a:cs typeface="Times New Roman" panose="02020603050405020304" pitchFamily="18" charset="0"/>
              </a:rPr>
              <a:t>:</a:t>
            </a:r>
          </a:p>
        </p:txBody>
      </p:sp>
      <p:sp>
        <p:nvSpPr>
          <p:cNvPr id="4" name="Arrow: Right 3">
            <a:extLst>
              <a:ext uri="{FF2B5EF4-FFF2-40B4-BE49-F238E27FC236}">
                <a16:creationId xmlns:a16="http://schemas.microsoft.com/office/drawing/2014/main" xmlns="" id="{9B22CE26-9654-4FFF-A0F2-82D9164E4730}"/>
              </a:ext>
            </a:extLst>
          </p:cNvPr>
          <p:cNvSpPr/>
          <p:nvPr/>
        </p:nvSpPr>
        <p:spPr>
          <a:xfrm>
            <a:off x="541866" y="1150891"/>
            <a:ext cx="6062134" cy="860789"/>
          </a:xfrm>
          <a:prstGeom prst="righ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latin typeface="Times New Roman" panose="02020603050405020304" pitchFamily="18" charset="0"/>
                <a:cs typeface="Times New Roman" panose="02020603050405020304" pitchFamily="18" charset="0"/>
              </a:rPr>
              <a:t>2. </a:t>
            </a:r>
            <a:r>
              <a:rPr lang="en-US" sz="2000" b="1" dirty="0" err="1">
                <a:solidFill>
                  <a:schemeClr val="tx1"/>
                </a:solidFill>
                <a:latin typeface="Times New Roman" panose="02020603050405020304" pitchFamily="18" charset="0"/>
                <a:cs typeface="Times New Roman" panose="02020603050405020304" pitchFamily="18" charset="0"/>
              </a:rPr>
              <a:t>Thủ</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tục</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thành</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lập</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cho</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phép</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thành</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lập</a:t>
            </a:r>
            <a:r>
              <a:rPr lang="en-US" sz="2000" b="1" dirty="0">
                <a:solidFill>
                  <a:schemeClr val="tx1"/>
                </a:solidFill>
                <a:latin typeface="Times New Roman" panose="02020603050405020304" pitchFamily="18" charset="0"/>
                <a:cs typeface="Times New Roman" panose="02020603050405020304" pitchFamily="18" charset="0"/>
              </a:rPr>
              <a:t> tr</a:t>
            </a:r>
            <a:r>
              <a:rPr lang="vi-VN" sz="2000" b="1" dirty="0">
                <a:solidFill>
                  <a:schemeClr val="tx1"/>
                </a:solidFill>
                <a:latin typeface="Times New Roman" panose="02020603050405020304" pitchFamily="18" charset="0"/>
                <a:cs typeface="Times New Roman" panose="02020603050405020304" pitchFamily="18" charset="0"/>
              </a:rPr>
              <a:t>ư</a:t>
            </a:r>
            <a:r>
              <a:rPr lang="en-US" sz="2000" b="1" dirty="0" err="1">
                <a:solidFill>
                  <a:schemeClr val="tx1"/>
                </a:solidFill>
                <a:latin typeface="Times New Roman" panose="02020603050405020304" pitchFamily="18" charset="0"/>
                <a:cs typeface="Times New Roman" panose="02020603050405020304" pitchFamily="18" charset="0"/>
              </a:rPr>
              <a:t>ờng</a:t>
            </a:r>
            <a:endParaRPr lang="en-US" sz="2000" b="1" dirty="0">
              <a:solidFill>
                <a:schemeClr val="tx1"/>
              </a:solidFill>
              <a:latin typeface="Times New Roman" panose="02020603050405020304" pitchFamily="18" charset="0"/>
              <a:cs typeface="Times New Roman" panose="02020603050405020304" pitchFamily="18" charset="0"/>
            </a:endParaRPr>
          </a:p>
        </p:txBody>
      </p:sp>
      <p:graphicFrame>
        <p:nvGraphicFramePr>
          <p:cNvPr id="8" name="Diagram 7">
            <a:extLst>
              <a:ext uri="{FF2B5EF4-FFF2-40B4-BE49-F238E27FC236}">
                <a16:creationId xmlns:a16="http://schemas.microsoft.com/office/drawing/2014/main" xmlns="" id="{74206EF4-2FA4-41CC-960E-D75705C0A7CE}"/>
              </a:ext>
            </a:extLst>
          </p:cNvPr>
          <p:cNvGraphicFramePr/>
          <p:nvPr>
            <p:extLst>
              <p:ext uri="{D42A27DB-BD31-4B8C-83A1-F6EECF244321}">
                <p14:modId xmlns:p14="http://schemas.microsoft.com/office/powerpoint/2010/main" val="993822399"/>
              </p:ext>
            </p:extLst>
          </p:nvPr>
        </p:nvGraphicFramePr>
        <p:xfrm>
          <a:off x="2574290" y="2000250"/>
          <a:ext cx="8556554" cy="469815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4">
            <a:extLst>
              <a:ext uri="{FF2B5EF4-FFF2-40B4-BE49-F238E27FC236}">
                <a16:creationId xmlns:a16="http://schemas.microsoft.com/office/drawing/2014/main" xmlns="" id="{8D4A9E68-D2F1-4A53-B2AD-32C40AF089C2}"/>
              </a:ext>
            </a:extLst>
          </p:cNvPr>
          <p:cNvSpPr/>
          <p:nvPr/>
        </p:nvSpPr>
        <p:spPr>
          <a:xfrm>
            <a:off x="5757898" y="2684074"/>
            <a:ext cx="1952978" cy="6321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latin typeface="Times New Roman" panose="02020603050405020304" pitchFamily="18" charset="0"/>
                <a:cs typeface="Times New Roman" panose="02020603050405020304" pitchFamily="18" charset="0"/>
              </a:rPr>
              <a:t>NỘP HỒ S</a:t>
            </a:r>
            <a:r>
              <a:rPr lang="vi-VN" sz="2400" dirty="0">
                <a:solidFill>
                  <a:schemeClr val="tx1"/>
                </a:solidFill>
                <a:latin typeface="Times New Roman" panose="02020603050405020304" pitchFamily="18" charset="0"/>
                <a:cs typeface="Times New Roman" panose="02020603050405020304" pitchFamily="18" charset="0"/>
              </a:rPr>
              <a:t>Ơ</a:t>
            </a:r>
            <a:endParaRPr lang="en-US" sz="2400" dirty="0">
              <a:solidFill>
                <a:schemeClr val="tx1"/>
              </a:solidFill>
              <a:latin typeface="Times New Roman" panose="02020603050405020304" pitchFamily="18" charset="0"/>
              <a:cs typeface="Times New Roman" panose="02020603050405020304" pitchFamily="18" charset="0"/>
            </a:endParaRPr>
          </a:p>
        </p:txBody>
      </p:sp>
      <p:sp>
        <p:nvSpPr>
          <p:cNvPr id="7" name="Rectangle 6">
            <a:extLst>
              <a:ext uri="{FF2B5EF4-FFF2-40B4-BE49-F238E27FC236}">
                <a16:creationId xmlns:a16="http://schemas.microsoft.com/office/drawing/2014/main" xmlns="" id="{05B56B5E-A852-45D7-B319-43D0FBDC61ED}"/>
              </a:ext>
            </a:extLst>
          </p:cNvPr>
          <p:cNvSpPr/>
          <p:nvPr/>
        </p:nvSpPr>
        <p:spPr>
          <a:xfrm>
            <a:off x="7944838" y="4208074"/>
            <a:ext cx="1952978" cy="6321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latin typeface="Times New Roman" panose="02020603050405020304" pitchFamily="18" charset="0"/>
                <a:cs typeface="Times New Roman" panose="02020603050405020304" pitchFamily="18" charset="0"/>
              </a:rPr>
              <a:t>CHỈ ĐẠO</a:t>
            </a:r>
          </a:p>
        </p:txBody>
      </p:sp>
      <p:sp>
        <p:nvSpPr>
          <p:cNvPr id="9" name="Rectangle 8">
            <a:extLst>
              <a:ext uri="{FF2B5EF4-FFF2-40B4-BE49-F238E27FC236}">
                <a16:creationId xmlns:a16="http://schemas.microsoft.com/office/drawing/2014/main" xmlns="" id="{8D0C3FEB-E1BB-4C8D-A977-C022DD5046B0}"/>
              </a:ext>
            </a:extLst>
          </p:cNvPr>
          <p:cNvSpPr/>
          <p:nvPr/>
        </p:nvSpPr>
        <p:spPr>
          <a:xfrm>
            <a:off x="4994910" y="6066225"/>
            <a:ext cx="3623309" cy="6321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latin typeface="Times New Roman" panose="02020603050405020304" pitchFamily="18" charset="0"/>
                <a:cs typeface="Times New Roman" panose="02020603050405020304" pitchFamily="18" charset="0"/>
              </a:rPr>
              <a:t>THẨM ĐỊNH ĐIỀU KIỆN</a:t>
            </a:r>
          </a:p>
        </p:txBody>
      </p:sp>
      <p:sp>
        <p:nvSpPr>
          <p:cNvPr id="10" name="Rectangle 9">
            <a:extLst>
              <a:ext uri="{FF2B5EF4-FFF2-40B4-BE49-F238E27FC236}">
                <a16:creationId xmlns:a16="http://schemas.microsoft.com/office/drawing/2014/main" xmlns="" id="{ACAC97A2-BFEF-4A49-BAF2-36B325B49DE6}"/>
              </a:ext>
            </a:extLst>
          </p:cNvPr>
          <p:cNvSpPr/>
          <p:nvPr/>
        </p:nvSpPr>
        <p:spPr>
          <a:xfrm>
            <a:off x="2823210" y="4163905"/>
            <a:ext cx="3143250" cy="86078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C00000"/>
                </a:solidFill>
                <a:latin typeface="Times New Roman" panose="02020603050405020304" pitchFamily="18" charset="0"/>
                <a:cs typeface="Times New Roman" panose="02020603050405020304" pitchFamily="18" charset="0"/>
              </a:rPr>
              <a:t>RA QUYẾT ĐỊNH</a:t>
            </a:r>
            <a:r>
              <a:rPr lang="en-US" sz="2400" dirty="0">
                <a:solidFill>
                  <a:schemeClr val="tx1"/>
                </a:solidFill>
                <a:latin typeface="Times New Roman" panose="02020603050405020304" pitchFamily="18" charset="0"/>
                <a:cs typeface="Times New Roman" panose="02020603050405020304" pitchFamily="18" charset="0"/>
              </a:rPr>
              <a:t>/</a:t>
            </a:r>
          </a:p>
          <a:p>
            <a:pPr algn="ctr"/>
            <a:r>
              <a:rPr lang="en-US" sz="2400" dirty="0">
                <a:solidFill>
                  <a:schemeClr val="tx1"/>
                </a:solidFill>
                <a:latin typeface="Times New Roman" panose="02020603050405020304" pitchFamily="18" charset="0"/>
                <a:cs typeface="Times New Roman" panose="02020603050405020304" pitchFamily="18" charset="0"/>
              </a:rPr>
              <a:t>TRẢ LỜI VB</a:t>
            </a:r>
          </a:p>
        </p:txBody>
      </p:sp>
      <p:sp>
        <p:nvSpPr>
          <p:cNvPr id="6" name="TextBox 5">
            <a:extLst>
              <a:ext uri="{FF2B5EF4-FFF2-40B4-BE49-F238E27FC236}">
                <a16:creationId xmlns:a16="http://schemas.microsoft.com/office/drawing/2014/main" xmlns="" id="{8D87FFC9-2EBD-4C56-ADCE-AE7B62EADFB7}"/>
              </a:ext>
            </a:extLst>
          </p:cNvPr>
          <p:cNvSpPr txBox="1"/>
          <p:nvPr/>
        </p:nvSpPr>
        <p:spPr>
          <a:xfrm>
            <a:off x="8422217" y="4758860"/>
            <a:ext cx="1319530" cy="461665"/>
          </a:xfrm>
          <a:prstGeom prst="rect">
            <a:avLst/>
          </a:prstGeom>
          <a:noFill/>
        </p:spPr>
        <p:txBody>
          <a:bodyPr wrap="square" rtlCol="0">
            <a:spAutoFit/>
          </a:bodyPr>
          <a:lstStyle/>
          <a:p>
            <a:r>
              <a:rPr lang="en-US" sz="2400" b="1" dirty="0">
                <a:solidFill>
                  <a:srgbClr val="C00000"/>
                </a:solidFill>
                <a:latin typeface="Times New Roman" panose="02020603050405020304" pitchFamily="18" charset="0"/>
                <a:cs typeface="Times New Roman" panose="02020603050405020304" pitchFamily="18" charset="0"/>
              </a:rPr>
              <a:t>5 </a:t>
            </a:r>
            <a:r>
              <a:rPr lang="en-US" sz="2400" b="1" dirty="0" err="1">
                <a:solidFill>
                  <a:srgbClr val="C00000"/>
                </a:solidFill>
                <a:latin typeface="Times New Roman" panose="02020603050405020304" pitchFamily="18" charset="0"/>
                <a:cs typeface="Times New Roman" panose="02020603050405020304" pitchFamily="18" charset="0"/>
              </a:rPr>
              <a:t>ngày</a:t>
            </a:r>
            <a:endParaRPr lang="en-US" sz="2400" b="1" dirty="0">
              <a:solidFill>
                <a:srgbClr val="C00000"/>
              </a:solidFill>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xmlns="" id="{525AB238-8B8B-4F98-9878-3F87973C2A10}"/>
              </a:ext>
            </a:extLst>
          </p:cNvPr>
          <p:cNvSpPr txBox="1"/>
          <p:nvPr/>
        </p:nvSpPr>
        <p:spPr>
          <a:xfrm>
            <a:off x="6192802" y="5083794"/>
            <a:ext cx="1319530" cy="461665"/>
          </a:xfrm>
          <a:prstGeom prst="rect">
            <a:avLst/>
          </a:prstGeom>
          <a:noFill/>
        </p:spPr>
        <p:txBody>
          <a:bodyPr wrap="square" rtlCol="0">
            <a:spAutoFit/>
          </a:bodyPr>
          <a:lstStyle/>
          <a:p>
            <a:r>
              <a:rPr lang="en-US" sz="2400" b="1" dirty="0">
                <a:solidFill>
                  <a:srgbClr val="C00000"/>
                </a:solidFill>
                <a:latin typeface="Times New Roman" panose="02020603050405020304" pitchFamily="18" charset="0"/>
                <a:cs typeface="Times New Roman" panose="02020603050405020304" pitchFamily="18" charset="0"/>
              </a:rPr>
              <a:t>15 </a:t>
            </a:r>
            <a:r>
              <a:rPr lang="en-US" sz="2400" b="1" dirty="0" err="1">
                <a:solidFill>
                  <a:srgbClr val="C00000"/>
                </a:solidFill>
                <a:latin typeface="Times New Roman" panose="02020603050405020304" pitchFamily="18" charset="0"/>
                <a:cs typeface="Times New Roman" panose="02020603050405020304" pitchFamily="18" charset="0"/>
              </a:rPr>
              <a:t>ngày</a:t>
            </a:r>
            <a:endParaRPr lang="en-US" sz="2400" b="1" dirty="0">
              <a:solidFill>
                <a:srgbClr val="C00000"/>
              </a:solidFill>
              <a:latin typeface="Times New Roman" panose="02020603050405020304" pitchFamily="18" charset="0"/>
              <a:cs typeface="Times New Roman" panose="02020603050405020304" pitchFamily="18" charset="0"/>
            </a:endParaRPr>
          </a:p>
        </p:txBody>
      </p:sp>
      <p:sp>
        <p:nvSpPr>
          <p:cNvPr id="12" name="TextBox 11">
            <a:extLst>
              <a:ext uri="{FF2B5EF4-FFF2-40B4-BE49-F238E27FC236}">
                <a16:creationId xmlns:a16="http://schemas.microsoft.com/office/drawing/2014/main" xmlns="" id="{0B4291C4-B606-495F-A877-38C3C0ED41D6}"/>
              </a:ext>
            </a:extLst>
          </p:cNvPr>
          <p:cNvSpPr txBox="1"/>
          <p:nvPr/>
        </p:nvSpPr>
        <p:spPr>
          <a:xfrm>
            <a:off x="3957744" y="3123324"/>
            <a:ext cx="1319530" cy="461665"/>
          </a:xfrm>
          <a:prstGeom prst="rect">
            <a:avLst/>
          </a:prstGeom>
          <a:noFill/>
        </p:spPr>
        <p:txBody>
          <a:bodyPr wrap="square" rtlCol="0">
            <a:spAutoFit/>
          </a:bodyPr>
          <a:lstStyle/>
          <a:p>
            <a:r>
              <a:rPr lang="en-US" sz="2400" b="1" dirty="0">
                <a:solidFill>
                  <a:srgbClr val="C00000"/>
                </a:solidFill>
                <a:latin typeface="Times New Roman" panose="02020603050405020304" pitchFamily="18" charset="0"/>
                <a:cs typeface="Times New Roman" panose="02020603050405020304" pitchFamily="18" charset="0"/>
              </a:rPr>
              <a:t>5 </a:t>
            </a:r>
            <a:r>
              <a:rPr lang="en-US" sz="2400" b="1" dirty="0" err="1">
                <a:solidFill>
                  <a:srgbClr val="C00000"/>
                </a:solidFill>
                <a:latin typeface="Times New Roman" panose="02020603050405020304" pitchFamily="18" charset="0"/>
                <a:cs typeface="Times New Roman" panose="02020603050405020304" pitchFamily="18" charset="0"/>
              </a:rPr>
              <a:t>ngày</a:t>
            </a:r>
            <a:endParaRPr lang="en-US" sz="2400" b="1"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5649998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par>
                                <p:cTn id="21" presetID="26" presetClass="entr" presetSubtype="0"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ipe(down)">
                                      <p:cBhvr>
                                        <p:cTn id="23" dur="580">
                                          <p:stCondLst>
                                            <p:cond delay="0"/>
                                          </p:stCondLst>
                                        </p:cTn>
                                        <p:tgtEl>
                                          <p:spTgt spid="8"/>
                                        </p:tgtEl>
                                      </p:cBhvr>
                                    </p:animEffect>
                                    <p:anim calcmode="lin" valueType="num">
                                      <p:cBhvr>
                                        <p:cTn id="24"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29" dur="26">
                                          <p:stCondLst>
                                            <p:cond delay="650"/>
                                          </p:stCondLst>
                                        </p:cTn>
                                        <p:tgtEl>
                                          <p:spTgt spid="8"/>
                                        </p:tgtEl>
                                      </p:cBhvr>
                                      <p:to x="100000" y="60000"/>
                                    </p:animScale>
                                    <p:animScale>
                                      <p:cBhvr>
                                        <p:cTn id="30" dur="166" decel="50000">
                                          <p:stCondLst>
                                            <p:cond delay="676"/>
                                          </p:stCondLst>
                                        </p:cTn>
                                        <p:tgtEl>
                                          <p:spTgt spid="8"/>
                                        </p:tgtEl>
                                      </p:cBhvr>
                                      <p:to x="100000" y="100000"/>
                                    </p:animScale>
                                    <p:animScale>
                                      <p:cBhvr>
                                        <p:cTn id="31" dur="26">
                                          <p:stCondLst>
                                            <p:cond delay="1312"/>
                                          </p:stCondLst>
                                        </p:cTn>
                                        <p:tgtEl>
                                          <p:spTgt spid="8"/>
                                        </p:tgtEl>
                                      </p:cBhvr>
                                      <p:to x="100000" y="80000"/>
                                    </p:animScale>
                                    <p:animScale>
                                      <p:cBhvr>
                                        <p:cTn id="32" dur="166" decel="50000">
                                          <p:stCondLst>
                                            <p:cond delay="1338"/>
                                          </p:stCondLst>
                                        </p:cTn>
                                        <p:tgtEl>
                                          <p:spTgt spid="8"/>
                                        </p:tgtEl>
                                      </p:cBhvr>
                                      <p:to x="100000" y="100000"/>
                                    </p:animScale>
                                    <p:animScale>
                                      <p:cBhvr>
                                        <p:cTn id="33" dur="26">
                                          <p:stCondLst>
                                            <p:cond delay="1642"/>
                                          </p:stCondLst>
                                        </p:cTn>
                                        <p:tgtEl>
                                          <p:spTgt spid="8"/>
                                        </p:tgtEl>
                                      </p:cBhvr>
                                      <p:to x="100000" y="90000"/>
                                    </p:animScale>
                                    <p:animScale>
                                      <p:cBhvr>
                                        <p:cTn id="34" dur="166" decel="50000">
                                          <p:stCondLst>
                                            <p:cond delay="1668"/>
                                          </p:stCondLst>
                                        </p:cTn>
                                        <p:tgtEl>
                                          <p:spTgt spid="8"/>
                                        </p:tgtEl>
                                      </p:cBhvr>
                                      <p:to x="100000" y="100000"/>
                                    </p:animScale>
                                    <p:animScale>
                                      <p:cBhvr>
                                        <p:cTn id="35" dur="26">
                                          <p:stCondLst>
                                            <p:cond delay="1808"/>
                                          </p:stCondLst>
                                        </p:cTn>
                                        <p:tgtEl>
                                          <p:spTgt spid="8"/>
                                        </p:tgtEl>
                                      </p:cBhvr>
                                      <p:to x="100000" y="95000"/>
                                    </p:animScale>
                                    <p:animScale>
                                      <p:cBhvr>
                                        <p:cTn id="36" dur="166" decel="50000">
                                          <p:stCondLst>
                                            <p:cond delay="1834"/>
                                          </p:stCondLst>
                                        </p:cTn>
                                        <p:tgtEl>
                                          <p:spTgt spid="8"/>
                                        </p:tgtEl>
                                      </p:cBhvr>
                                      <p:to x="100000" y="100000"/>
                                    </p:animScale>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5"/>
                                        </p:tgtEl>
                                        <p:attrNameLst>
                                          <p:attrName>style.visibility</p:attrName>
                                        </p:attrNameLst>
                                      </p:cBhvr>
                                      <p:to>
                                        <p:strVal val="visible"/>
                                      </p:to>
                                    </p:set>
                                    <p:animEffect transition="in" filter="fade">
                                      <p:cBhvr>
                                        <p:cTn id="41" dur="500"/>
                                        <p:tgtEl>
                                          <p:spTgt spid="5"/>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7"/>
                                        </p:tgtEl>
                                        <p:attrNameLst>
                                          <p:attrName>style.visibility</p:attrName>
                                        </p:attrNameLst>
                                      </p:cBhvr>
                                      <p:to>
                                        <p:strVal val="visible"/>
                                      </p:to>
                                    </p:set>
                                    <p:animEffect transition="in" filter="fade">
                                      <p:cBhvr>
                                        <p:cTn id="44" dur="500"/>
                                        <p:tgtEl>
                                          <p:spTgt spid="7"/>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9"/>
                                        </p:tgtEl>
                                        <p:attrNameLst>
                                          <p:attrName>style.visibility</p:attrName>
                                        </p:attrNameLst>
                                      </p:cBhvr>
                                      <p:to>
                                        <p:strVal val="visible"/>
                                      </p:to>
                                    </p:set>
                                    <p:animEffect transition="in" filter="fade">
                                      <p:cBhvr>
                                        <p:cTn id="47" dur="500"/>
                                        <p:tgtEl>
                                          <p:spTgt spid="9"/>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10"/>
                                        </p:tgtEl>
                                        <p:attrNameLst>
                                          <p:attrName>style.visibility</p:attrName>
                                        </p:attrNameLst>
                                      </p:cBhvr>
                                      <p:to>
                                        <p:strVal val="visible"/>
                                      </p:to>
                                    </p:set>
                                    <p:animEffect transition="in" filter="fade">
                                      <p:cBhvr>
                                        <p:cTn id="50" dur="500"/>
                                        <p:tgtEl>
                                          <p:spTgt spid="10"/>
                                        </p:tgtEl>
                                      </p:cBhvr>
                                    </p:animEffect>
                                  </p:childTnLst>
                                </p:cTn>
                              </p:par>
                            </p:childTnLst>
                          </p:cTn>
                        </p:par>
                      </p:childTnLst>
                    </p:cTn>
                  </p:par>
                  <p:par>
                    <p:cTn id="51" fill="hold">
                      <p:stCondLst>
                        <p:cond delay="indefinite"/>
                      </p:stCondLst>
                      <p:childTnLst>
                        <p:par>
                          <p:cTn id="52" fill="hold">
                            <p:stCondLst>
                              <p:cond delay="0"/>
                            </p:stCondLst>
                            <p:childTnLst>
                              <p:par>
                                <p:cTn id="53" presetID="23" presetClass="entr" presetSubtype="16" fill="hold" grpId="0" nodeType="clickEffect">
                                  <p:stCondLst>
                                    <p:cond delay="0"/>
                                  </p:stCondLst>
                                  <p:childTnLst>
                                    <p:set>
                                      <p:cBhvr>
                                        <p:cTn id="54" dur="1" fill="hold">
                                          <p:stCondLst>
                                            <p:cond delay="0"/>
                                          </p:stCondLst>
                                        </p:cTn>
                                        <p:tgtEl>
                                          <p:spTgt spid="11"/>
                                        </p:tgtEl>
                                        <p:attrNameLst>
                                          <p:attrName>style.visibility</p:attrName>
                                        </p:attrNameLst>
                                      </p:cBhvr>
                                      <p:to>
                                        <p:strVal val="visible"/>
                                      </p:to>
                                    </p:set>
                                    <p:anim calcmode="lin" valueType="num">
                                      <p:cBhvr>
                                        <p:cTn id="55" dur="500" fill="hold"/>
                                        <p:tgtEl>
                                          <p:spTgt spid="11"/>
                                        </p:tgtEl>
                                        <p:attrNameLst>
                                          <p:attrName>ppt_w</p:attrName>
                                        </p:attrNameLst>
                                      </p:cBhvr>
                                      <p:tavLst>
                                        <p:tav tm="0">
                                          <p:val>
                                            <p:fltVal val="0"/>
                                          </p:val>
                                        </p:tav>
                                        <p:tav tm="100000">
                                          <p:val>
                                            <p:strVal val="#ppt_w"/>
                                          </p:val>
                                        </p:tav>
                                      </p:tavLst>
                                    </p:anim>
                                    <p:anim calcmode="lin" valueType="num">
                                      <p:cBhvr>
                                        <p:cTn id="56" dur="500" fill="hold"/>
                                        <p:tgtEl>
                                          <p:spTgt spid="11"/>
                                        </p:tgtEl>
                                        <p:attrNameLst>
                                          <p:attrName>ppt_h</p:attrName>
                                        </p:attrNameLst>
                                      </p:cBhvr>
                                      <p:tavLst>
                                        <p:tav tm="0">
                                          <p:val>
                                            <p:fltVal val="0"/>
                                          </p:val>
                                        </p:tav>
                                        <p:tav tm="100000">
                                          <p:val>
                                            <p:strVal val="#ppt_h"/>
                                          </p:val>
                                        </p:tav>
                                      </p:tavLst>
                                    </p:anim>
                                  </p:childTnLst>
                                </p:cTn>
                              </p:par>
                            </p:childTnLst>
                          </p:cTn>
                        </p:par>
                        <p:par>
                          <p:cTn id="57" fill="hold">
                            <p:stCondLst>
                              <p:cond delay="500"/>
                            </p:stCondLst>
                            <p:childTnLst>
                              <p:par>
                                <p:cTn id="58" presetID="23" presetClass="entr" presetSubtype="16" fill="hold" grpId="0" nodeType="afterEffect">
                                  <p:stCondLst>
                                    <p:cond delay="0"/>
                                  </p:stCondLst>
                                  <p:childTnLst>
                                    <p:set>
                                      <p:cBhvr>
                                        <p:cTn id="59" dur="1" fill="hold">
                                          <p:stCondLst>
                                            <p:cond delay="0"/>
                                          </p:stCondLst>
                                        </p:cTn>
                                        <p:tgtEl>
                                          <p:spTgt spid="12"/>
                                        </p:tgtEl>
                                        <p:attrNameLst>
                                          <p:attrName>style.visibility</p:attrName>
                                        </p:attrNameLst>
                                      </p:cBhvr>
                                      <p:to>
                                        <p:strVal val="visible"/>
                                      </p:to>
                                    </p:set>
                                    <p:anim calcmode="lin" valueType="num">
                                      <p:cBhvr>
                                        <p:cTn id="60" dur="500" fill="hold"/>
                                        <p:tgtEl>
                                          <p:spTgt spid="12"/>
                                        </p:tgtEl>
                                        <p:attrNameLst>
                                          <p:attrName>ppt_w</p:attrName>
                                        </p:attrNameLst>
                                      </p:cBhvr>
                                      <p:tavLst>
                                        <p:tav tm="0">
                                          <p:val>
                                            <p:fltVal val="0"/>
                                          </p:val>
                                        </p:tav>
                                        <p:tav tm="100000">
                                          <p:val>
                                            <p:strVal val="#ppt_w"/>
                                          </p:val>
                                        </p:tav>
                                      </p:tavLst>
                                    </p:anim>
                                    <p:anim calcmode="lin" valueType="num">
                                      <p:cBhvr>
                                        <p:cTn id="61" dur="500" fill="hold"/>
                                        <p:tgtEl>
                                          <p:spTgt spid="12"/>
                                        </p:tgtEl>
                                        <p:attrNameLst>
                                          <p:attrName>ppt_h</p:attrName>
                                        </p:attrNameLst>
                                      </p:cBhvr>
                                      <p:tavLst>
                                        <p:tav tm="0">
                                          <p:val>
                                            <p:fltVal val="0"/>
                                          </p:val>
                                        </p:tav>
                                        <p:tav tm="100000">
                                          <p:val>
                                            <p:strVal val="#ppt_h"/>
                                          </p:val>
                                        </p:tav>
                                      </p:tavLst>
                                    </p:anim>
                                  </p:childTnLst>
                                </p:cTn>
                              </p:par>
                            </p:childTnLst>
                          </p:cTn>
                        </p:par>
                        <p:par>
                          <p:cTn id="62" fill="hold">
                            <p:stCondLst>
                              <p:cond delay="1000"/>
                            </p:stCondLst>
                            <p:childTnLst>
                              <p:par>
                                <p:cTn id="63" presetID="23" presetClass="entr" presetSubtype="16" fill="hold" grpId="0" nodeType="afterEffect">
                                  <p:stCondLst>
                                    <p:cond delay="0"/>
                                  </p:stCondLst>
                                  <p:childTnLst>
                                    <p:set>
                                      <p:cBhvr>
                                        <p:cTn id="64" dur="1" fill="hold">
                                          <p:stCondLst>
                                            <p:cond delay="0"/>
                                          </p:stCondLst>
                                        </p:cTn>
                                        <p:tgtEl>
                                          <p:spTgt spid="6"/>
                                        </p:tgtEl>
                                        <p:attrNameLst>
                                          <p:attrName>style.visibility</p:attrName>
                                        </p:attrNameLst>
                                      </p:cBhvr>
                                      <p:to>
                                        <p:strVal val="visible"/>
                                      </p:to>
                                    </p:set>
                                    <p:anim calcmode="lin" valueType="num">
                                      <p:cBhvr>
                                        <p:cTn id="65" dur="500" fill="hold"/>
                                        <p:tgtEl>
                                          <p:spTgt spid="6"/>
                                        </p:tgtEl>
                                        <p:attrNameLst>
                                          <p:attrName>ppt_w</p:attrName>
                                        </p:attrNameLst>
                                      </p:cBhvr>
                                      <p:tavLst>
                                        <p:tav tm="0">
                                          <p:val>
                                            <p:fltVal val="0"/>
                                          </p:val>
                                        </p:tav>
                                        <p:tav tm="100000">
                                          <p:val>
                                            <p:strVal val="#ppt_w"/>
                                          </p:val>
                                        </p:tav>
                                      </p:tavLst>
                                    </p:anim>
                                    <p:anim calcmode="lin" valueType="num">
                                      <p:cBhvr>
                                        <p:cTn id="66" dur="500" fill="hold"/>
                                        <p:tgtEl>
                                          <p:spTgt spid="6"/>
                                        </p:tgtEl>
                                        <p:attrNameLst>
                                          <p:attrName>ppt_h</p:attrName>
                                        </p:attrNameLst>
                                      </p:cBhvr>
                                      <p:tavLst>
                                        <p:tav tm="0">
                                          <p:val>
                                            <p:fltVal val="0"/>
                                          </p:val>
                                        </p:tav>
                                        <p:tav tm="100000">
                                          <p:val>
                                            <p:strVal val="#ppt_h"/>
                                          </p:val>
                                        </p:tav>
                                      </p:tavLst>
                                    </p:anim>
                                  </p:childTnLst>
                                </p:cTn>
                              </p:par>
                            </p:childTnLst>
                          </p:cTn>
                        </p:par>
                        <p:par>
                          <p:cTn id="67" fill="hold">
                            <p:stCondLst>
                              <p:cond delay="3300"/>
                            </p:stCondLst>
                            <p:childTnLst>
                              <p:par>
                                <p:cTn id="68" presetID="6" presetClass="emph" presetSubtype="0" fill="hold" grpId="1" nodeType="afterEffect">
                                  <p:stCondLst>
                                    <p:cond delay="0"/>
                                  </p:stCondLst>
                                  <p:childTnLst>
                                    <p:animScale>
                                      <p:cBhvr>
                                        <p:cTn id="69" dur="2000" fill="hold"/>
                                        <p:tgtEl>
                                          <p:spTgt spid="12"/>
                                        </p:tgtEl>
                                      </p:cBhvr>
                                      <p:by x="150000" y="150000"/>
                                    </p:animScale>
                                  </p:childTnLst>
                                </p:cTn>
                              </p:par>
                            </p:childTnLst>
                          </p:cTn>
                        </p:par>
                        <p:par>
                          <p:cTn id="70" fill="hold">
                            <p:stCondLst>
                              <p:cond delay="5300"/>
                            </p:stCondLst>
                            <p:childTnLst>
                              <p:par>
                                <p:cTn id="71" presetID="6" presetClass="emph" presetSubtype="0" fill="hold" grpId="1" nodeType="afterEffect">
                                  <p:stCondLst>
                                    <p:cond delay="0"/>
                                  </p:stCondLst>
                                  <p:childTnLst>
                                    <p:animScale>
                                      <p:cBhvr>
                                        <p:cTn id="72" dur="2000" fill="hold"/>
                                        <p:tgtEl>
                                          <p:spTgt spid="6"/>
                                        </p:tgtEl>
                                      </p:cBhvr>
                                      <p:by x="150000" y="150000"/>
                                    </p:animScale>
                                  </p:childTnLst>
                                </p:cTn>
                              </p:par>
                            </p:childTnLst>
                          </p:cTn>
                        </p:par>
                        <p:par>
                          <p:cTn id="73" fill="hold">
                            <p:stCondLst>
                              <p:cond delay="7300"/>
                            </p:stCondLst>
                            <p:childTnLst>
                              <p:par>
                                <p:cTn id="74" presetID="6" presetClass="emph" presetSubtype="0" fill="hold" grpId="1" nodeType="afterEffect">
                                  <p:stCondLst>
                                    <p:cond delay="0"/>
                                  </p:stCondLst>
                                  <p:childTnLst>
                                    <p:animScale>
                                      <p:cBhvr>
                                        <p:cTn id="75" dur="1800" fill="hold"/>
                                        <p:tgtEl>
                                          <p:spTgt spid="11"/>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Graphic spid="8" grpId="0">
        <p:bldAsOne/>
      </p:bldGraphic>
      <p:bldP spid="5" grpId="0" animBg="1"/>
      <p:bldP spid="7" grpId="0" animBg="1"/>
      <p:bldP spid="9" grpId="0" animBg="1"/>
      <p:bldP spid="10" grpId="0" animBg="1"/>
      <p:bldP spid="6" grpId="0"/>
      <p:bldP spid="6" grpId="1"/>
      <p:bldP spid="11" grpId="0"/>
      <p:bldP spid="11" grpId="1"/>
      <p:bldP spid="12" grpId="0"/>
      <p:bldP spid="12" grpId="1"/>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ppt/theme/theme2.xml><?xml version="1.0" encoding="utf-8"?>
<a:theme xmlns:a="http://schemas.openxmlformats.org/drawingml/2006/main" name="1_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0B5AB586-D108-4FC1-8368-649FE654B894}"/>
    </a:ext>
  </a:extLst>
</a:theme>
</file>

<file path=ppt/theme/theme3.xml><?xml version="1.0" encoding="utf-8"?>
<a:theme xmlns:a="http://schemas.openxmlformats.org/drawingml/2006/main" name="2_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634</TotalTime>
  <Words>3592</Words>
  <Application>Microsoft Office PowerPoint</Application>
  <PresentationFormat>Custom</PresentationFormat>
  <Paragraphs>406</Paragraphs>
  <Slides>34</Slides>
  <Notes>0</Notes>
  <HiddenSlides>0</HiddenSlides>
  <MMClips>0</MMClips>
  <ScaleCrop>false</ScaleCrop>
  <HeadingPairs>
    <vt:vector size="4" baseType="variant">
      <vt:variant>
        <vt:lpstr>Theme</vt:lpstr>
      </vt:variant>
      <vt:variant>
        <vt:i4>3</vt:i4>
      </vt:variant>
      <vt:variant>
        <vt:lpstr>Slide Titles</vt:lpstr>
      </vt:variant>
      <vt:variant>
        <vt:i4>34</vt:i4>
      </vt:variant>
    </vt:vector>
  </HeadingPairs>
  <TitlesOfParts>
    <vt:vector size="37" baseType="lpstr">
      <vt:lpstr>Facet</vt:lpstr>
      <vt:lpstr>1_Facet</vt:lpstr>
      <vt:lpstr>2_Facet</vt:lpstr>
      <vt:lpstr>  SỞ GIÁO DỤC VÀ ĐÀO TẠO THÀNH PHỐ HỒ CHÍ MINH </vt:lpstr>
      <vt:lpstr>PowerPoint Presentation</vt:lpstr>
      <vt:lpstr>Chương I: QUY ĐỊNH CHUNG</vt:lpstr>
      <vt:lpstr>Chương I: QUY ĐỊNH CHUNG</vt:lpstr>
      <vt:lpstr>Mục 1. TRƯỜNG MẪU GIÁO, TRƯỜNG MẦM NON, NHÀ TRẺ:</vt:lpstr>
      <vt:lpstr>Mục 1. TRƯỜNG MẪU GIÁO, TRƯỜNG MẦM NON, NHÀ TRẺ:</vt:lpstr>
      <vt:lpstr>I. TRƯỜNG MẪU GIÁO, TRƯỜNG MẦM NON, NHÀ TRẺ:</vt:lpstr>
      <vt:lpstr>I. TRƯỜNG MẪU GIÁO, TRƯỜNG MẦM NON, NHÀ TRẺ:</vt:lpstr>
      <vt:lpstr>I. TRƯỜNG MẪU GIÁO, TRƯỜNG MẦM NON, NHÀ TRẺ:</vt:lpstr>
      <vt:lpstr>I. TRƯỜNG MẪU GIÁO, TRƯỜNG MẦM NON, NHÀ TRẺ:</vt:lpstr>
      <vt:lpstr>I. TRƯỜNG MẪU GIÁO, TRƯỜNG MẦM NON, NHÀ TRẺ:</vt:lpstr>
      <vt:lpstr>I. TRƯỜNG MẪU GIÁO, TRƯỜNG MẦM NON, NHÀ TRẺ:</vt:lpstr>
      <vt:lpstr>I. TRƯỜNG MẪU GIÁO, TRƯỜNG MẦM NON, NHÀ TRẺ:</vt:lpstr>
      <vt:lpstr>I. TRƯỜNG MẪU GIÁO, TRƯỜNG MẦM NON, NHÀ TRẺ:</vt:lpstr>
      <vt:lpstr>I. TRƯỜNG MẪU GIÁO, TRƯỜNG MẦM NON, NHÀ TRẺ:</vt:lpstr>
      <vt:lpstr>I. TRƯỜNG MẪU GIÁO, TRƯỜNG MẦM NON, NHÀ TRẺ:</vt:lpstr>
      <vt:lpstr>I. TRƯỜNG MẪU GIÁO, TRƯỜNG MẦM NON, NHÀ TRẺ:</vt:lpstr>
      <vt:lpstr>I. TRƯỜNG MẪU GIÁO, TRƯỜNG MẦM NON, NHÀ TRẺ:</vt:lpstr>
      <vt:lpstr>I. TRƯỜNG MẪU GIÁO, TRƯỜNG MẦM NON, NHÀ TRẺ:</vt:lpstr>
      <vt:lpstr>Mục 2. NHÓM TRẺ, LỚP MẪU GIÁO ĐỘC LẬP: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MỘT SỐ VẤN ĐỀ KHÁC</vt:lpstr>
      <vt:lpstr>                           MỘT SỐ VẤN ĐỀ KHÁC</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nguyen quynh</dc:creator>
  <cp:lastModifiedBy>GDMN</cp:lastModifiedBy>
  <cp:revision>86</cp:revision>
  <dcterms:created xsi:type="dcterms:W3CDTF">2019-10-02T08:21:23Z</dcterms:created>
  <dcterms:modified xsi:type="dcterms:W3CDTF">2019-10-04T08:51:55Z</dcterms:modified>
</cp:coreProperties>
</file>